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63" r:id="rId3"/>
    <p:sldId id="324" r:id="rId4"/>
    <p:sldId id="325" r:id="rId5"/>
    <p:sldId id="326" r:id="rId6"/>
    <p:sldId id="295" r:id="rId7"/>
    <p:sldId id="296" r:id="rId8"/>
    <p:sldId id="342" r:id="rId9"/>
    <p:sldId id="297" r:id="rId10"/>
    <p:sldId id="329" r:id="rId11"/>
    <p:sldId id="343" r:id="rId12"/>
    <p:sldId id="331" r:id="rId13"/>
    <p:sldId id="334" r:id="rId14"/>
    <p:sldId id="298" r:id="rId15"/>
    <p:sldId id="301" r:id="rId16"/>
    <p:sldId id="327" r:id="rId17"/>
    <p:sldId id="300" r:id="rId18"/>
    <p:sldId id="302" r:id="rId19"/>
    <p:sldId id="328" r:id="rId20"/>
    <p:sldId id="303" r:id="rId21"/>
    <p:sldId id="304" r:id="rId22"/>
    <p:sldId id="271" r:id="rId23"/>
    <p:sldId id="308" r:id="rId24"/>
    <p:sldId id="289" r:id="rId25"/>
    <p:sldId id="290" r:id="rId26"/>
    <p:sldId id="309" r:id="rId27"/>
    <p:sldId id="276" r:id="rId28"/>
    <p:sldId id="333" r:id="rId29"/>
    <p:sldId id="292" r:id="rId30"/>
    <p:sldId id="337" r:id="rId31"/>
    <p:sldId id="293" r:id="rId32"/>
    <p:sldId id="294" r:id="rId33"/>
    <p:sldId id="332" r:id="rId34"/>
    <p:sldId id="341" r:id="rId35"/>
    <p:sldId id="335" r:id="rId36"/>
    <p:sldId id="338" r:id="rId37"/>
    <p:sldId id="339" r:id="rId38"/>
    <p:sldId id="307" r:id="rId39"/>
    <p:sldId id="323" r:id="rId4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4964" autoAdjust="0"/>
  </p:normalViewPr>
  <p:slideViewPr>
    <p:cSldViewPr>
      <p:cViewPr>
        <p:scale>
          <a:sx n="60" d="100"/>
          <a:sy n="60" d="100"/>
        </p:scale>
        <p:origin x="-1656" y="-426"/>
      </p:cViewPr>
      <p:guideLst>
        <p:guide orient="horz" pos="1620"/>
        <p:guide pos="2880"/>
      </p:guideLst>
    </p:cSldViewPr>
  </p:slideViewPr>
  <p:outlineViewPr>
    <p:cViewPr>
      <p:scale>
        <a:sx n="33" d="100"/>
        <a:sy n="33" d="100"/>
      </p:scale>
      <p:origin x="54" y="398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am\Desktop\New%20Microsoft%20Office%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2000"/>
            </a:pPr>
            <a:r>
              <a:rPr lang="en-US" sz="2000"/>
              <a:t>Annual</a:t>
            </a:r>
            <a:r>
              <a:rPr lang="en-US" sz="2000" baseline="0"/>
              <a:t> Surveillence report </a:t>
            </a:r>
          </a:p>
          <a:p>
            <a:pPr>
              <a:defRPr sz="2000"/>
            </a:pPr>
            <a:r>
              <a:rPr lang="en-US" sz="2000" baseline="0"/>
              <a:t>KHS 2015-16</a:t>
            </a:r>
            <a:endParaRPr lang="en-US" sz="2000"/>
          </a:p>
        </c:rich>
      </c:tx>
      <c:layout/>
    </c:title>
    <c:plotArea>
      <c:layout>
        <c:manualLayout>
          <c:layoutTarget val="inner"/>
          <c:xMode val="edge"/>
          <c:yMode val="edge"/>
          <c:x val="6.2497386941676558E-2"/>
          <c:y val="0.14544861699979814"/>
          <c:w val="0.91025770561865593"/>
          <c:h val="0.61306561679790039"/>
        </c:manualLayout>
      </c:layout>
      <c:barChart>
        <c:barDir val="col"/>
        <c:grouping val="clustered"/>
        <c:ser>
          <c:idx val="0"/>
          <c:order val="0"/>
          <c:tx>
            <c:strRef>
              <c:f>Sheet1!$B$1</c:f>
              <c:strCache>
                <c:ptCount val="1"/>
                <c:pt idx="0">
                  <c:v>Total no. of cases</c:v>
                </c:pt>
              </c:strCache>
            </c:strRef>
          </c:tx>
          <c:dLbls>
            <c:txPr>
              <a:bodyPr/>
              <a:lstStyle/>
              <a:p>
                <a:pPr>
                  <a:defRPr sz="1600"/>
                </a:pPr>
                <a:endParaRPr lang="en-US"/>
              </a:p>
            </c:txPr>
            <c:showVal val="1"/>
          </c:dLbls>
          <c:cat>
            <c:strRef>
              <c:f>Sheet1!$A$2:$A$16</c:f>
              <c:strCache>
                <c:ptCount val="15"/>
                <c:pt idx="0">
                  <c:v>Malaria</c:v>
                </c:pt>
                <c:pt idx="1">
                  <c:v>Cholera</c:v>
                </c:pt>
                <c:pt idx="2">
                  <c:v>Viral encephaitis</c:v>
                </c:pt>
                <c:pt idx="3">
                  <c:v>P  meningitis</c:v>
                </c:pt>
                <c:pt idx="4">
                  <c:v>AGE</c:v>
                </c:pt>
                <c:pt idx="5">
                  <c:v>Measles</c:v>
                </c:pt>
                <c:pt idx="6">
                  <c:v>Typhoid</c:v>
                </c:pt>
                <c:pt idx="7">
                  <c:v>Dengue</c:v>
                </c:pt>
                <c:pt idx="8">
                  <c:v>V hepatitis</c:v>
                </c:pt>
                <c:pt idx="9">
                  <c:v>TB</c:v>
                </c:pt>
                <c:pt idx="10">
                  <c:v>AFP</c:v>
                </c:pt>
                <c:pt idx="11">
                  <c:v>Rabies</c:v>
                </c:pt>
                <c:pt idx="12">
                  <c:v>Tetanus</c:v>
                </c:pt>
                <c:pt idx="13">
                  <c:v>Diphtheria</c:v>
                </c:pt>
                <c:pt idx="14">
                  <c:v>Swine Flu</c:v>
                </c:pt>
              </c:strCache>
            </c:strRef>
          </c:cat>
          <c:val>
            <c:numRef>
              <c:f>Sheet1!$B$2:$B$16</c:f>
              <c:numCache>
                <c:formatCode>General</c:formatCode>
                <c:ptCount val="15"/>
                <c:pt idx="0">
                  <c:v>67</c:v>
                </c:pt>
                <c:pt idx="1">
                  <c:v>11</c:v>
                </c:pt>
                <c:pt idx="2">
                  <c:v>5</c:v>
                </c:pt>
                <c:pt idx="3">
                  <c:v>5</c:v>
                </c:pt>
                <c:pt idx="4">
                  <c:v>193</c:v>
                </c:pt>
                <c:pt idx="5">
                  <c:v>4</c:v>
                </c:pt>
                <c:pt idx="6">
                  <c:v>15</c:v>
                </c:pt>
                <c:pt idx="7">
                  <c:v>32</c:v>
                </c:pt>
                <c:pt idx="8">
                  <c:v>116</c:v>
                </c:pt>
                <c:pt idx="9">
                  <c:v>55</c:v>
                </c:pt>
                <c:pt idx="10">
                  <c:v>7</c:v>
                </c:pt>
                <c:pt idx="11">
                  <c:v>0</c:v>
                </c:pt>
                <c:pt idx="12">
                  <c:v>0</c:v>
                </c:pt>
                <c:pt idx="13">
                  <c:v>0</c:v>
                </c:pt>
                <c:pt idx="14">
                  <c:v>7</c:v>
                </c:pt>
              </c:numCache>
            </c:numRef>
          </c:val>
        </c:ser>
        <c:axId val="67014656"/>
        <c:axId val="67016192"/>
      </c:barChart>
      <c:catAx>
        <c:axId val="67014656"/>
        <c:scaling>
          <c:orientation val="minMax"/>
        </c:scaling>
        <c:axPos val="b"/>
        <c:tickLblPos val="nextTo"/>
        <c:txPr>
          <a:bodyPr/>
          <a:lstStyle/>
          <a:p>
            <a:pPr>
              <a:defRPr sz="1600"/>
            </a:pPr>
            <a:endParaRPr lang="en-US"/>
          </a:p>
        </c:txPr>
        <c:crossAx val="67016192"/>
        <c:crosses val="autoZero"/>
        <c:auto val="1"/>
        <c:lblAlgn val="ctr"/>
        <c:lblOffset val="100"/>
      </c:catAx>
      <c:valAx>
        <c:axId val="67016192"/>
        <c:scaling>
          <c:orientation val="minMax"/>
        </c:scaling>
        <c:axPos val="l"/>
        <c:numFmt formatCode="General" sourceLinked="1"/>
        <c:tickLblPos val="nextTo"/>
        <c:txPr>
          <a:bodyPr/>
          <a:lstStyle/>
          <a:p>
            <a:pPr>
              <a:defRPr sz="1400"/>
            </a:pPr>
            <a:endParaRPr lang="en-US"/>
          </a:p>
        </c:txPr>
        <c:crossAx val="67014656"/>
        <c:crosses val="autoZero"/>
        <c:crossBetween val="between"/>
      </c:valAx>
    </c:plotArea>
    <c:legend>
      <c:legendPos val="r"/>
      <c:layout>
        <c:manualLayout>
          <c:xMode val="edge"/>
          <c:yMode val="edge"/>
          <c:x val="0.35476099226534741"/>
          <c:y val="0.14082737734706241"/>
          <c:w val="0.20128620537477065"/>
          <c:h val="6.4960629921259852E-2"/>
        </c:manualLayout>
      </c:layout>
      <c:txPr>
        <a:bodyPr/>
        <a:lstStyle/>
        <a:p>
          <a:pPr>
            <a:defRPr sz="1600"/>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AC3CA9-80F3-4C99-9345-10B1BD562010}" type="datetimeFigureOut">
              <a:rPr lang="en-US" smtClean="0"/>
              <a:pPr/>
              <a:t>4/21/2016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74906-40AA-4A66-8FF0-18EDF45C3F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Categorical surveillance: an active or passive system that focuses on one or more diseases or behaviors of interest to </a:t>
            </a:r>
            <a:r>
              <a:rPr lang="en-US" dirty="0" smtClean="0"/>
              <a:t>an intervention program. These systems are useful for program managers. However, they may be inefficient at the district or local level, at which staff may need to fill out multiple forms on the same patient (that is, the HIV program, the tuberculosis program, the sexually transmitted infections program, and the Routine Health Information System). At higher levels, allocating the few competent surveillance experts to one program may leave other programs underserved, and reconciling the results of different systems to establish the nation's official estimates may be difficult.</a:t>
            </a:r>
          </a:p>
          <a:p>
            <a:endParaRPr lang="en-US" dirty="0"/>
          </a:p>
        </p:txBody>
      </p:sp>
      <p:sp>
        <p:nvSpPr>
          <p:cNvPr id="4" name="Slide Number Placeholder 3"/>
          <p:cNvSpPr>
            <a:spLocks noGrp="1"/>
          </p:cNvSpPr>
          <p:nvPr>
            <p:ph type="sldNum" sz="quarter" idx="10"/>
          </p:nvPr>
        </p:nvSpPr>
        <p:spPr/>
        <p:txBody>
          <a:bodyPr/>
          <a:lstStyle/>
          <a:p>
            <a:fld id="{B4B74906-40AA-4A66-8FF0-18EDF45C3F17}"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GB" dirty="0" smtClean="0"/>
              <a:t>This brought urgency for its strengthening so that early warning signals of outbreaks are detected and appropriate preventive and control measures are applied timely to minimize the impact of the outbreak. All these committees recommended strengthening of</a:t>
            </a:r>
          </a:p>
          <a:p>
            <a:r>
              <a:rPr lang="en-GB" dirty="0" smtClean="0"/>
              <a:t>diseases surveillance activities across the country. </a:t>
            </a:r>
            <a:endParaRPr lang="en-GB" dirty="0"/>
          </a:p>
        </p:txBody>
      </p:sp>
      <p:sp>
        <p:nvSpPr>
          <p:cNvPr id="4" name="Slide Number Placeholder 3"/>
          <p:cNvSpPr>
            <a:spLocks noGrp="1"/>
          </p:cNvSpPr>
          <p:nvPr>
            <p:ph type="sldNum" sz="quarter" idx="10"/>
          </p:nvPr>
        </p:nvSpPr>
        <p:spPr/>
        <p:txBody>
          <a:bodyPr/>
          <a:lstStyle/>
          <a:p>
            <a:fld id="{C43F3A75-AF94-47D0-9EAF-A16DDCB60188}" type="slidenum">
              <a:rPr lang="en-GB" smtClean="0"/>
              <a:pPr/>
              <a:t>21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district is envisaged as the basic unit within which the reports received, data cleaned, analyzed and monitored continuously. </a:t>
            </a:r>
          </a:p>
          <a:p>
            <a:endParaRPr lang="en-GB" dirty="0"/>
          </a:p>
        </p:txBody>
      </p:sp>
      <p:sp>
        <p:nvSpPr>
          <p:cNvPr id="4" name="Slide Number Placeholder 3"/>
          <p:cNvSpPr>
            <a:spLocks noGrp="1"/>
          </p:cNvSpPr>
          <p:nvPr>
            <p:ph type="sldNum" sz="quarter" idx="10"/>
          </p:nvPr>
        </p:nvSpPr>
        <p:spPr/>
        <p:txBody>
          <a:bodyPr/>
          <a:lstStyle/>
          <a:p>
            <a:fld id="{C43F3A75-AF94-47D0-9EAF-A16DDCB60188}" type="slidenum">
              <a:rPr lang="en-GB" smtClean="0"/>
              <a:pPr/>
              <a:t>25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EE77C5-9B19-49D1-A2E9-5F68906216D7}" type="datetime1">
              <a:rPr lang="en-US" smtClean="0"/>
              <a:pPr/>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B150EA-7B89-4AD6-87FF-475A385A1CFF}" type="datetime1">
              <a:rPr lang="en-US" smtClean="0"/>
              <a:pPr/>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4A85C6-75F3-48D7-A6A1-71919A1B228E}" type="datetime1">
              <a:rPr lang="en-US" smtClean="0"/>
              <a:pPr/>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ED0486-117A-4BD9-9780-1D9DBC7F574F}" type="datetime1">
              <a:rPr lang="en-US" smtClean="0"/>
              <a:pPr/>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130B45-24E0-476A-AF4D-1A31B2052501}" type="datetime1">
              <a:rPr lang="en-US" smtClean="0"/>
              <a:pPr/>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5C93AD-5088-41C1-8C4E-B909797EC082}" type="datetime1">
              <a:rPr lang="en-US" smtClean="0"/>
              <a:pPr/>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D46B98-54E1-49AB-AA4F-7C22EDA5CE9A}" type="datetime1">
              <a:rPr lang="en-US" smtClean="0"/>
              <a:pPr/>
              <a:t>4/21/2016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336BFC-3C95-4672-92C4-39DDA5B616DC}" type="datetime1">
              <a:rPr lang="en-US" smtClean="0"/>
              <a:pPr/>
              <a:t>4/21/2016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C4043A-3E50-4CD1-8858-6DFDBCB3F96D}" type="datetime1">
              <a:rPr lang="en-US" smtClean="0"/>
              <a:pPr/>
              <a:t>4/21/2016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8"/>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A7727-8375-4F5D-BBF3-C80D6475055F}" type="datetime1">
              <a:rPr lang="en-US" smtClean="0"/>
              <a:pPr/>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6B2E95-F2FE-4A88-8376-5C2CBCA1A773}" type="datetime1">
              <a:rPr lang="en-US" smtClean="0"/>
              <a:pPr/>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083AEA7-33E8-44BA-B95D-073F14BEDFB0}" type="datetime1">
              <a:rPr lang="en-US" smtClean="0"/>
              <a:pPr/>
              <a:t>4/21/2016</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file:///\\localhost\C\Documents%20and%20Settings\Dr.%20Bachani\Desktop\IDSP\IDSP%20Presentations\IDSP\IDSP%20Presentations\IDSP\IDSP%20Presentations\IDSP\WB%20Mission-Sep.05\Presentations\My%20Documents\WINDOWS\Profiles\jharkhand\jharkhand.htm" TargetMode="External"/><Relationship Id="rId2" Type="http://schemas.openxmlformats.org/officeDocument/2006/relationships/hyperlink" Target="file:///\\localhost\C\Documents%20and%20Settings\Dr.%20Bachani\Desktop\IDSP\IDSP%20Presentations\IDSP\IDSP%20Presentations\IDSP\IDSP%20Presentations\IDSP\WB%20Mission-Sep.05\Presentations\My%20Documents\WINDOWS\Profiles\uttaranchal\uttaranchal.htm" TargetMode="External"/><Relationship Id="rId1" Type="http://schemas.openxmlformats.org/officeDocument/2006/relationships/slideLayout" Target="../slideLayouts/slideLayout7.xml"/><Relationship Id="rId4" Type="http://schemas.openxmlformats.org/officeDocument/2006/relationships/hyperlink" Target="file:///\\localhost\C\Documents%20and%20Settings\Dr.%20Bachani\Desktop\IDSP\IDSP%20Presentations\IDSP\IDSP%20Presentations\IDSP\IDSP%20Presentations\IDSP\WB%20Mission-Sep.05\Presentations\My%20Documents\WINDOWS\Profiles\chhatisgarh\chhatisgarh.htm"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28674" name="Picture 2" descr="http://www.cdc.gov/scienceambassador/images/lesson-plan-nav-button-surveillanc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6" name="Title 1"/>
          <p:cNvSpPr txBox="1">
            <a:spLocks/>
          </p:cNvSpPr>
          <p:nvPr/>
        </p:nvSpPr>
        <p:spPr>
          <a:xfrm>
            <a:off x="0" y="4080510"/>
            <a:ext cx="9144000" cy="106299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2">
                    <a:lumMod val="10000"/>
                  </a:schemeClr>
                </a:solidFill>
                <a:effectLst/>
                <a:uLnTx/>
                <a:uFillTx/>
                <a:latin typeface="+mj-lt"/>
                <a:ea typeface="+mj-ea"/>
                <a:cs typeface="+mj-cs"/>
              </a:rPr>
              <a:t>Public Health Surveillance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b="1" dirty="0" smtClean="0">
                <a:solidFill>
                  <a:schemeClr val="tx1"/>
                </a:solidFill>
                <a:latin typeface="+mj-lt"/>
                <a:ea typeface="+mj-ea"/>
                <a:cs typeface="+mj-cs"/>
              </a:rPr>
              <a:t>					</a:t>
            </a:r>
            <a:r>
              <a:rPr lang="en-US" b="1" dirty="0" smtClean="0">
                <a:solidFill>
                  <a:srgbClr val="FF0000"/>
                </a:solidFill>
                <a:latin typeface="+mj-lt"/>
                <a:ea typeface="+mj-ea"/>
                <a:cs typeface="+mj-cs"/>
              </a:rPr>
              <a:t>	</a:t>
            </a:r>
            <a:r>
              <a:rPr lang="en-US" i="1" dirty="0" smtClean="0">
                <a:solidFill>
                  <a:schemeClr val="accent4">
                    <a:lumMod val="75000"/>
                  </a:schemeClr>
                </a:solidFill>
                <a:latin typeface="+mj-lt"/>
                <a:ea typeface="+mj-ea"/>
                <a:cs typeface="+mj-cs"/>
              </a:rPr>
              <a:t>By :Dr </a:t>
            </a:r>
            <a:r>
              <a:rPr lang="en-US" i="1" dirty="0" err="1" smtClean="0">
                <a:solidFill>
                  <a:schemeClr val="accent4">
                    <a:lumMod val="75000"/>
                  </a:schemeClr>
                </a:solidFill>
                <a:latin typeface="+mj-lt"/>
                <a:ea typeface="+mj-ea"/>
                <a:cs typeface="+mj-cs"/>
              </a:rPr>
              <a:t>Snehal</a:t>
            </a:r>
            <a:endParaRPr lang="en-US" i="1" dirty="0" smtClean="0">
              <a:solidFill>
                <a:schemeClr val="accent4">
                  <a:lumMod val="75000"/>
                </a:schemeClr>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i="1" u="none" strike="noStrike" kern="1200" cap="none" spc="0" normalizeH="0" baseline="0" noProof="0" dirty="0" smtClean="0">
                <a:ln>
                  <a:noFill/>
                </a:ln>
                <a:solidFill>
                  <a:schemeClr val="accent4">
                    <a:lumMod val="75000"/>
                  </a:schemeClr>
                </a:solidFill>
                <a:effectLst/>
                <a:uLnTx/>
                <a:uFillTx/>
                <a:latin typeface="+mj-lt"/>
                <a:ea typeface="+mj-ea"/>
                <a:cs typeface="+mj-cs"/>
              </a:rPr>
              <a:t>						Moderator : Dr </a:t>
            </a:r>
            <a:r>
              <a:rPr kumimoji="0" lang="en-US" i="1" u="none" strike="noStrike" kern="1200" cap="none" spc="0" normalizeH="0" baseline="0" noProof="0" dirty="0" err="1" smtClean="0">
                <a:ln>
                  <a:noFill/>
                </a:ln>
                <a:solidFill>
                  <a:schemeClr val="accent4">
                    <a:lumMod val="75000"/>
                  </a:schemeClr>
                </a:solidFill>
                <a:effectLst/>
                <a:uLnTx/>
                <a:uFillTx/>
                <a:latin typeface="+mj-lt"/>
                <a:ea typeface="+mj-ea"/>
                <a:cs typeface="+mj-cs"/>
              </a:rPr>
              <a:t>D.G.Dambhare</a:t>
            </a:r>
            <a:endParaRPr kumimoji="0" lang="en-US" i="1" u="none" strike="noStrike" kern="1200" cap="none" spc="0" normalizeH="0" baseline="0" noProof="0" dirty="0">
              <a:ln>
                <a:noFill/>
              </a:ln>
              <a:solidFill>
                <a:schemeClr val="accent4">
                  <a:lumMod val="75000"/>
                </a:schemeClr>
              </a:solidFill>
              <a:effectLst/>
              <a:uLnTx/>
              <a:uFillTx/>
              <a:latin typeface="+mj-lt"/>
              <a:ea typeface="+mj-ea"/>
              <a:cs typeface="+mj-cs"/>
            </a:endParaRPr>
          </a:p>
        </p:txBody>
      </p:sp>
      <p:sp>
        <p:nvSpPr>
          <p:cNvPr id="7" name="Slide Number Placeholder 6"/>
          <p:cNvSpPr>
            <a:spLocks noGrp="1"/>
          </p:cNvSpPr>
          <p:nvPr>
            <p:ph type="sldNum" sz="quarter" idx="12"/>
          </p:nvPr>
        </p:nvSpPr>
        <p:spPr>
          <a:xfrm>
            <a:off x="6553200" y="4697730"/>
            <a:ext cx="2133600" cy="343378"/>
          </a:xfrm>
        </p:spPr>
        <p:txBody>
          <a:bodyPr/>
          <a:lstStyle/>
          <a:p>
            <a:fld id="{B6F15528-21DE-4FAA-801E-634DDDAF4B2B}"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582929"/>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t/>
            </a:r>
            <a:br>
              <a:rPr lang="en-US" sz="3200" dirty="0" smtClean="0"/>
            </a:br>
            <a:r>
              <a:rPr lang="en-US" sz="3200" dirty="0" smtClean="0"/>
              <a:t>Categorical surveillance</a:t>
            </a:r>
            <a:br>
              <a:rPr lang="en-US" sz="3200" dirty="0" smtClean="0"/>
            </a:br>
            <a:endParaRPr lang="en-US" sz="3200" dirty="0"/>
          </a:p>
        </p:txBody>
      </p:sp>
      <p:sp>
        <p:nvSpPr>
          <p:cNvPr id="3" name="Content Placeholder 2"/>
          <p:cNvSpPr>
            <a:spLocks noGrp="1"/>
          </p:cNvSpPr>
          <p:nvPr>
            <p:ph idx="1"/>
          </p:nvPr>
        </p:nvSpPr>
        <p:spPr>
          <a:xfrm>
            <a:off x="0" y="582930"/>
            <a:ext cx="9144000" cy="4560570"/>
          </a:xfrm>
        </p:spPr>
        <p:style>
          <a:lnRef idx="1">
            <a:schemeClr val="accent5"/>
          </a:lnRef>
          <a:fillRef idx="2">
            <a:schemeClr val="accent5"/>
          </a:fillRef>
          <a:effectRef idx="1">
            <a:schemeClr val="accent5"/>
          </a:effectRef>
          <a:fontRef idx="minor">
            <a:schemeClr val="dk1"/>
          </a:fontRef>
        </p:style>
        <p:txBody>
          <a:bodyPr>
            <a:normAutofit/>
          </a:bodyPr>
          <a:lstStyle/>
          <a:p>
            <a:endParaRPr lang="en-US" sz="2200" dirty="0" smtClean="0"/>
          </a:p>
          <a:p>
            <a:r>
              <a:rPr lang="en-US" sz="2200" dirty="0" smtClean="0"/>
              <a:t>An active or passive system that focuses on one or more diseases or behaviors of interest to an intervention program.</a:t>
            </a:r>
          </a:p>
          <a:p>
            <a:pPr>
              <a:buNone/>
            </a:pPr>
            <a:r>
              <a:rPr lang="en-US" sz="2200" dirty="0" smtClean="0"/>
              <a:t> </a:t>
            </a:r>
          </a:p>
          <a:p>
            <a:r>
              <a:rPr lang="en-US" sz="2200" dirty="0" smtClean="0"/>
              <a:t>These systems are useful for program managers.</a:t>
            </a:r>
          </a:p>
          <a:p>
            <a:endParaRPr lang="en-US" sz="2200" dirty="0" smtClean="0"/>
          </a:p>
          <a:p>
            <a:r>
              <a:rPr lang="en-US" sz="2200" dirty="0" smtClean="0"/>
              <a:t> However, they may be inefficient at the district or local level, at which staff may need to fill out multiple forms on the same patient .</a:t>
            </a:r>
          </a:p>
          <a:p>
            <a:endParaRPr lang="en-US" sz="2200" dirty="0" smtClean="0"/>
          </a:p>
          <a:p>
            <a:r>
              <a:rPr lang="en-US" sz="2200" dirty="0" smtClean="0"/>
              <a:t>( the HIV program, the tuberculosis program, the sexually transmitted infections program, and the Routine Health Information System). </a:t>
            </a:r>
          </a:p>
          <a:p>
            <a:pPr>
              <a:buNone/>
            </a:pPr>
            <a:endParaRPr lang="en-US" sz="2200" dirty="0" smtClean="0"/>
          </a:p>
          <a:p>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45769"/>
          </a:xfrm>
        </p:spPr>
        <p:style>
          <a:lnRef idx="3">
            <a:schemeClr val="lt1"/>
          </a:lnRef>
          <a:fillRef idx="1">
            <a:schemeClr val="accent1"/>
          </a:fillRef>
          <a:effectRef idx="1">
            <a:schemeClr val="accent1"/>
          </a:effectRef>
          <a:fontRef idx="minor">
            <a:schemeClr val="lt1"/>
          </a:fontRef>
        </p:style>
        <p:txBody>
          <a:bodyPr>
            <a:noAutofit/>
          </a:bodyPr>
          <a:lstStyle/>
          <a:p>
            <a:r>
              <a:rPr lang="en-US" sz="3600" dirty="0" smtClean="0"/>
              <a:t>Integrated surveillance</a:t>
            </a:r>
            <a:endParaRPr lang="en-US" sz="3600" dirty="0"/>
          </a:p>
        </p:txBody>
      </p:sp>
      <p:sp>
        <p:nvSpPr>
          <p:cNvPr id="3" name="Content Placeholder 2"/>
          <p:cNvSpPr>
            <a:spLocks noGrp="1"/>
          </p:cNvSpPr>
          <p:nvPr>
            <p:ph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US" sz="2400" dirty="0" smtClean="0"/>
              <a:t> </a:t>
            </a:r>
          </a:p>
          <a:p>
            <a:r>
              <a:rPr lang="en-US" sz="2400" dirty="0" smtClean="0"/>
              <a:t>A combination of active and passive systems </a:t>
            </a:r>
          </a:p>
          <a:p>
            <a:r>
              <a:rPr lang="en-US" sz="2400" dirty="0" smtClean="0"/>
              <a:t>Using a single infrastructure that gathers information about multiple diseases or behaviors of interest to several intervention programs </a:t>
            </a:r>
          </a:p>
          <a:p>
            <a:r>
              <a:rPr lang="en-US" sz="2400" dirty="0" smtClean="0"/>
              <a:t>(for example, a health facility–based system may gather information on multiple infectious diseases and injuries).</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290"/>
            <a:ext cx="9144000" cy="5143500"/>
          </a:xfrm>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en-US" sz="2200" b="1" dirty="0" smtClean="0"/>
              <a:t>Behavioral risk factor surveillance system (BRFSS)</a:t>
            </a:r>
            <a:r>
              <a:rPr lang="en-US" sz="2200" dirty="0" smtClean="0"/>
              <a:t> </a:t>
            </a:r>
          </a:p>
          <a:p>
            <a:r>
              <a:rPr lang="en-US" sz="2200" dirty="0" smtClean="0"/>
              <a:t>An active system of repeated surveys that measure behaviors that are known to cause disease or injury (for example, tobacco or alcohol use, unprotected sex, or lack of physical exercise). </a:t>
            </a:r>
          </a:p>
          <a:p>
            <a:pPr>
              <a:buNone/>
            </a:pPr>
            <a:endParaRPr lang="en-US" sz="2200" dirty="0" smtClean="0"/>
          </a:p>
          <a:p>
            <a:r>
              <a:rPr lang="en-US" sz="2200" dirty="0" smtClean="0"/>
              <a:t>Because the aim of many intervention program strategies is to prevent disease by preventing unhealthy behavior.</a:t>
            </a:r>
          </a:p>
          <a:p>
            <a:endParaRPr lang="en-US" sz="2200" dirty="0" smtClean="0"/>
          </a:p>
          <a:p>
            <a:r>
              <a:rPr lang="en-US" sz="2200" dirty="0" smtClean="0"/>
              <a:t> These surveys provide a direct measure of their effect in the population, often long before the anticipated health effects are expected. </a:t>
            </a:r>
          </a:p>
          <a:p>
            <a:pPr>
              <a:buNone/>
            </a:pPr>
            <a:endParaRPr lang="en-US" sz="2200" dirty="0" smtClean="0"/>
          </a:p>
          <a:p>
            <a:r>
              <a:rPr lang="en-US" sz="2200" dirty="0" smtClean="0"/>
              <a:t>These surveys are useful for providing timely measures of program effectiveness for both communicable and non communicable disease interventions.</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82930"/>
          </a:xfrm>
        </p:spPr>
        <p:style>
          <a:lnRef idx="3">
            <a:schemeClr val="lt1"/>
          </a:lnRef>
          <a:fillRef idx="1">
            <a:schemeClr val="accent1"/>
          </a:fillRef>
          <a:effectRef idx="1">
            <a:schemeClr val="accent1"/>
          </a:effectRef>
          <a:fontRef idx="minor">
            <a:schemeClr val="lt1"/>
          </a:fontRef>
        </p:style>
        <p:txBody>
          <a:bodyPr>
            <a:normAutofit/>
          </a:bodyPr>
          <a:lstStyle/>
          <a:p>
            <a:r>
              <a:rPr lang="en-US" sz="3200" b="1" dirty="0" smtClean="0"/>
              <a:t>Public health surveillance</a:t>
            </a:r>
            <a:endParaRPr lang="en-US" sz="3200" dirty="0"/>
          </a:p>
        </p:txBody>
      </p:sp>
      <p:sp>
        <p:nvSpPr>
          <p:cNvPr id="3" name="Content Placeholder 2"/>
          <p:cNvSpPr>
            <a:spLocks noGrp="1"/>
          </p:cNvSpPr>
          <p:nvPr>
            <p:ph idx="1"/>
          </p:nvPr>
        </p:nvSpPr>
        <p:spPr>
          <a:xfrm>
            <a:off x="0" y="651510"/>
            <a:ext cx="9144000" cy="4491990"/>
          </a:xfrm>
        </p:spPr>
        <p:style>
          <a:lnRef idx="1">
            <a:schemeClr val="accent5"/>
          </a:lnRef>
          <a:fillRef idx="2">
            <a:schemeClr val="accent5"/>
          </a:fillRef>
          <a:effectRef idx="1">
            <a:schemeClr val="accent5"/>
          </a:effectRef>
          <a:fontRef idx="minor">
            <a:schemeClr val="dk1"/>
          </a:fontRef>
        </p:style>
        <p:txBody>
          <a:bodyPr>
            <a:normAutofit/>
          </a:bodyPr>
          <a:lstStyle/>
          <a:p>
            <a:endParaRPr lang="en-US" sz="2400" b="1" dirty="0" smtClean="0"/>
          </a:p>
          <a:p>
            <a:r>
              <a:rPr lang="en-US" sz="2400" b="1" dirty="0" smtClean="0"/>
              <a:t>Public health surveillance </a:t>
            </a:r>
            <a:r>
              <a:rPr lang="en-US" sz="2400" dirty="0" smtClean="0"/>
              <a:t>is the ongoing systematic collection, analysis, interpretation, and dissemination of health data. </a:t>
            </a:r>
          </a:p>
          <a:p>
            <a:endParaRPr lang="en-US" sz="2400" dirty="0" smtClean="0"/>
          </a:p>
          <a:p>
            <a:r>
              <a:rPr lang="en-US" sz="2400" dirty="0" smtClean="0"/>
              <a:t>Public health agencies use surveillance data to describe and monitor health events in their jurisdictions, set priorities, and to assist in the planning, implementation, and evaluation of public health interventions and programs.</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934200" y="3600450"/>
            <a:ext cx="2438400" cy="15430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45770"/>
          </a:xfrm>
        </p:spPr>
        <p:style>
          <a:lnRef idx="3">
            <a:schemeClr val="lt1"/>
          </a:lnRef>
          <a:fillRef idx="1">
            <a:schemeClr val="accent1"/>
          </a:fillRef>
          <a:effectRef idx="1">
            <a:schemeClr val="accent1"/>
          </a:effectRef>
          <a:fontRef idx="minor">
            <a:schemeClr val="lt1"/>
          </a:fontRef>
        </p:style>
        <p:txBody>
          <a:bodyPr>
            <a:noAutofit/>
          </a:bodyPr>
          <a:lstStyle/>
          <a:p>
            <a:r>
              <a:rPr lang="en-IN" sz="2800" dirty="0" smtClean="0"/>
              <a:t>Public Health Surveillance (Introduction) </a:t>
            </a:r>
            <a:endParaRPr lang="en-GB" sz="2800" dirty="0"/>
          </a:p>
        </p:txBody>
      </p:sp>
      <p:sp>
        <p:nvSpPr>
          <p:cNvPr id="3" name="Content Placeholder 2"/>
          <p:cNvSpPr>
            <a:spLocks noGrp="1"/>
          </p:cNvSpPr>
          <p:nvPr>
            <p:ph sz="quarter"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Autofit/>
          </a:bodyPr>
          <a:lstStyle/>
          <a:p>
            <a:endParaRPr lang="en-GB" sz="2000" dirty="0" smtClean="0"/>
          </a:p>
          <a:p>
            <a:r>
              <a:rPr lang="en-GB" sz="2000" dirty="0" smtClean="0"/>
              <a:t>Public health surveillance is the mechanism that public health agencies use to monitor the health of their communities. </a:t>
            </a:r>
          </a:p>
          <a:p>
            <a:endParaRPr lang="en-GB" sz="2000" dirty="0" smtClean="0"/>
          </a:p>
          <a:p>
            <a:r>
              <a:rPr lang="en-GB" sz="2000" dirty="0" smtClean="0"/>
              <a:t>Its purpose is to provide a factual basis from which agencies can appropriately set priorities, plan programs, and take actions to promote and protect the public’s health.</a:t>
            </a:r>
          </a:p>
          <a:p>
            <a:endParaRPr lang="en-GB" sz="2000" dirty="0" smtClean="0"/>
          </a:p>
          <a:p>
            <a:r>
              <a:rPr lang="en-GB" sz="2000" dirty="0" smtClean="0"/>
              <a:t>A systematic process of reporting of various diseases of public health importance, as and when, and where, they occur, to a designated agency responsible for taking effective interventional steps.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934200" y="3600450"/>
            <a:ext cx="2438400" cy="15430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08610"/>
          </a:xfrm>
        </p:spPr>
        <p:style>
          <a:lnRef idx="3">
            <a:schemeClr val="lt1"/>
          </a:lnRef>
          <a:fillRef idx="1">
            <a:schemeClr val="accent1"/>
          </a:fillRef>
          <a:effectRef idx="1">
            <a:schemeClr val="accent1"/>
          </a:effectRef>
          <a:fontRef idx="minor">
            <a:schemeClr val="lt1"/>
          </a:fontRef>
        </p:style>
        <p:txBody>
          <a:bodyPr>
            <a:noAutofit/>
          </a:bodyPr>
          <a:lstStyle/>
          <a:p>
            <a:r>
              <a:rPr lang="en-IN" sz="3200" dirty="0" smtClean="0"/>
              <a:t>Introduction....</a:t>
            </a:r>
            <a:endParaRPr lang="en-GB" sz="3200" dirty="0"/>
          </a:p>
        </p:txBody>
      </p:sp>
      <p:sp>
        <p:nvSpPr>
          <p:cNvPr id="3" name="Content Placeholder 2"/>
          <p:cNvSpPr>
            <a:spLocks noGrp="1"/>
          </p:cNvSpPr>
          <p:nvPr>
            <p:ph sz="quarter"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Autofit/>
          </a:bodyPr>
          <a:lstStyle/>
          <a:p>
            <a:r>
              <a:rPr lang="en-GB" sz="2000" dirty="0" smtClean="0"/>
              <a:t>Its success depend upon 3R's i.e.,</a:t>
            </a:r>
          </a:p>
          <a:p>
            <a:pPr>
              <a:buFont typeface="Wingdings" pitchFamily="2" charset="2"/>
              <a:buChar char="§"/>
            </a:pPr>
            <a:r>
              <a:rPr lang="en-GB" sz="2000" dirty="0" smtClean="0"/>
              <a:t> The quality of diagnosis </a:t>
            </a:r>
            <a:r>
              <a:rPr lang="en-GB" sz="2400" dirty="0" smtClean="0">
                <a:solidFill>
                  <a:srgbClr val="C00000"/>
                </a:solidFill>
              </a:rPr>
              <a:t>Recognition</a:t>
            </a:r>
          </a:p>
          <a:p>
            <a:pPr>
              <a:buFont typeface="Wingdings" pitchFamily="2" charset="2"/>
              <a:buChar char="§"/>
            </a:pPr>
            <a:r>
              <a:rPr lang="en-GB" sz="2000" dirty="0" smtClean="0"/>
              <a:t>The timeliness and completeness of </a:t>
            </a:r>
            <a:r>
              <a:rPr lang="en-GB" sz="2400" dirty="0" smtClean="0">
                <a:solidFill>
                  <a:srgbClr val="C00000"/>
                </a:solidFill>
              </a:rPr>
              <a:t>Reporting,</a:t>
            </a:r>
            <a:r>
              <a:rPr lang="en-GB" sz="2000" dirty="0" smtClean="0">
                <a:solidFill>
                  <a:srgbClr val="7030A0"/>
                </a:solidFill>
              </a:rPr>
              <a:t> </a:t>
            </a:r>
          </a:p>
          <a:p>
            <a:pPr>
              <a:buFont typeface="Wingdings" pitchFamily="2" charset="2"/>
              <a:buChar char="§"/>
            </a:pPr>
            <a:r>
              <a:rPr lang="en-GB" sz="2000" dirty="0" smtClean="0"/>
              <a:t>Analysis and effectiveness feedback </a:t>
            </a:r>
            <a:r>
              <a:rPr lang="en-GB" sz="2400" dirty="0" smtClean="0">
                <a:solidFill>
                  <a:srgbClr val="C00000"/>
                </a:solidFill>
              </a:rPr>
              <a:t>Response.</a:t>
            </a:r>
          </a:p>
          <a:p>
            <a:pPr>
              <a:buNone/>
            </a:pPr>
            <a:endParaRPr lang="en-GB" sz="2000" dirty="0" smtClean="0">
              <a:solidFill>
                <a:srgbClr val="C00000"/>
              </a:solidFill>
            </a:endParaRPr>
          </a:p>
          <a:p>
            <a:r>
              <a:rPr lang="en-GB" sz="2000" dirty="0" smtClean="0"/>
              <a:t>Disease surveillance has long been recognized as an important tool for measuring the disease burden, studying morbidity and mortality trends and early detection of outbreaks for instituting effective control measures in a timely manner.</a:t>
            </a:r>
          </a:p>
          <a:p>
            <a:endParaRPr lang="en-GB"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858000" y="3531870"/>
            <a:ext cx="2286000" cy="161163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82930"/>
          </a:xfrm>
        </p:spPr>
        <p:style>
          <a:lnRef idx="3">
            <a:schemeClr val="lt1"/>
          </a:lnRef>
          <a:fillRef idx="1">
            <a:schemeClr val="accent1"/>
          </a:fillRef>
          <a:effectRef idx="1">
            <a:schemeClr val="accent1"/>
          </a:effectRef>
          <a:fontRef idx="minor">
            <a:schemeClr val="lt1"/>
          </a:fontRef>
        </p:style>
        <p:txBody>
          <a:bodyPr>
            <a:noAutofit/>
          </a:bodyPr>
          <a:lstStyle/>
          <a:p>
            <a:r>
              <a:rPr lang="en-US" sz="2800" dirty="0" smtClean="0"/>
              <a:t>Conceptual framework for public health surveillance</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0" y="651510"/>
            <a:ext cx="9144000" cy="2614550"/>
          </a:xfrm>
          <a:prstGeom prst="rect">
            <a:avLst/>
          </a:prstGeom>
          <a:noFill/>
          <a:ln w="9525">
            <a:noFill/>
            <a:miter lim="800000"/>
            <a:headEnd/>
            <a:tailEnd/>
          </a:ln>
        </p:spPr>
      </p:pic>
      <p:sp>
        <p:nvSpPr>
          <p:cNvPr id="6" name="Rectangle 5"/>
          <p:cNvSpPr/>
          <p:nvPr/>
        </p:nvSpPr>
        <p:spPr>
          <a:xfrm>
            <a:off x="0" y="3257550"/>
            <a:ext cx="9144000" cy="212365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dirty="0" smtClean="0"/>
              <a:t>† Vital registration, cancer registries, and exposure registries</a:t>
            </a:r>
          </a:p>
          <a:p>
            <a:r>
              <a:rPr lang="en-US" dirty="0" smtClean="0"/>
              <a:t>§ Medical and laboratory records, pharmacy records.</a:t>
            </a:r>
          </a:p>
          <a:p>
            <a:r>
              <a:rPr lang="en-US" dirty="0" smtClean="0"/>
              <a:t>¶ Weather, climate change, and pollution.</a:t>
            </a:r>
          </a:p>
          <a:p>
            <a:r>
              <a:rPr lang="en-US" dirty="0" smtClean="0"/>
              <a:t>** Criminal justice information and census. </a:t>
            </a:r>
          </a:p>
          <a:p>
            <a:endParaRPr lang="en-US" sz="1400" dirty="0" smtClean="0"/>
          </a:p>
          <a:p>
            <a:endParaRPr lang="en-US" sz="1400" dirty="0" smtClean="0"/>
          </a:p>
          <a:p>
            <a:r>
              <a:rPr lang="en-US" sz="1400" dirty="0" smtClean="0"/>
              <a:t>Source: ( </a:t>
            </a:r>
            <a:r>
              <a:rPr lang="en-US" sz="1400" dirty="0" err="1" smtClean="0"/>
              <a:t>Porta</a:t>
            </a:r>
            <a:r>
              <a:rPr lang="en-US" sz="1400" dirty="0" smtClean="0"/>
              <a:t> MA, Dictionary of Epidemiology, 5th Ed., Oxford University Press, 2008).</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health.mo.gov/training/epi/Images/InfoLoop.gif"/>
          <p:cNvPicPr>
            <a:picLocks noGrp="1"/>
          </p:cNvPicPr>
          <p:nvPr>
            <p:ph idx="1"/>
          </p:nvPr>
        </p:nvPicPr>
        <p:blipFill>
          <a:blip r:embed="rId2" cstate="print"/>
          <a:srcRect/>
          <a:stretch>
            <a:fillRect/>
          </a:stretch>
        </p:blipFill>
        <p:spPr bwMode="auto">
          <a:xfrm>
            <a:off x="381000" y="171450"/>
            <a:ext cx="8305800" cy="4526280"/>
          </a:xfrm>
          <a:prstGeom prst="rect">
            <a:avLst/>
          </a:prstGeom>
          <a:ln>
            <a:headEnd/>
            <a:tailEnd/>
          </a:ln>
        </p:spPr>
        <p:style>
          <a:lnRef idx="1">
            <a:schemeClr val="accent5"/>
          </a:lnRef>
          <a:fillRef idx="2">
            <a:schemeClr val="accent5"/>
          </a:fillRef>
          <a:effectRef idx="1">
            <a:schemeClr val="accent5"/>
          </a:effectRef>
          <a:fontRef idx="minor">
            <a:schemeClr val="dk1"/>
          </a:fontRef>
        </p:style>
      </p:pic>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pic>
        <p:nvPicPr>
          <p:cNvPr id="5" name="Picture 2" descr="http://www.cdc.gov/publichealth101/images/homepage-surveillance.gif"/>
          <p:cNvPicPr>
            <a:picLocks noChangeAspect="1" noChangeArrowheads="1"/>
          </p:cNvPicPr>
          <p:nvPr/>
        </p:nvPicPr>
        <p:blipFill>
          <a:blip r:embed="rId3" cstate="print"/>
          <a:srcRect/>
          <a:stretch>
            <a:fillRect/>
          </a:stretch>
        </p:blipFill>
        <p:spPr bwMode="auto">
          <a:xfrm>
            <a:off x="7010400" y="3600450"/>
            <a:ext cx="1905000" cy="132484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www.cdc.gov/pednss/images/surveillance_components.gif"/>
          <p:cNvPicPr>
            <a:picLocks noGrp="1"/>
          </p:cNvPicPr>
          <p:nvPr>
            <p:ph idx="1"/>
          </p:nvPr>
        </p:nvPicPr>
        <p:blipFill>
          <a:blip r:embed="rId2" cstate="print"/>
          <a:srcRect/>
          <a:stretch>
            <a:fillRect/>
          </a:stretch>
        </p:blipFill>
        <p:spPr bwMode="auto">
          <a:xfrm>
            <a:off x="0" y="240030"/>
            <a:ext cx="9144000" cy="4732020"/>
          </a:xfrm>
          <a:prstGeom prst="rect">
            <a:avLst/>
          </a:prstGeom>
          <a:ln>
            <a:headEnd/>
            <a:tailEnd/>
          </a:ln>
        </p:spPr>
        <p:style>
          <a:lnRef idx="1">
            <a:schemeClr val="accent5"/>
          </a:lnRef>
          <a:fillRef idx="2">
            <a:schemeClr val="accent5"/>
          </a:fillRef>
          <a:effectRef idx="1">
            <a:schemeClr val="accent5"/>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1435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t>Purposes of Public Health Surveillance</a:t>
            </a:r>
            <a:endParaRPr lang="en-US" sz="3200" dirty="0"/>
          </a:p>
        </p:txBody>
      </p:sp>
      <p:sp>
        <p:nvSpPr>
          <p:cNvPr id="3" name="Content Placeholder 2"/>
          <p:cNvSpPr>
            <a:spLocks noGrp="1"/>
          </p:cNvSpPr>
          <p:nvPr>
            <p:ph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endParaRPr lang="en-US" sz="2400" dirty="0" smtClean="0"/>
          </a:p>
          <a:p>
            <a:r>
              <a:rPr lang="en-US" sz="2400" dirty="0" smtClean="0"/>
              <a:t>To define public health priorities</a:t>
            </a:r>
          </a:p>
          <a:p>
            <a:r>
              <a:rPr lang="en-US" sz="2400" dirty="0" smtClean="0"/>
              <a:t>To characterize disease pattern by time , place, person</a:t>
            </a:r>
          </a:p>
          <a:p>
            <a:r>
              <a:rPr lang="en-US" sz="2400" dirty="0" smtClean="0"/>
              <a:t>To detect epidemics</a:t>
            </a:r>
          </a:p>
          <a:p>
            <a:r>
              <a:rPr lang="en-US" sz="2400" dirty="0" smtClean="0"/>
              <a:t>To suggest hypothesis</a:t>
            </a:r>
          </a:p>
          <a:p>
            <a:r>
              <a:rPr lang="en-US" sz="2400" dirty="0" smtClean="0"/>
              <a:t>To identify cases for epidemiological research</a:t>
            </a:r>
          </a:p>
          <a:p>
            <a:r>
              <a:rPr lang="en-US" sz="2400" dirty="0" smtClean="0"/>
              <a:t>To evaluate prevention and control program</a:t>
            </a:r>
          </a:p>
          <a:p>
            <a:r>
              <a:rPr lang="en-US" sz="2400" dirty="0" smtClean="0"/>
              <a:t>To facilitate planning , including projection of future trends and health care needs.  </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629400" y="3463290"/>
            <a:ext cx="2514600" cy="168021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22672"/>
          </a:xfrm>
        </p:spPr>
        <p:style>
          <a:lnRef idx="3">
            <a:schemeClr val="lt1"/>
          </a:lnRef>
          <a:fillRef idx="1">
            <a:schemeClr val="accent1"/>
          </a:fillRef>
          <a:effectRef idx="1">
            <a:schemeClr val="accent1"/>
          </a:effectRef>
          <a:fontRef idx="minor">
            <a:schemeClr val="lt1"/>
          </a:fontRef>
        </p:style>
        <p:txBody>
          <a:bodyPr>
            <a:noAutofit/>
          </a:bodyPr>
          <a:lstStyle/>
          <a:p>
            <a:r>
              <a:rPr lang="en-IN" sz="2800" dirty="0" smtClean="0"/>
              <a:t>Framework </a:t>
            </a:r>
            <a:endParaRPr lang="en-GB" sz="2800" dirty="0"/>
          </a:p>
        </p:txBody>
      </p:sp>
      <p:sp>
        <p:nvSpPr>
          <p:cNvPr id="3" name="Content Placeholder 2"/>
          <p:cNvSpPr>
            <a:spLocks noGrp="1"/>
          </p:cNvSpPr>
          <p:nvPr>
            <p:ph sz="quarter"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rmAutofit/>
          </a:bodyPr>
          <a:lstStyle/>
          <a:p>
            <a:r>
              <a:rPr lang="en-IN" sz="2000" dirty="0" smtClean="0">
                <a:cs typeface="Arial" pitchFamily="34" charset="0"/>
              </a:rPr>
              <a:t>History</a:t>
            </a:r>
          </a:p>
          <a:p>
            <a:r>
              <a:rPr lang="en-IN" sz="2000" dirty="0" smtClean="0">
                <a:latin typeface="+mj-lt"/>
                <a:cs typeface="Arial" pitchFamily="34" charset="0"/>
              </a:rPr>
              <a:t>Surveillance</a:t>
            </a:r>
          </a:p>
          <a:p>
            <a:r>
              <a:rPr lang="en-IN" sz="2000" dirty="0" smtClean="0">
                <a:latin typeface="+mj-lt"/>
                <a:cs typeface="Arial" pitchFamily="34" charset="0"/>
              </a:rPr>
              <a:t>Types of surveillance</a:t>
            </a:r>
          </a:p>
          <a:p>
            <a:r>
              <a:rPr lang="en-IN" sz="2000" dirty="0" smtClean="0">
                <a:latin typeface="+mj-lt"/>
                <a:cs typeface="Arial" pitchFamily="34" charset="0"/>
              </a:rPr>
              <a:t> Public Health Surveillance</a:t>
            </a:r>
          </a:p>
          <a:p>
            <a:r>
              <a:rPr lang="en-IN" sz="2000" dirty="0" smtClean="0">
                <a:latin typeface="+mj-lt"/>
                <a:cs typeface="Arial" pitchFamily="34" charset="0"/>
              </a:rPr>
              <a:t> Uses of surveillance</a:t>
            </a:r>
          </a:p>
          <a:p>
            <a:r>
              <a:rPr lang="en-IN" sz="2000" dirty="0" smtClean="0">
                <a:latin typeface="+mj-lt"/>
                <a:cs typeface="Arial" pitchFamily="34" charset="0"/>
              </a:rPr>
              <a:t>Health surveillance in India</a:t>
            </a:r>
          </a:p>
          <a:p>
            <a:r>
              <a:rPr lang="en-GB" sz="2000" dirty="0" smtClean="0">
                <a:latin typeface="+mj-lt"/>
                <a:cs typeface="Arial" pitchFamily="34" charset="0"/>
              </a:rPr>
              <a:t>National surveillance programme for communicable disease (NSPCD)</a:t>
            </a:r>
          </a:p>
          <a:p>
            <a:r>
              <a:rPr lang="en-GB" sz="2000" dirty="0" smtClean="0">
                <a:latin typeface="+mj-lt"/>
                <a:cs typeface="Arial" pitchFamily="34" charset="0"/>
              </a:rPr>
              <a:t>IDSP (Integrated Disease Surveillance Programme )</a:t>
            </a:r>
          </a:p>
          <a:p>
            <a:endParaRPr lang="en-GB" sz="2000" dirty="0">
              <a:latin typeface="+mj-lt"/>
              <a:cs typeface="Arial" pitchFamily="34" charset="0"/>
            </a:endParaRPr>
          </a:p>
        </p:txBody>
      </p:sp>
      <p:pic>
        <p:nvPicPr>
          <p:cNvPr id="27650" name="Picture 2" descr="http://www.cdc.gov/publichealth101/images/homepage-surveillance.gif"/>
          <p:cNvPicPr>
            <a:picLocks noChangeAspect="1" noChangeArrowheads="1"/>
          </p:cNvPicPr>
          <p:nvPr/>
        </p:nvPicPr>
        <p:blipFill>
          <a:blip r:embed="rId2" cstate="print"/>
          <a:srcRect/>
          <a:stretch>
            <a:fillRect/>
          </a:stretch>
        </p:blipFill>
        <p:spPr bwMode="auto">
          <a:xfrm>
            <a:off x="6629400" y="3394710"/>
            <a:ext cx="2514600" cy="174879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45770"/>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IN" sz="2800" dirty="0" smtClean="0"/>
              <a:t>Health surveillance in India</a:t>
            </a:r>
            <a:endParaRPr lang="en-GB" sz="2800" dirty="0"/>
          </a:p>
        </p:txBody>
      </p:sp>
      <p:sp>
        <p:nvSpPr>
          <p:cNvPr id="3" name="Content Placeholder 2"/>
          <p:cNvSpPr>
            <a:spLocks noGrp="1"/>
          </p:cNvSpPr>
          <p:nvPr>
            <p:ph sz="quarter"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endParaRPr lang="en-GB" sz="2000" dirty="0" smtClean="0"/>
          </a:p>
          <a:p>
            <a:r>
              <a:rPr lang="en-GB" sz="2000" dirty="0" smtClean="0"/>
              <a:t>Health problems are predominantly due to communicable diseases and non communicable diseases. </a:t>
            </a:r>
          </a:p>
          <a:p>
            <a:r>
              <a:rPr lang="en-GB" sz="2000" dirty="0" smtClean="0"/>
              <a:t> India needs effective disease surveillance and equity in health delivery programs for taking corrective actions to improve health conditions of vulnerable populations.</a:t>
            </a:r>
          </a:p>
          <a:p>
            <a:r>
              <a:rPr lang="en-GB" sz="2000" dirty="0" smtClean="0"/>
              <a:t>The outbreaks of plague (1994, 2002), malaria(1995), dengue (2006) in different parts of the country further highlighted the weaknesses in the surveillance system. </a:t>
            </a:r>
          </a:p>
          <a:p>
            <a:endParaRPr lang="en-GB" sz="2000" dirty="0" smtClean="0"/>
          </a:p>
          <a:p>
            <a:endParaRPr lang="en-GB"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629400" y="3394710"/>
            <a:ext cx="2514600" cy="174879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0"/>
            <a:ext cx="9144000" cy="5143500"/>
          </a:xfrm>
        </p:spPr>
        <p:style>
          <a:lnRef idx="1">
            <a:schemeClr val="accent5"/>
          </a:lnRef>
          <a:fillRef idx="2">
            <a:schemeClr val="accent5"/>
          </a:fillRef>
          <a:effectRef idx="1">
            <a:schemeClr val="accent5"/>
          </a:effectRef>
          <a:fontRef idx="minor">
            <a:schemeClr val="dk1"/>
          </a:fontRef>
        </p:style>
        <p:txBody>
          <a:bodyPr>
            <a:noAutofit/>
          </a:bodyPr>
          <a:lstStyle/>
          <a:p>
            <a:r>
              <a:rPr lang="en-GB" sz="2400" dirty="0" smtClean="0"/>
              <a:t>Following plague outbreak in 1994, Government of India constituted </a:t>
            </a:r>
          </a:p>
          <a:p>
            <a:pPr>
              <a:buNone/>
            </a:pPr>
            <a:endParaRPr lang="en-GB" sz="2400" dirty="0" smtClean="0"/>
          </a:p>
          <a:p>
            <a:pPr>
              <a:buFont typeface="Wingdings" pitchFamily="2" charset="2"/>
              <a:buChar char="§"/>
            </a:pPr>
            <a:r>
              <a:rPr lang="en-GB" sz="2400" dirty="0" smtClean="0"/>
              <a:t>Technical Advisory Committee on Plague (1994),</a:t>
            </a:r>
          </a:p>
          <a:p>
            <a:pPr>
              <a:buFont typeface="Wingdings" pitchFamily="2" charset="2"/>
              <a:buChar char="§"/>
            </a:pPr>
            <a:r>
              <a:rPr lang="en-GB" sz="2400" dirty="0" smtClean="0"/>
              <a:t>Committee to formulate a comprehensive National Programme on Sanitation and Environment Hygiene on the lines of Technology Mission (1995) </a:t>
            </a:r>
          </a:p>
          <a:p>
            <a:pPr>
              <a:buNone/>
            </a:pPr>
            <a:endParaRPr lang="en-GB" sz="2400" dirty="0" smtClean="0"/>
          </a:p>
          <a:p>
            <a:pPr>
              <a:buFont typeface="Wingdings" pitchFamily="2" charset="2"/>
              <a:buChar char="§"/>
            </a:pPr>
            <a:r>
              <a:rPr lang="en-GB" sz="2400" dirty="0" smtClean="0"/>
              <a:t>Expert Committee on Public Health System (1996).</a:t>
            </a:r>
          </a:p>
          <a:p>
            <a:r>
              <a:rPr lang="en-GB" sz="2400" dirty="0" smtClean="0"/>
              <a:t> Thereafter, National Apical Advisory Committee (NAAC) under the chairmanship of Union Health Secretary in 1999 </a:t>
            </a:r>
            <a:endParaRPr lang="en-GB"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pic>
        <p:nvPicPr>
          <p:cNvPr id="5" name="Picture 2" descr="http://www.cdc.gov/publichealth101/images/homepage-surveillance.gif"/>
          <p:cNvPicPr>
            <a:picLocks noChangeAspect="1" noChangeArrowheads="1"/>
          </p:cNvPicPr>
          <p:nvPr/>
        </p:nvPicPr>
        <p:blipFill>
          <a:blip r:embed="rId3" cstate="print"/>
          <a:srcRect/>
          <a:stretch>
            <a:fillRect/>
          </a:stretch>
        </p:blipFill>
        <p:spPr bwMode="auto">
          <a:xfrm>
            <a:off x="6629400" y="3394710"/>
            <a:ext cx="2514600" cy="174879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82930"/>
          </a:xfrm>
        </p:spPr>
        <p:style>
          <a:lnRef idx="3">
            <a:schemeClr val="lt1"/>
          </a:lnRef>
          <a:fillRef idx="1">
            <a:schemeClr val="accent1"/>
          </a:fillRef>
          <a:effectRef idx="1">
            <a:schemeClr val="accent1"/>
          </a:effectRef>
          <a:fontRef idx="minor">
            <a:schemeClr val="lt1"/>
          </a:fontRef>
        </p:style>
        <p:txBody>
          <a:bodyPr>
            <a:noAutofit/>
          </a:bodyPr>
          <a:lstStyle/>
          <a:p>
            <a:r>
              <a:rPr lang="en-GB" sz="2400" dirty="0" smtClean="0"/>
              <a:t>NATIONAL SURVEILLANCE PROGRAMME FOR COMMUNICABLE DISEASES (NSPCD)</a:t>
            </a:r>
            <a:endParaRPr lang="en-US" sz="2400" dirty="0"/>
          </a:p>
        </p:txBody>
      </p:sp>
      <p:sp>
        <p:nvSpPr>
          <p:cNvPr id="3" name="Content Placeholder 2"/>
          <p:cNvSpPr>
            <a:spLocks noGrp="1"/>
          </p:cNvSpPr>
          <p:nvPr>
            <p:ph idx="1"/>
          </p:nvPr>
        </p:nvSpPr>
        <p:spPr>
          <a:xfrm>
            <a:off x="0" y="582930"/>
            <a:ext cx="9144000" cy="4560570"/>
          </a:xfrm>
        </p:spPr>
        <p:style>
          <a:lnRef idx="1">
            <a:schemeClr val="accent5"/>
          </a:lnRef>
          <a:fillRef idx="2">
            <a:schemeClr val="accent5"/>
          </a:fillRef>
          <a:effectRef idx="1">
            <a:schemeClr val="accent5"/>
          </a:effectRef>
          <a:fontRef idx="minor">
            <a:schemeClr val="dk1"/>
          </a:fontRef>
        </p:style>
        <p:txBody>
          <a:bodyPr>
            <a:noAutofit/>
          </a:bodyPr>
          <a:lstStyle/>
          <a:p>
            <a:r>
              <a:rPr lang="en-GB" sz="2000" dirty="0" smtClean="0"/>
              <a:t>Government of India launched National Surveillance Programme for Communicable Diseases (NSPCD) as a pilot project in 1997-98 with the overall goal of improving the health status of the people.</a:t>
            </a:r>
          </a:p>
          <a:p>
            <a:pPr>
              <a:buNone/>
            </a:pPr>
            <a:r>
              <a:rPr lang="en-GB" sz="2000" b="1" dirty="0" smtClean="0"/>
              <a:t> Objectives 	</a:t>
            </a:r>
            <a:endParaRPr lang="en-US" sz="2000" b="1" dirty="0" smtClean="0"/>
          </a:p>
          <a:p>
            <a:pPr>
              <a:buNone/>
            </a:pPr>
            <a:r>
              <a:rPr lang="en-GB" sz="2000" dirty="0" smtClean="0"/>
              <a:t>	</a:t>
            </a:r>
            <a:endParaRPr lang="en-US" sz="2000" dirty="0" smtClean="0"/>
          </a:p>
          <a:p>
            <a:pPr>
              <a:buNone/>
            </a:pPr>
            <a:r>
              <a:rPr lang="en-GB" sz="2000" dirty="0" smtClean="0"/>
              <a:t>1. Capacity building at the state and district for early identification of outbreaks of communicable diseases, and</a:t>
            </a:r>
            <a:endParaRPr lang="en-US" sz="2000" dirty="0" smtClean="0"/>
          </a:p>
          <a:p>
            <a:pPr>
              <a:buNone/>
            </a:pPr>
            <a:r>
              <a:rPr lang="en-GB" sz="2000" dirty="0" smtClean="0"/>
              <a:t> 	</a:t>
            </a:r>
            <a:endParaRPr lang="en-US" sz="2000" dirty="0" smtClean="0"/>
          </a:p>
          <a:p>
            <a:pPr>
              <a:buNone/>
            </a:pPr>
            <a:r>
              <a:rPr lang="en-GB" sz="2000" dirty="0" smtClean="0"/>
              <a:t>2. Appropriate and timely response to the outbreaks of communicable diseases.</a:t>
            </a:r>
            <a:endParaRPr lang="en-US" sz="2000" dirty="0" smtClean="0"/>
          </a:p>
          <a:p>
            <a:pPr>
              <a:buNone/>
            </a:pPr>
            <a:r>
              <a:rPr lang="en-GB" sz="2000" dirty="0" smtClean="0"/>
              <a:t> 	</a:t>
            </a:r>
            <a:endParaRPr lang="en-US" sz="2000" dirty="0" smtClean="0"/>
          </a:p>
          <a:p>
            <a:pPr>
              <a:buNone/>
            </a:pPr>
            <a:r>
              <a:rPr lang="en-GB" sz="2000" dirty="0" smtClean="0"/>
              <a:t> 	</a:t>
            </a:r>
            <a:endParaRPr lang="en-US" sz="2000" dirty="0" smtClean="0"/>
          </a:p>
          <a:p>
            <a:endParaRPr lang="en-GB"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7162800" y="3765665"/>
            <a:ext cx="1981200" cy="137783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31570"/>
            <a:ext cx="8229600" cy="857250"/>
          </a:xfrm>
        </p:spPr>
        <p:txBody>
          <a:bodyPr/>
          <a:lstStyle/>
          <a:p>
            <a:endParaRPr lang="en-US" dirty="0"/>
          </a:p>
        </p:txBody>
      </p:sp>
      <p:sp>
        <p:nvSpPr>
          <p:cNvPr id="3" name="Content Placeholder 2"/>
          <p:cNvSpPr>
            <a:spLocks noGrp="1"/>
          </p:cNvSpPr>
          <p:nvPr>
            <p:ph idx="1"/>
          </p:nvPr>
        </p:nvSpPr>
        <p:spPr>
          <a:xfrm>
            <a:off x="0" y="0"/>
            <a:ext cx="9144000" cy="5143500"/>
          </a:xfrm>
        </p:spPr>
        <p:style>
          <a:lnRef idx="1">
            <a:schemeClr val="accent5"/>
          </a:lnRef>
          <a:fillRef idx="2">
            <a:schemeClr val="accent5"/>
          </a:fillRef>
          <a:effectRef idx="1">
            <a:schemeClr val="accent5"/>
          </a:effectRef>
          <a:fontRef idx="minor">
            <a:schemeClr val="dk1"/>
          </a:fontRef>
        </p:style>
        <p:txBody>
          <a:bodyPr>
            <a:normAutofit/>
          </a:bodyPr>
          <a:lstStyle/>
          <a:p>
            <a:r>
              <a:rPr lang="en-GB" sz="2000" b="1" dirty="0" smtClean="0"/>
              <a:t>Programme Activities</a:t>
            </a:r>
            <a:endParaRPr lang="en-US" sz="2000" b="1" dirty="0" smtClean="0"/>
          </a:p>
          <a:p>
            <a:pPr>
              <a:buNone/>
            </a:pPr>
            <a:r>
              <a:rPr lang="en-GB" sz="2000" dirty="0" smtClean="0"/>
              <a:t>1. Surveillance system is strengthened through training of medical and paramedical personnel</a:t>
            </a:r>
            <a:endParaRPr lang="en-US" sz="2000" dirty="0" smtClean="0"/>
          </a:p>
          <a:p>
            <a:pPr>
              <a:buNone/>
            </a:pPr>
            <a:r>
              <a:rPr lang="en-GB" sz="2000" dirty="0" smtClean="0"/>
              <a:t> 	</a:t>
            </a:r>
            <a:endParaRPr lang="en-US" sz="2000" dirty="0" smtClean="0"/>
          </a:p>
          <a:p>
            <a:pPr>
              <a:buNone/>
            </a:pPr>
            <a:r>
              <a:rPr lang="en-GB" sz="2000" dirty="0" smtClean="0"/>
              <a:t>2. Dissemination of technical information and guidelines.</a:t>
            </a:r>
            <a:endParaRPr lang="en-US" sz="2000" dirty="0" smtClean="0"/>
          </a:p>
          <a:p>
            <a:pPr>
              <a:buNone/>
            </a:pPr>
            <a:r>
              <a:rPr lang="en-GB" sz="2000" dirty="0" smtClean="0"/>
              <a:t> 	</a:t>
            </a:r>
            <a:endParaRPr lang="en-US" sz="2000" dirty="0" smtClean="0"/>
          </a:p>
          <a:p>
            <a:pPr>
              <a:buNone/>
            </a:pPr>
            <a:r>
              <a:rPr lang="en-GB" sz="2000" dirty="0" smtClean="0"/>
              <a:t>3. Up gradation of laboratories.</a:t>
            </a:r>
            <a:endParaRPr lang="en-US" sz="2000" dirty="0" smtClean="0"/>
          </a:p>
          <a:p>
            <a:pPr>
              <a:buNone/>
            </a:pPr>
            <a:r>
              <a:rPr lang="en-GB" sz="2000" dirty="0" smtClean="0"/>
              <a:t> 	</a:t>
            </a:r>
            <a:endParaRPr lang="en-US" sz="2000" dirty="0" smtClean="0"/>
          </a:p>
          <a:p>
            <a:pPr>
              <a:buNone/>
            </a:pPr>
            <a:r>
              <a:rPr lang="en-GB" sz="2000" dirty="0" smtClean="0"/>
              <a:t>4. Modernization of communicable and data processing systems, and</a:t>
            </a:r>
            <a:endParaRPr lang="en-US" sz="2000" dirty="0" smtClean="0"/>
          </a:p>
          <a:p>
            <a:pPr>
              <a:buNone/>
            </a:pPr>
            <a:r>
              <a:rPr lang="en-GB" sz="2000" dirty="0" smtClean="0"/>
              <a:t> 	</a:t>
            </a:r>
            <a:endParaRPr lang="en-US" sz="2000" dirty="0" smtClean="0"/>
          </a:p>
          <a:p>
            <a:pPr>
              <a:buNone/>
            </a:pPr>
            <a:r>
              <a:rPr lang="en-GB" sz="2000" dirty="0" smtClean="0"/>
              <a:t>5. IEC activities to promote community participation in the prevention and control of outbreaks.</a:t>
            </a:r>
            <a:endParaRPr lang="en-US" sz="2000" dirty="0" smtClean="0"/>
          </a:p>
          <a:p>
            <a:pPr>
              <a:buNone/>
            </a:pPr>
            <a:r>
              <a:rPr lang="en-GB" sz="2000" dirty="0" smtClean="0"/>
              <a:t> 	</a:t>
            </a:r>
            <a:endParaRPr lang="en-US" sz="2000" dirty="0" smtClean="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781800" y="3500698"/>
            <a:ext cx="2362200" cy="164280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42900"/>
          </a:xfrm>
        </p:spPr>
        <p:style>
          <a:lnRef idx="3">
            <a:schemeClr val="lt1"/>
          </a:lnRef>
          <a:fillRef idx="1">
            <a:schemeClr val="accent1"/>
          </a:fillRef>
          <a:effectRef idx="1">
            <a:schemeClr val="accent1"/>
          </a:effectRef>
          <a:fontRef idx="minor">
            <a:schemeClr val="lt1"/>
          </a:fontRef>
        </p:style>
        <p:txBody>
          <a:bodyPr>
            <a:noAutofit/>
          </a:bodyPr>
          <a:lstStyle/>
          <a:p>
            <a:r>
              <a:rPr lang="en-GB" sz="2800" b="1" dirty="0" smtClean="0"/>
              <a:t/>
            </a:r>
            <a:br>
              <a:rPr lang="en-GB" sz="2800" b="1" dirty="0" smtClean="0"/>
            </a:br>
            <a:r>
              <a:rPr lang="en-GB" sz="2800" b="1" dirty="0" smtClean="0"/>
              <a:t>Prioritizing Diseases for Surveillance</a:t>
            </a:r>
            <a:r>
              <a:rPr lang="en-GB" sz="2800" dirty="0" smtClean="0"/>
              <a:t/>
            </a:r>
            <a:br>
              <a:rPr lang="en-GB" sz="2800" dirty="0" smtClean="0"/>
            </a:br>
            <a:endParaRPr lang="en-GB" sz="2800" dirty="0"/>
          </a:p>
        </p:txBody>
      </p:sp>
      <p:sp>
        <p:nvSpPr>
          <p:cNvPr id="3" name="Content Placeholder 2"/>
          <p:cNvSpPr>
            <a:spLocks noGrp="1"/>
          </p:cNvSpPr>
          <p:nvPr>
            <p:ph sz="quarter"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rmAutofit fontScale="47500" lnSpcReduction="20000"/>
          </a:bodyPr>
          <a:lstStyle/>
          <a:p>
            <a:pPr>
              <a:buNone/>
            </a:pPr>
            <a:r>
              <a:rPr lang="en-GB" dirty="0" smtClean="0"/>
              <a:t> 1. Acute Flaccid Paralysis*</a:t>
            </a:r>
            <a:br>
              <a:rPr lang="en-GB" dirty="0" smtClean="0"/>
            </a:br>
            <a:r>
              <a:rPr lang="en-GB" dirty="0" smtClean="0"/>
              <a:t>2. AIDS*</a:t>
            </a:r>
            <a:br>
              <a:rPr lang="en-GB" dirty="0" smtClean="0"/>
            </a:br>
            <a:r>
              <a:rPr lang="en-GB" dirty="0" smtClean="0"/>
              <a:t>3. Chicken pox</a:t>
            </a:r>
            <a:br>
              <a:rPr lang="en-GB" dirty="0" smtClean="0"/>
            </a:br>
            <a:r>
              <a:rPr lang="en-GB" dirty="0" smtClean="0"/>
              <a:t>4. Cholera like diarrhoea</a:t>
            </a:r>
            <a:br>
              <a:rPr lang="en-GB" dirty="0" smtClean="0"/>
            </a:br>
            <a:r>
              <a:rPr lang="en-GB" dirty="0" smtClean="0"/>
              <a:t>5. Diphtheria</a:t>
            </a:r>
            <a:br>
              <a:rPr lang="en-GB" dirty="0" smtClean="0"/>
            </a:br>
            <a:r>
              <a:rPr lang="en-GB" dirty="0" smtClean="0"/>
              <a:t>6. Dysentery</a:t>
            </a:r>
            <a:br>
              <a:rPr lang="en-GB" dirty="0" smtClean="0"/>
            </a:br>
            <a:r>
              <a:rPr lang="en-GB" dirty="0" smtClean="0"/>
              <a:t>7. Encephalitis</a:t>
            </a:r>
            <a:br>
              <a:rPr lang="en-GB" dirty="0" smtClean="0"/>
            </a:br>
            <a:r>
              <a:rPr lang="en-GB" dirty="0" smtClean="0"/>
              <a:t>8. Fever syndrome more than 6 days</a:t>
            </a:r>
            <a:br>
              <a:rPr lang="en-GB" dirty="0" smtClean="0"/>
            </a:br>
            <a:r>
              <a:rPr lang="en-GB" dirty="0" smtClean="0"/>
              <a:t>9. Hemorrhagic fever</a:t>
            </a:r>
            <a:br>
              <a:rPr lang="en-GB" dirty="0" smtClean="0"/>
            </a:br>
            <a:r>
              <a:rPr lang="en-GB" dirty="0" smtClean="0"/>
              <a:t>10. Hepatitis</a:t>
            </a:r>
            <a:br>
              <a:rPr lang="en-GB" dirty="0" smtClean="0"/>
            </a:br>
            <a:r>
              <a:rPr lang="en-GB" dirty="0" smtClean="0"/>
              <a:t>11. Herpes zoster</a:t>
            </a:r>
            <a:br>
              <a:rPr lang="en-GB" dirty="0" smtClean="0"/>
            </a:br>
            <a:r>
              <a:rPr lang="en-GB" dirty="0" smtClean="0"/>
              <a:t>12. Leprosy*</a:t>
            </a:r>
            <a:br>
              <a:rPr lang="en-GB" dirty="0" smtClean="0"/>
            </a:br>
            <a:r>
              <a:rPr lang="en-GB" dirty="0" smtClean="0"/>
              <a:t>13. Malaria: falciparum and </a:t>
            </a:r>
            <a:r>
              <a:rPr lang="en-GB" dirty="0" err="1" smtClean="0"/>
              <a:t>vivax</a:t>
            </a:r>
            <a:r>
              <a:rPr lang="en-GB" dirty="0" smtClean="0"/>
              <a:t>*</a:t>
            </a:r>
            <a:br>
              <a:rPr lang="en-GB" dirty="0" smtClean="0"/>
            </a:br>
            <a:r>
              <a:rPr lang="en-GB" dirty="0" smtClean="0"/>
              <a:t>14. Measles</a:t>
            </a:r>
            <a:br>
              <a:rPr lang="en-GB" dirty="0" smtClean="0"/>
            </a:br>
            <a:r>
              <a:rPr lang="en-GB" dirty="0" smtClean="0"/>
              <a:t>15. Meningitis: non-</a:t>
            </a:r>
            <a:r>
              <a:rPr lang="en-GB" dirty="0" err="1" smtClean="0"/>
              <a:t>pyogenic</a:t>
            </a:r>
            <a:r>
              <a:rPr lang="en-GB" dirty="0" smtClean="0"/>
              <a:t> and </a:t>
            </a:r>
            <a:r>
              <a:rPr lang="en-GB" dirty="0" err="1" smtClean="0"/>
              <a:t>pyogenic</a:t>
            </a:r>
            <a:r>
              <a:rPr lang="en-GB" dirty="0" smtClean="0"/>
              <a:t/>
            </a:r>
            <a:br>
              <a:rPr lang="en-GB" dirty="0" smtClean="0"/>
            </a:br>
            <a:r>
              <a:rPr lang="en-GB" dirty="0" smtClean="0"/>
              <a:t>16. Mumps</a:t>
            </a:r>
            <a:br>
              <a:rPr lang="en-GB" dirty="0" smtClean="0"/>
            </a:br>
            <a:r>
              <a:rPr lang="en-GB" dirty="0" smtClean="0"/>
              <a:t>17. Rabies</a:t>
            </a:r>
            <a:br>
              <a:rPr lang="en-GB" dirty="0" smtClean="0"/>
            </a:br>
            <a:r>
              <a:rPr lang="en-GB" dirty="0" smtClean="0"/>
              <a:t>18. Rheumatic fever</a:t>
            </a:r>
            <a:br>
              <a:rPr lang="en-GB" dirty="0" smtClean="0"/>
            </a:br>
            <a:r>
              <a:rPr lang="en-GB" dirty="0" smtClean="0"/>
              <a:t>19. Tetanus </a:t>
            </a:r>
            <a:r>
              <a:rPr lang="en-GB" dirty="0" err="1" smtClean="0"/>
              <a:t>neonatorum</a:t>
            </a:r>
            <a:r>
              <a:rPr lang="en-GB" dirty="0" smtClean="0"/>
              <a:t>*</a:t>
            </a:r>
            <a:br>
              <a:rPr lang="en-GB" dirty="0" smtClean="0"/>
            </a:br>
            <a:r>
              <a:rPr lang="en-GB" dirty="0" smtClean="0"/>
              <a:t>20. Tetanus in older age</a:t>
            </a:r>
            <a:br>
              <a:rPr lang="en-GB" dirty="0" smtClean="0"/>
            </a:br>
            <a:r>
              <a:rPr lang="en-GB" dirty="0" smtClean="0"/>
              <a:t>21. TB in older age and pulmonary*</a:t>
            </a:r>
            <a:br>
              <a:rPr lang="en-GB" dirty="0" smtClean="0"/>
            </a:br>
            <a:r>
              <a:rPr lang="en-GB" dirty="0" smtClean="0"/>
              <a:t>22. Whooping cough</a:t>
            </a:r>
            <a:br>
              <a:rPr lang="en-GB" dirty="0" smtClean="0"/>
            </a:br>
            <a:r>
              <a:rPr lang="en-GB" dirty="0" smtClean="0"/>
              <a:t>23. Any other of public health importance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858000" y="3553690"/>
            <a:ext cx="2286000" cy="158981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80059"/>
          </a:xfrm>
        </p:spPr>
        <p:style>
          <a:lnRef idx="3">
            <a:schemeClr val="lt1"/>
          </a:lnRef>
          <a:fillRef idx="1">
            <a:schemeClr val="accent1"/>
          </a:fillRef>
          <a:effectRef idx="1">
            <a:schemeClr val="accent1"/>
          </a:effectRef>
          <a:fontRef idx="minor">
            <a:schemeClr val="lt1"/>
          </a:fontRef>
        </p:style>
        <p:txBody>
          <a:bodyPr>
            <a:noAutofit/>
          </a:bodyPr>
          <a:lstStyle/>
          <a:p>
            <a:r>
              <a:rPr lang="en-GB" sz="2800" dirty="0" smtClean="0"/>
              <a:t> </a:t>
            </a:r>
            <a:br>
              <a:rPr lang="en-GB" sz="2800" dirty="0" smtClean="0"/>
            </a:br>
            <a:r>
              <a:rPr lang="en-GB" sz="2800" b="1" dirty="0" smtClean="0"/>
              <a:t>The District Epidemiology Cell</a:t>
            </a:r>
            <a:r>
              <a:rPr lang="en-GB" sz="2800" dirty="0" smtClean="0"/>
              <a:t/>
            </a:r>
            <a:br>
              <a:rPr lang="en-GB" sz="2800" dirty="0" smtClean="0"/>
            </a:br>
            <a:endParaRPr lang="en-GB" sz="2800" dirty="0"/>
          </a:p>
        </p:txBody>
      </p:sp>
      <p:sp>
        <p:nvSpPr>
          <p:cNvPr id="3" name="Content Placeholder 2"/>
          <p:cNvSpPr>
            <a:spLocks noGrp="1"/>
          </p:cNvSpPr>
          <p:nvPr>
            <p:ph sz="quarter"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Autofit/>
          </a:bodyPr>
          <a:lstStyle/>
          <a:p>
            <a:pPr>
              <a:buNone/>
            </a:pPr>
            <a:r>
              <a:rPr lang="en-GB" sz="2000" dirty="0" smtClean="0"/>
              <a:t> </a:t>
            </a:r>
          </a:p>
          <a:p>
            <a:r>
              <a:rPr lang="en-GB" sz="2000" dirty="0" smtClean="0"/>
              <a:t>The District Epidemiology Cell reports weekly summary data on diseases and interventions to the State Epidemiology </a:t>
            </a:r>
            <a:r>
              <a:rPr lang="en-GB" sz="2000" dirty="0" smtClean="0"/>
              <a:t>Centre</a:t>
            </a:r>
            <a:r>
              <a:rPr lang="en-GB" sz="2000" dirty="0" smtClean="0"/>
              <a:t>.</a:t>
            </a:r>
            <a:endParaRPr lang="en-GB" sz="2000" dirty="0" smtClean="0"/>
          </a:p>
          <a:p>
            <a:r>
              <a:rPr lang="en-GB" sz="2000" dirty="0" smtClean="0"/>
              <a:t> Regional laboratories have been established as an intermediate level between the District cells and State and Centre. </a:t>
            </a:r>
          </a:p>
          <a:p>
            <a:r>
              <a:rPr lang="en-GB" sz="2000" dirty="0" smtClean="0"/>
              <a:t>Headed by one senior officer as the District Epidemiology Officer, One Medical Officer and 5 field workers per 2 million. </a:t>
            </a:r>
          </a:p>
          <a:p>
            <a:r>
              <a:rPr lang="en-GB" sz="2000" dirty="0" smtClean="0"/>
              <a:t>Data should be analyzed on a weekly basis and weekly summary statistics will be forwarded to the State Epidemiology unit.</a:t>
            </a:r>
          </a:p>
          <a:p>
            <a:r>
              <a:rPr lang="en-GB" sz="2000" dirty="0" smtClean="0"/>
              <a:t> Responsible for defining and designing interventions.</a:t>
            </a:r>
          </a:p>
          <a:p>
            <a:endParaRPr lang="en-GB" sz="2000" dirty="0" smtClean="0"/>
          </a:p>
          <a:p>
            <a:endParaRPr lang="en-GB" sz="2000" dirty="0" smtClean="0"/>
          </a:p>
          <a:p>
            <a:pPr>
              <a:buNone/>
            </a:pPr>
            <a:endParaRPr lang="en-GB"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026"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741905" y="445771"/>
            <a:ext cx="7411496" cy="3909060"/>
          </a:xfrm>
          <a:prstGeom prst="rect">
            <a:avLst/>
          </a:prstGeom>
        </p:spPr>
        <p:style>
          <a:lnRef idx="1">
            <a:schemeClr val="accent5"/>
          </a:lnRef>
          <a:fillRef idx="2">
            <a:schemeClr val="accent5"/>
          </a:fillRef>
          <a:effectRef idx="1">
            <a:schemeClr val="accent5"/>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45770"/>
          </a:xfrm>
        </p:spPr>
        <p:style>
          <a:lnRef idx="3">
            <a:schemeClr val="lt1"/>
          </a:lnRef>
          <a:fillRef idx="1">
            <a:schemeClr val="accent1"/>
          </a:fillRef>
          <a:effectRef idx="1">
            <a:schemeClr val="accent1"/>
          </a:effectRef>
          <a:fontRef idx="minor">
            <a:schemeClr val="lt1"/>
          </a:fontRef>
        </p:style>
        <p:txBody>
          <a:bodyPr>
            <a:noAutofit/>
          </a:bodyPr>
          <a:lstStyle/>
          <a:p>
            <a:r>
              <a:rPr lang="en-GB" sz="2800" dirty="0" smtClean="0"/>
              <a:t/>
            </a:r>
            <a:br>
              <a:rPr lang="en-GB" sz="2800" dirty="0" smtClean="0"/>
            </a:br>
            <a:r>
              <a:rPr lang="en-GB" sz="2800" dirty="0" smtClean="0"/>
              <a:t>INTEGRATED DISEASE SURVEILLANCE PROGRAM (IDSP):</a:t>
            </a:r>
            <a:r>
              <a:rPr lang="en-US" sz="2800" dirty="0" smtClean="0"/>
              <a:t/>
            </a:r>
            <a:br>
              <a:rPr lang="en-US" sz="2800" dirty="0" smtClean="0"/>
            </a:br>
            <a:endParaRPr lang="en-US" sz="2800" dirty="0"/>
          </a:p>
        </p:txBody>
      </p:sp>
      <p:sp>
        <p:nvSpPr>
          <p:cNvPr id="3" name="Content Placeholder 2"/>
          <p:cNvSpPr>
            <a:spLocks noGrp="1"/>
          </p:cNvSpPr>
          <p:nvPr>
            <p:ph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rmAutofit/>
          </a:bodyPr>
          <a:lstStyle/>
          <a:p>
            <a:r>
              <a:rPr lang="en-GB" sz="2000" dirty="0" smtClean="0"/>
              <a:t>Launched by Union</a:t>
            </a:r>
            <a:r>
              <a:rPr lang="en-US" sz="2000" dirty="0" smtClean="0"/>
              <a:t> </a:t>
            </a:r>
            <a:r>
              <a:rPr lang="en-GB" sz="2000" dirty="0" smtClean="0"/>
              <a:t>Minister of Health and Family Welfare on 8th November 2004 for</a:t>
            </a:r>
            <a:r>
              <a:rPr lang="en-US" sz="2000" dirty="0" smtClean="0"/>
              <a:t> </a:t>
            </a:r>
            <a:r>
              <a:rPr lang="en-GB" sz="2000" dirty="0" smtClean="0"/>
              <a:t>establishing decentralized surveillance covering communicable and</a:t>
            </a:r>
            <a:r>
              <a:rPr lang="en-US" sz="2000" dirty="0" smtClean="0"/>
              <a:t> </a:t>
            </a:r>
            <a:r>
              <a:rPr lang="en-GB" sz="2000" dirty="0" smtClean="0"/>
              <a:t>non communicable diseases.</a:t>
            </a:r>
          </a:p>
          <a:p>
            <a:r>
              <a:rPr lang="en-GB" sz="2000" dirty="0" smtClean="0"/>
              <a:t> IDSP was intended to be the back bone</a:t>
            </a:r>
            <a:r>
              <a:rPr lang="en-US" sz="2000" dirty="0" smtClean="0"/>
              <a:t> </a:t>
            </a:r>
            <a:r>
              <a:rPr lang="en-GB" sz="2000" dirty="0" smtClean="0"/>
              <a:t>of public health programs in the country.</a:t>
            </a:r>
          </a:p>
          <a:p>
            <a:r>
              <a:rPr lang="en-GB" sz="2000" dirty="0" smtClean="0"/>
              <a:t>IDSP is a decentralized, state based surveillance</a:t>
            </a:r>
            <a:r>
              <a:rPr lang="en-US" sz="2000" dirty="0" smtClean="0"/>
              <a:t> </a:t>
            </a:r>
            <a:r>
              <a:rPr lang="en-GB" sz="2000" dirty="0" smtClean="0"/>
              <a:t>programme.</a:t>
            </a:r>
          </a:p>
          <a:p>
            <a:pPr>
              <a:buNone/>
            </a:pPr>
            <a:endParaRPr lang="en-GB" sz="2000" dirty="0" smtClean="0"/>
          </a:p>
          <a:p>
            <a:r>
              <a:rPr lang="en-GB" sz="2000" b="1" i="1" dirty="0" smtClean="0"/>
              <a:t>IDSP helps</a:t>
            </a:r>
            <a:r>
              <a:rPr lang="en-GB" sz="2000" dirty="0" smtClean="0"/>
              <a:t>.....</a:t>
            </a:r>
          </a:p>
          <a:p>
            <a:endParaRPr lang="en-GB" sz="2000" dirty="0" smtClean="0"/>
          </a:p>
          <a:p>
            <a:r>
              <a:rPr lang="en-GB" sz="2000" dirty="0" smtClean="0"/>
              <a:t>To detect early warning signals of</a:t>
            </a:r>
            <a:r>
              <a:rPr lang="en-US" sz="2000" dirty="0" smtClean="0"/>
              <a:t> </a:t>
            </a:r>
            <a:r>
              <a:rPr lang="en-GB" sz="2000" dirty="0" smtClean="0"/>
              <a:t>impending outbreaks</a:t>
            </a:r>
          </a:p>
          <a:p>
            <a:r>
              <a:rPr lang="en-GB" sz="2000" dirty="0" smtClean="0"/>
              <a:t>To initiate effective response in a timely</a:t>
            </a:r>
            <a:r>
              <a:rPr lang="en-US" sz="2000" dirty="0" smtClean="0"/>
              <a:t> </a:t>
            </a:r>
            <a:r>
              <a:rPr lang="en-GB" sz="2000" dirty="0" smtClean="0"/>
              <a:t>manner.</a:t>
            </a:r>
          </a:p>
          <a:p>
            <a:r>
              <a:rPr lang="en-GB" sz="2000" dirty="0" smtClean="0"/>
              <a:t>To provide essential data to monitor</a:t>
            </a:r>
            <a:r>
              <a:rPr lang="en-US" sz="2000" dirty="0" smtClean="0"/>
              <a:t> </a:t>
            </a:r>
            <a:r>
              <a:rPr lang="en-GB" sz="2000" dirty="0" smtClean="0"/>
              <a:t>progress of ongoing diseases</a:t>
            </a:r>
          </a:p>
          <a:p>
            <a:r>
              <a:rPr lang="en-GB" sz="2000" dirty="0" smtClean="0"/>
              <a:t> Helps to allocate</a:t>
            </a:r>
            <a:r>
              <a:rPr lang="en-US" sz="2000" dirty="0" smtClean="0"/>
              <a:t> </a:t>
            </a:r>
            <a:r>
              <a:rPr lang="en-GB" sz="2000" dirty="0" smtClean="0"/>
              <a:t>health resources more efficiently.</a:t>
            </a:r>
          </a:p>
          <a:p>
            <a:r>
              <a:rPr lang="en-GB" sz="2000" dirty="0" smtClean="0"/>
              <a:t>Help to</a:t>
            </a:r>
            <a:r>
              <a:rPr lang="en-US" sz="2000" dirty="0" smtClean="0"/>
              <a:t> </a:t>
            </a:r>
            <a:r>
              <a:rPr lang="en-GB" sz="2000" dirty="0" smtClean="0"/>
              <a:t>identify areas of health priority where more inputs are necessary.</a:t>
            </a:r>
          </a:p>
          <a:p>
            <a:endParaRPr lang="en-GB" sz="2000" dirty="0" smtClean="0"/>
          </a:p>
          <a:p>
            <a:endParaRPr lang="en-GB" sz="2000" dirty="0" smtClean="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pic>
        <p:nvPicPr>
          <p:cNvPr id="5"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6781800" y="1954531"/>
            <a:ext cx="2362200" cy="1577339"/>
          </a:xfrm>
          <a:prstGeom prst="rect">
            <a:avLst/>
          </a:prstGeom>
        </p:spPr>
        <p:style>
          <a:lnRef idx="1">
            <a:schemeClr val="accent5"/>
          </a:lnRef>
          <a:fillRef idx="2">
            <a:schemeClr val="accent5"/>
          </a:fillRef>
          <a:effectRef idx="1">
            <a:schemeClr val="accent5"/>
          </a:effectRef>
          <a:fontRef idx="minor">
            <a:schemeClr val="dk1"/>
          </a:fontRef>
        </p:style>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51510"/>
          </a:xfrm>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mj-lt"/>
                <a:cs typeface="Times New Roman" pitchFamily="18" charset="0"/>
              </a:rPr>
              <a:t>Objectives</a:t>
            </a:r>
            <a:endParaRPr lang="en-GB" sz="3200" dirty="0">
              <a:latin typeface="+mj-lt"/>
            </a:endParaRPr>
          </a:p>
        </p:txBody>
      </p:sp>
      <p:sp>
        <p:nvSpPr>
          <p:cNvPr id="3" name="Content Placeholder 2"/>
          <p:cNvSpPr>
            <a:spLocks noGrp="1"/>
          </p:cNvSpPr>
          <p:nvPr>
            <p:ph sz="quarter" idx="1"/>
          </p:nvPr>
        </p:nvSpPr>
        <p:spPr>
          <a:xfrm>
            <a:off x="0" y="720090"/>
            <a:ext cx="9144000" cy="4423410"/>
          </a:xfrm>
        </p:spPr>
        <p:style>
          <a:lnRef idx="1">
            <a:schemeClr val="accent5"/>
          </a:lnRef>
          <a:fillRef idx="2">
            <a:schemeClr val="accent5"/>
          </a:fillRef>
          <a:effectRef idx="1">
            <a:schemeClr val="accent5"/>
          </a:effectRef>
          <a:fontRef idx="minor">
            <a:schemeClr val="dk1"/>
          </a:fontRef>
        </p:style>
        <p:txBody>
          <a:bodyPr>
            <a:normAutofit/>
          </a:bodyPr>
          <a:lstStyle/>
          <a:p>
            <a:pPr algn="just">
              <a:lnSpc>
                <a:spcPct val="90000"/>
              </a:lnSpc>
            </a:pPr>
            <a:endParaRPr lang="en-US" sz="2200" dirty="0" smtClean="0">
              <a:latin typeface="+mj-lt"/>
              <a:cs typeface="Times New Roman" pitchFamily="18" charset="0"/>
            </a:endParaRPr>
          </a:p>
          <a:p>
            <a:pPr algn="just">
              <a:lnSpc>
                <a:spcPct val="90000"/>
              </a:lnSpc>
            </a:pPr>
            <a:r>
              <a:rPr lang="en-US" sz="2200" dirty="0" smtClean="0">
                <a:latin typeface="+mj-lt"/>
                <a:cs typeface="Times New Roman" pitchFamily="18" charset="0"/>
              </a:rPr>
              <a:t>To establish a decentralized district based system of surveillance for communicable and non-communicable diseases, so that timely and effective public health actions can be initiated in response to health changes in the urban and rural areas.</a:t>
            </a:r>
          </a:p>
          <a:p>
            <a:pPr algn="just">
              <a:lnSpc>
                <a:spcPct val="90000"/>
              </a:lnSpc>
            </a:pPr>
            <a:endParaRPr lang="en-US" sz="2200" dirty="0" smtClean="0">
              <a:latin typeface="+mj-lt"/>
              <a:cs typeface="Times New Roman" pitchFamily="18" charset="0"/>
            </a:endParaRPr>
          </a:p>
          <a:p>
            <a:pPr algn="just">
              <a:lnSpc>
                <a:spcPct val="90000"/>
              </a:lnSpc>
              <a:buNone/>
            </a:pPr>
            <a:endParaRPr lang="en-US" sz="2200" dirty="0" smtClean="0">
              <a:latin typeface="+mj-lt"/>
              <a:cs typeface="Times New Roman" pitchFamily="18" charset="0"/>
            </a:endParaRPr>
          </a:p>
          <a:p>
            <a:pPr algn="just">
              <a:lnSpc>
                <a:spcPct val="90000"/>
              </a:lnSpc>
              <a:buNone/>
            </a:pPr>
            <a:endParaRPr lang="en-US" sz="2200" dirty="0" smtClean="0">
              <a:latin typeface="+mj-lt"/>
              <a:cs typeface="Times New Roman" pitchFamily="18" charset="0"/>
            </a:endParaRPr>
          </a:p>
          <a:p>
            <a:pPr algn="just">
              <a:lnSpc>
                <a:spcPct val="90000"/>
              </a:lnSpc>
            </a:pPr>
            <a:r>
              <a:rPr lang="en-US" sz="2200" dirty="0" smtClean="0">
                <a:latin typeface="+mj-lt"/>
                <a:cs typeface="Times New Roman" pitchFamily="18" charset="0"/>
              </a:rPr>
              <a:t>To integrate existing surveillance activities to avoid duplication and facilitate sharing of information across all disease control programmes and other stake holders, so that valid data is available for health decision making in the district, state and national levels.</a:t>
            </a:r>
          </a:p>
          <a:p>
            <a:endParaRPr lang="en-GB" sz="2200" dirty="0">
              <a:latin typeface="+mj-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45769"/>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IN" dirty="0" smtClean="0"/>
              <a:t>IDSP</a:t>
            </a:r>
            <a:endParaRPr lang="en-GB" dirty="0"/>
          </a:p>
        </p:txBody>
      </p:sp>
      <p:sp>
        <p:nvSpPr>
          <p:cNvPr id="3" name="Content Placeholder 2"/>
          <p:cNvSpPr>
            <a:spLocks noGrp="1"/>
          </p:cNvSpPr>
          <p:nvPr>
            <p:ph sz="quarter"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pPr algn="just"/>
            <a:r>
              <a:rPr lang="en-US" sz="2400" dirty="0" smtClean="0">
                <a:latin typeface="+mj-lt"/>
                <a:cs typeface="Times New Roman" pitchFamily="18" charset="0"/>
              </a:rPr>
              <a:t>Phase I (2004-05)</a:t>
            </a:r>
          </a:p>
          <a:p>
            <a:pPr lvl="1" algn="just"/>
            <a:r>
              <a:rPr lang="en-US" sz="2000" dirty="0" smtClean="0">
                <a:latin typeface="+mj-lt"/>
                <a:cs typeface="Times New Roman" pitchFamily="18" charset="0"/>
              </a:rPr>
              <a:t>Madhya Pradesh, Andhra, Himachal, Karnataka, Kerala, Maharashtra, Mizoram, Tamil Nadu &amp; Uttaranchal </a:t>
            </a:r>
          </a:p>
          <a:p>
            <a:pPr lvl="1" algn="just"/>
            <a:endParaRPr lang="en-US" sz="2000" dirty="0" smtClean="0">
              <a:latin typeface="+mj-lt"/>
              <a:cs typeface="Times New Roman" pitchFamily="18" charset="0"/>
            </a:endParaRPr>
          </a:p>
          <a:p>
            <a:pPr algn="just"/>
            <a:r>
              <a:rPr lang="en-US" sz="2400" dirty="0" smtClean="0">
                <a:latin typeface="+mj-lt"/>
                <a:cs typeface="Times New Roman" pitchFamily="18" charset="0"/>
              </a:rPr>
              <a:t>Phase II (2005-06)</a:t>
            </a:r>
          </a:p>
          <a:p>
            <a:pPr lvl="1" algn="just"/>
            <a:r>
              <a:rPr lang="en-US" sz="2000" dirty="0" err="1" smtClean="0">
                <a:latin typeface="+mj-lt"/>
                <a:cs typeface="Times New Roman" pitchFamily="18" charset="0"/>
              </a:rPr>
              <a:t>Chattisgarh</a:t>
            </a:r>
            <a:r>
              <a:rPr lang="en-US" sz="2000" dirty="0" smtClean="0">
                <a:latin typeface="+mj-lt"/>
                <a:cs typeface="Times New Roman" pitchFamily="18" charset="0"/>
              </a:rPr>
              <a:t>, Goa, Gujarat, Haryana, Orissa, Rajasthan, West Bengal, Manipur, Meghalaya, Tripura, Chandigarh, Pondicherry, Nagaland, Delhi</a:t>
            </a:r>
          </a:p>
          <a:p>
            <a:pPr lvl="1" algn="just"/>
            <a:endParaRPr lang="en-US" sz="2000" dirty="0" smtClean="0">
              <a:latin typeface="+mj-lt"/>
              <a:cs typeface="Times New Roman" pitchFamily="18" charset="0"/>
            </a:endParaRPr>
          </a:p>
          <a:p>
            <a:pPr algn="just"/>
            <a:r>
              <a:rPr lang="en-US" sz="2400" dirty="0" smtClean="0">
                <a:latin typeface="+mj-lt"/>
                <a:cs typeface="Times New Roman" pitchFamily="18" charset="0"/>
              </a:rPr>
              <a:t>Phase III (2006-07)</a:t>
            </a:r>
          </a:p>
          <a:p>
            <a:pPr lvl="1" algn="just"/>
            <a:r>
              <a:rPr lang="en-US" sz="2000" dirty="0" smtClean="0">
                <a:latin typeface="+mj-lt"/>
                <a:cs typeface="Times New Roman" pitchFamily="18" charset="0"/>
              </a:rPr>
              <a:t>UP, Bihar, J&amp;K, Punjab, Jharkhand, Arunachal, Assam, Sikkim, A&amp;N Island, D&amp;N Haveli, Daman &amp; Diu, Lakshadweep</a:t>
            </a:r>
            <a:endParaRPr lang="en-GB" sz="2000" dirty="0" smtClean="0">
              <a:latin typeface="+mj-lt"/>
              <a:cs typeface="Times New Roman" pitchFamily="18" charset="0"/>
            </a:endParaRPr>
          </a:p>
          <a:p>
            <a:endParaRPr lang="en-GB" dirty="0">
              <a:latin typeface="+mj-l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pic>
        <p:nvPicPr>
          <p:cNvPr id="5"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6934200" y="3874770"/>
            <a:ext cx="2209800" cy="1268730"/>
          </a:xfrm>
          <a:prstGeom prst="rect">
            <a:avLst/>
          </a:prstGeom>
        </p:spPr>
        <p:style>
          <a:lnRef idx="1">
            <a:schemeClr val="accent5"/>
          </a:lnRef>
          <a:fillRef idx="2">
            <a:schemeClr val="accent5"/>
          </a:fillRef>
          <a:effectRef idx="1">
            <a:schemeClr val="accent5"/>
          </a:effectRef>
          <a:fontRef idx="minor">
            <a:schemeClr val="dk1"/>
          </a:fontRef>
        </p:style>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08610"/>
          </a:xfrm>
        </p:spPr>
        <p:style>
          <a:lnRef idx="3">
            <a:schemeClr val="lt1"/>
          </a:lnRef>
          <a:fillRef idx="1">
            <a:schemeClr val="accent1"/>
          </a:fillRef>
          <a:effectRef idx="1">
            <a:schemeClr val="accent1"/>
          </a:effectRef>
          <a:fontRef idx="minor">
            <a:schemeClr val="lt1"/>
          </a:fontRef>
        </p:style>
        <p:txBody>
          <a:bodyPr>
            <a:noAutofit/>
          </a:bodyPr>
          <a:lstStyle/>
          <a:p>
            <a:r>
              <a:rPr lang="en-US" sz="2800" dirty="0" smtClean="0"/>
              <a:t>History</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6" name="Content Placeholder 5"/>
          <p:cNvSpPr>
            <a:spLocks noGrp="1"/>
          </p:cNvSpPr>
          <p:nvPr>
            <p:ph idx="1"/>
          </p:nvPr>
        </p:nvSpPr>
        <p:spPr>
          <a:xfrm>
            <a:off x="0" y="308610"/>
            <a:ext cx="9144000" cy="5314950"/>
          </a:xfrm>
        </p:spPr>
        <p:style>
          <a:lnRef idx="1">
            <a:schemeClr val="accent5"/>
          </a:lnRef>
          <a:fillRef idx="2">
            <a:schemeClr val="accent5"/>
          </a:fillRef>
          <a:effectRef idx="1">
            <a:schemeClr val="accent5"/>
          </a:effectRef>
          <a:fontRef idx="minor">
            <a:schemeClr val="dk1"/>
          </a:fontRef>
        </p:style>
        <p:txBody>
          <a:bodyPr>
            <a:normAutofit/>
          </a:bodyPr>
          <a:lstStyle/>
          <a:p>
            <a:r>
              <a:rPr lang="en-US" sz="2000" dirty="0" err="1" smtClean="0"/>
              <a:t>Hippocrate</a:t>
            </a:r>
            <a:r>
              <a:rPr lang="en-US" sz="2000" dirty="0" smtClean="0"/>
              <a:t> :The idea of collecting data, </a:t>
            </a:r>
            <a:r>
              <a:rPr lang="en-US" sz="2000" dirty="0" err="1" smtClean="0"/>
              <a:t>analysing</a:t>
            </a:r>
            <a:r>
              <a:rPr lang="en-US" sz="2000" dirty="0" smtClean="0"/>
              <a:t> them, and considering a reasonable </a:t>
            </a:r>
            <a:r>
              <a:rPr lang="en-US" sz="2000" dirty="0" smtClean="0"/>
              <a:t>response</a:t>
            </a:r>
          </a:p>
          <a:p>
            <a:pPr>
              <a:buNone/>
            </a:pPr>
            <a:endParaRPr lang="en-US" sz="2000" dirty="0" smtClean="0"/>
          </a:p>
          <a:p>
            <a:r>
              <a:rPr lang="en-US" sz="2000" dirty="0" smtClean="0"/>
              <a:t>1300s:The </a:t>
            </a:r>
            <a:r>
              <a:rPr lang="en-US" sz="2000" dirty="0" smtClean="0"/>
              <a:t>first public health action</a:t>
            </a:r>
          </a:p>
          <a:p>
            <a:pPr>
              <a:buNone/>
            </a:pPr>
            <a:endParaRPr lang="en-US" sz="2000" dirty="0" smtClean="0"/>
          </a:p>
          <a:p>
            <a:r>
              <a:rPr lang="en-US" sz="2000" dirty="0" smtClean="0"/>
              <a:t>1776:Johann Peter Frank in Germany advocated a more extensive monitoring of health. </a:t>
            </a:r>
          </a:p>
          <a:p>
            <a:endParaRPr lang="en-US" sz="2000" dirty="0" smtClean="0"/>
          </a:p>
          <a:p>
            <a:r>
              <a:rPr lang="en-US" sz="2000" dirty="0" smtClean="0"/>
              <a:t>1839-1879: William Farr founder of modern concept of Surveillance</a:t>
            </a:r>
          </a:p>
          <a:p>
            <a:endParaRPr lang="en-US" sz="2000" dirty="0" smtClean="0"/>
          </a:p>
          <a:p>
            <a:r>
              <a:rPr lang="en-US" sz="2000" dirty="0" smtClean="0"/>
              <a:t>1900: Farr’s efforts at health monitoring were extended by Edwin Chadwick, who investigated the relationship between environmental conditions and disease.</a:t>
            </a:r>
          </a:p>
          <a:p>
            <a:endParaRPr lang="en-US" sz="2000" dirty="0" smtClean="0"/>
          </a:p>
          <a:p>
            <a:r>
              <a:rPr lang="en-US" sz="2000" dirty="0" smtClean="0"/>
              <a:t>1893:Lemuel Shattuck recommended standardized nomenclature for cause of disease and death.</a:t>
            </a:r>
          </a:p>
          <a:p>
            <a:pPr>
              <a:buNone/>
            </a:pPr>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pPr>
              <a:buNone/>
            </a:pPr>
            <a:endParaRPr lang="en-US" sz="2000" dirty="0" smtClean="0"/>
          </a:p>
          <a:p>
            <a:endParaRPr lang="en-US" sz="2000" dirty="0"/>
          </a:p>
        </p:txBody>
      </p:sp>
      <p:sp>
        <p:nvSpPr>
          <p:cNvPr id="7" name="Down Arrow 6"/>
          <p:cNvSpPr/>
          <p:nvPr/>
        </p:nvSpPr>
        <p:spPr>
          <a:xfrm>
            <a:off x="3352800" y="742950"/>
            <a:ext cx="22860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352800" y="1657350"/>
            <a:ext cx="228600" cy="48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352800" y="2647950"/>
            <a:ext cx="228600" cy="48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3429000" y="4476750"/>
            <a:ext cx="228600" cy="48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3352800" y="3486150"/>
            <a:ext cx="228600" cy="48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Text Box 2"/>
          <p:cNvSpPr txBox="1">
            <a:spLocks noChangeArrowheads="1"/>
          </p:cNvSpPr>
          <p:nvPr/>
        </p:nvSpPr>
        <p:spPr bwMode="auto">
          <a:xfrm>
            <a:off x="0" y="0"/>
            <a:ext cx="9144000" cy="107721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spcBef>
                <a:spcPct val="50000"/>
              </a:spcBef>
            </a:pPr>
            <a:r>
              <a:rPr lang="en-US" sz="3200">
                <a:solidFill>
                  <a:srgbClr val="FFFF00"/>
                </a:solidFill>
                <a:effectLst>
                  <a:outerShdw blurRad="38100" dist="38100" dir="2700000" algn="tl">
                    <a:srgbClr val="000000"/>
                  </a:outerShdw>
                </a:effectLst>
                <a:latin typeface="Arial" charset="0"/>
              </a:rPr>
              <a:t>Phasing of Integrated Disease Surveillance Project</a:t>
            </a:r>
          </a:p>
        </p:txBody>
      </p:sp>
      <p:sp>
        <p:nvSpPr>
          <p:cNvPr id="326659" name="Rectangle 3"/>
          <p:cNvSpPr>
            <a:spLocks noChangeArrowheads="1"/>
          </p:cNvSpPr>
          <p:nvPr/>
        </p:nvSpPr>
        <p:spPr bwMode="auto">
          <a:xfrm>
            <a:off x="6324600" y="2971800"/>
            <a:ext cx="304800" cy="171450"/>
          </a:xfrm>
          <a:prstGeom prst="rect">
            <a:avLst/>
          </a:prstGeom>
          <a:solidFill>
            <a:srgbClr val="00FF00"/>
          </a:solidFill>
          <a:ln w="9525">
            <a:solidFill>
              <a:schemeClr val="tx1"/>
            </a:solidFill>
            <a:miter lim="800000"/>
            <a:headEnd/>
            <a:tailEnd/>
          </a:ln>
          <a:effectLst/>
        </p:spPr>
        <p:txBody>
          <a:bodyPr wrap="none" anchor="ctr"/>
          <a:lstStyle/>
          <a:p>
            <a:endParaRPr lang="en-US"/>
          </a:p>
        </p:txBody>
      </p:sp>
      <p:sp>
        <p:nvSpPr>
          <p:cNvPr id="326660" name="Rectangle 4"/>
          <p:cNvSpPr>
            <a:spLocks noChangeArrowheads="1"/>
          </p:cNvSpPr>
          <p:nvPr/>
        </p:nvSpPr>
        <p:spPr bwMode="auto">
          <a:xfrm>
            <a:off x="6324600" y="3371850"/>
            <a:ext cx="304800" cy="171450"/>
          </a:xfrm>
          <a:prstGeom prst="rect">
            <a:avLst/>
          </a:prstGeom>
          <a:solidFill>
            <a:srgbClr val="66FFFF"/>
          </a:solidFill>
          <a:ln w="9525">
            <a:solidFill>
              <a:schemeClr val="tx1"/>
            </a:solidFill>
            <a:miter lim="800000"/>
            <a:headEnd/>
            <a:tailEnd/>
          </a:ln>
          <a:effectLst/>
        </p:spPr>
        <p:txBody>
          <a:bodyPr wrap="none" anchor="ctr"/>
          <a:lstStyle/>
          <a:p>
            <a:endParaRPr lang="en-US"/>
          </a:p>
        </p:txBody>
      </p:sp>
      <p:sp>
        <p:nvSpPr>
          <p:cNvPr id="326661" name="Text Box 5"/>
          <p:cNvSpPr txBox="1">
            <a:spLocks noChangeArrowheads="1"/>
          </p:cNvSpPr>
          <p:nvPr/>
        </p:nvSpPr>
        <p:spPr bwMode="auto">
          <a:xfrm>
            <a:off x="6705600" y="3257551"/>
            <a:ext cx="1981200" cy="400110"/>
          </a:xfrm>
          <a:prstGeom prst="rect">
            <a:avLst/>
          </a:prstGeom>
          <a:noFill/>
          <a:ln w="9525">
            <a:noFill/>
            <a:miter lim="800000"/>
            <a:headEnd/>
            <a:tailEnd/>
          </a:ln>
          <a:effectLst/>
        </p:spPr>
        <p:txBody>
          <a:bodyPr>
            <a:spAutoFit/>
          </a:bodyPr>
          <a:lstStyle/>
          <a:p>
            <a:pPr>
              <a:spcBef>
                <a:spcPct val="50000"/>
              </a:spcBef>
            </a:pPr>
            <a:r>
              <a:rPr lang="en-US" sz="2000" b="1">
                <a:latin typeface="Times New Roman" charset="0"/>
                <a:cs typeface="Times New Roman" charset="0"/>
              </a:rPr>
              <a:t>Phase II (05-06)</a:t>
            </a:r>
            <a:endParaRPr lang="en-US" sz="2000" b="1">
              <a:solidFill>
                <a:srgbClr val="FFFFFF"/>
              </a:solidFill>
              <a:latin typeface="Times New Roman" charset="0"/>
            </a:endParaRPr>
          </a:p>
        </p:txBody>
      </p:sp>
      <p:sp>
        <p:nvSpPr>
          <p:cNvPr id="326662" name="Freeform 6"/>
          <p:cNvSpPr>
            <a:spLocks noEditPoints="1"/>
          </p:cNvSpPr>
          <p:nvPr/>
        </p:nvSpPr>
        <p:spPr bwMode="auto">
          <a:xfrm>
            <a:off x="3190875" y="3935016"/>
            <a:ext cx="776288" cy="756047"/>
          </a:xfrm>
          <a:custGeom>
            <a:avLst/>
            <a:gdLst/>
            <a:ahLst/>
            <a:cxnLst>
              <a:cxn ang="0">
                <a:pos x="1361" y="211"/>
              </a:cxn>
              <a:cxn ang="0">
                <a:pos x="1329" y="332"/>
              </a:cxn>
              <a:cxn ang="0">
                <a:pos x="1296" y="385"/>
              </a:cxn>
              <a:cxn ang="0">
                <a:pos x="1215" y="527"/>
              </a:cxn>
              <a:cxn ang="0">
                <a:pos x="1204" y="571"/>
              </a:cxn>
              <a:cxn ang="0">
                <a:pos x="1216" y="702"/>
              </a:cxn>
              <a:cxn ang="0">
                <a:pos x="1222" y="859"/>
              </a:cxn>
              <a:cxn ang="0">
                <a:pos x="1161" y="1044"/>
              </a:cxn>
              <a:cxn ang="0">
                <a:pos x="1040" y="1052"/>
              </a:cxn>
              <a:cxn ang="0">
                <a:pos x="1015" y="1137"/>
              </a:cxn>
              <a:cxn ang="0">
                <a:pos x="929" y="1243"/>
              </a:cxn>
              <a:cxn ang="0">
                <a:pos x="962" y="1363"/>
              </a:cxn>
              <a:cxn ang="0">
                <a:pos x="1087" y="1405"/>
              </a:cxn>
              <a:cxn ang="0">
                <a:pos x="944" y="1371"/>
              </a:cxn>
              <a:cxn ang="0">
                <a:pos x="819" y="1405"/>
              </a:cxn>
              <a:cxn ang="0">
                <a:pos x="723" y="1434"/>
              </a:cxn>
              <a:cxn ang="0">
                <a:pos x="660" y="1493"/>
              </a:cxn>
              <a:cxn ang="0">
                <a:pos x="652" y="1547"/>
              </a:cxn>
              <a:cxn ang="0">
                <a:pos x="606" y="1664"/>
              </a:cxn>
              <a:cxn ang="0">
                <a:pos x="452" y="1740"/>
              </a:cxn>
              <a:cxn ang="0">
                <a:pos x="340" y="1717"/>
              </a:cxn>
              <a:cxn ang="0">
                <a:pos x="310" y="1654"/>
              </a:cxn>
              <a:cxn ang="0">
                <a:pos x="330" y="1612"/>
              </a:cxn>
              <a:cxn ang="0">
                <a:pos x="316" y="1544"/>
              </a:cxn>
              <a:cxn ang="0">
                <a:pos x="320" y="1469"/>
              </a:cxn>
              <a:cxn ang="0">
                <a:pos x="351" y="1386"/>
              </a:cxn>
              <a:cxn ang="0">
                <a:pos x="387" y="1289"/>
              </a:cxn>
              <a:cxn ang="0">
                <a:pos x="319" y="1258"/>
              </a:cxn>
              <a:cxn ang="0">
                <a:pos x="347" y="1139"/>
              </a:cxn>
              <a:cxn ang="0">
                <a:pos x="351" y="1064"/>
              </a:cxn>
              <a:cxn ang="0">
                <a:pos x="256" y="1062"/>
              </a:cxn>
              <a:cxn ang="0">
                <a:pos x="201" y="969"/>
              </a:cxn>
              <a:cxn ang="0">
                <a:pos x="208" y="879"/>
              </a:cxn>
              <a:cxn ang="0">
                <a:pos x="154" y="811"/>
              </a:cxn>
              <a:cxn ang="0">
                <a:pos x="158" y="766"/>
              </a:cxn>
              <a:cxn ang="0">
                <a:pos x="79" y="754"/>
              </a:cxn>
              <a:cxn ang="0">
                <a:pos x="61" y="682"/>
              </a:cxn>
              <a:cxn ang="0">
                <a:pos x="23" y="633"/>
              </a:cxn>
              <a:cxn ang="0">
                <a:pos x="128" y="621"/>
              </a:cxn>
              <a:cxn ang="0">
                <a:pos x="213" y="587"/>
              </a:cxn>
              <a:cxn ang="0">
                <a:pos x="303" y="585"/>
              </a:cxn>
              <a:cxn ang="0">
                <a:pos x="400" y="571"/>
              </a:cxn>
              <a:cxn ang="0">
                <a:pos x="478" y="515"/>
              </a:cxn>
              <a:cxn ang="0">
                <a:pos x="438" y="429"/>
              </a:cxn>
              <a:cxn ang="0">
                <a:pos x="469" y="331"/>
              </a:cxn>
              <a:cxn ang="0">
                <a:pos x="526" y="259"/>
              </a:cxn>
              <a:cxn ang="0">
                <a:pos x="581" y="231"/>
              </a:cxn>
              <a:cxn ang="0">
                <a:pos x="665" y="247"/>
              </a:cxn>
              <a:cxn ang="0">
                <a:pos x="729" y="294"/>
              </a:cxn>
              <a:cxn ang="0">
                <a:pos x="785" y="270"/>
              </a:cxn>
              <a:cxn ang="0">
                <a:pos x="806" y="178"/>
              </a:cxn>
              <a:cxn ang="0">
                <a:pos x="900" y="161"/>
              </a:cxn>
              <a:cxn ang="0">
                <a:pos x="998" y="164"/>
              </a:cxn>
              <a:cxn ang="0">
                <a:pos x="1057" y="125"/>
              </a:cxn>
              <a:cxn ang="0">
                <a:pos x="1064" y="79"/>
              </a:cxn>
              <a:cxn ang="0">
                <a:pos x="1165" y="83"/>
              </a:cxn>
              <a:cxn ang="0">
                <a:pos x="1194" y="80"/>
              </a:cxn>
              <a:cxn ang="0">
                <a:pos x="1267" y="31"/>
              </a:cxn>
              <a:cxn ang="0">
                <a:pos x="1316" y="11"/>
              </a:cxn>
              <a:cxn ang="0">
                <a:pos x="1385" y="39"/>
              </a:cxn>
              <a:cxn ang="0">
                <a:pos x="959" y="1393"/>
              </a:cxn>
              <a:cxn ang="0">
                <a:pos x="1009" y="1379"/>
              </a:cxn>
            </a:cxnLst>
            <a:rect l="0" t="0" r="r" b="b"/>
            <a:pathLst>
              <a:path w="1393" h="1755">
                <a:moveTo>
                  <a:pt x="1390" y="89"/>
                </a:moveTo>
                <a:lnTo>
                  <a:pt x="1388" y="94"/>
                </a:lnTo>
                <a:lnTo>
                  <a:pt x="1387" y="100"/>
                </a:lnTo>
                <a:lnTo>
                  <a:pt x="1384" y="103"/>
                </a:lnTo>
                <a:lnTo>
                  <a:pt x="1385" y="105"/>
                </a:lnTo>
                <a:lnTo>
                  <a:pt x="1387" y="104"/>
                </a:lnTo>
                <a:lnTo>
                  <a:pt x="1384" y="111"/>
                </a:lnTo>
                <a:lnTo>
                  <a:pt x="1383" y="119"/>
                </a:lnTo>
                <a:lnTo>
                  <a:pt x="1380" y="125"/>
                </a:lnTo>
                <a:lnTo>
                  <a:pt x="1378" y="126"/>
                </a:lnTo>
                <a:lnTo>
                  <a:pt x="1378" y="129"/>
                </a:lnTo>
                <a:lnTo>
                  <a:pt x="1375" y="138"/>
                </a:lnTo>
                <a:lnTo>
                  <a:pt x="1375" y="145"/>
                </a:lnTo>
                <a:lnTo>
                  <a:pt x="1378" y="145"/>
                </a:lnTo>
                <a:lnTo>
                  <a:pt x="1378" y="146"/>
                </a:lnTo>
                <a:lnTo>
                  <a:pt x="1377" y="149"/>
                </a:lnTo>
                <a:lnTo>
                  <a:pt x="1373" y="153"/>
                </a:lnTo>
                <a:lnTo>
                  <a:pt x="1371" y="156"/>
                </a:lnTo>
                <a:lnTo>
                  <a:pt x="1370" y="160"/>
                </a:lnTo>
                <a:lnTo>
                  <a:pt x="1368" y="168"/>
                </a:lnTo>
                <a:lnTo>
                  <a:pt x="1368" y="171"/>
                </a:lnTo>
                <a:lnTo>
                  <a:pt x="1366" y="171"/>
                </a:lnTo>
                <a:lnTo>
                  <a:pt x="1363" y="173"/>
                </a:lnTo>
                <a:lnTo>
                  <a:pt x="1367" y="173"/>
                </a:lnTo>
                <a:lnTo>
                  <a:pt x="1368" y="174"/>
                </a:lnTo>
                <a:lnTo>
                  <a:pt x="1364" y="189"/>
                </a:lnTo>
                <a:lnTo>
                  <a:pt x="1361" y="206"/>
                </a:lnTo>
                <a:lnTo>
                  <a:pt x="1361" y="211"/>
                </a:lnTo>
                <a:lnTo>
                  <a:pt x="1360" y="214"/>
                </a:lnTo>
                <a:lnTo>
                  <a:pt x="1358" y="222"/>
                </a:lnTo>
                <a:lnTo>
                  <a:pt x="1360" y="235"/>
                </a:lnTo>
                <a:lnTo>
                  <a:pt x="1358" y="232"/>
                </a:lnTo>
                <a:lnTo>
                  <a:pt x="1358" y="234"/>
                </a:lnTo>
                <a:lnTo>
                  <a:pt x="1357" y="235"/>
                </a:lnTo>
                <a:lnTo>
                  <a:pt x="1358" y="237"/>
                </a:lnTo>
                <a:lnTo>
                  <a:pt x="1357" y="239"/>
                </a:lnTo>
                <a:lnTo>
                  <a:pt x="1360" y="240"/>
                </a:lnTo>
                <a:lnTo>
                  <a:pt x="1361" y="244"/>
                </a:lnTo>
                <a:lnTo>
                  <a:pt x="1361" y="245"/>
                </a:lnTo>
                <a:lnTo>
                  <a:pt x="1358" y="255"/>
                </a:lnTo>
                <a:lnTo>
                  <a:pt x="1357" y="260"/>
                </a:lnTo>
                <a:lnTo>
                  <a:pt x="1356" y="264"/>
                </a:lnTo>
                <a:lnTo>
                  <a:pt x="1354" y="269"/>
                </a:lnTo>
                <a:lnTo>
                  <a:pt x="1351" y="275"/>
                </a:lnTo>
                <a:lnTo>
                  <a:pt x="1350" y="277"/>
                </a:lnTo>
                <a:lnTo>
                  <a:pt x="1343" y="295"/>
                </a:lnTo>
                <a:lnTo>
                  <a:pt x="1343" y="299"/>
                </a:lnTo>
                <a:lnTo>
                  <a:pt x="1339" y="310"/>
                </a:lnTo>
                <a:lnTo>
                  <a:pt x="1337" y="311"/>
                </a:lnTo>
                <a:lnTo>
                  <a:pt x="1334" y="310"/>
                </a:lnTo>
                <a:lnTo>
                  <a:pt x="1336" y="311"/>
                </a:lnTo>
                <a:lnTo>
                  <a:pt x="1336" y="312"/>
                </a:lnTo>
                <a:lnTo>
                  <a:pt x="1339" y="312"/>
                </a:lnTo>
                <a:lnTo>
                  <a:pt x="1337" y="315"/>
                </a:lnTo>
                <a:lnTo>
                  <a:pt x="1330" y="332"/>
                </a:lnTo>
                <a:lnTo>
                  <a:pt x="1329" y="332"/>
                </a:lnTo>
                <a:lnTo>
                  <a:pt x="1330" y="334"/>
                </a:lnTo>
                <a:lnTo>
                  <a:pt x="1329" y="341"/>
                </a:lnTo>
                <a:lnTo>
                  <a:pt x="1327" y="341"/>
                </a:lnTo>
                <a:lnTo>
                  <a:pt x="1329" y="342"/>
                </a:lnTo>
                <a:lnTo>
                  <a:pt x="1329" y="344"/>
                </a:lnTo>
                <a:lnTo>
                  <a:pt x="1324" y="344"/>
                </a:lnTo>
                <a:lnTo>
                  <a:pt x="1323" y="345"/>
                </a:lnTo>
                <a:lnTo>
                  <a:pt x="1323" y="346"/>
                </a:lnTo>
                <a:lnTo>
                  <a:pt x="1324" y="347"/>
                </a:lnTo>
                <a:lnTo>
                  <a:pt x="1324" y="349"/>
                </a:lnTo>
                <a:lnTo>
                  <a:pt x="1321" y="349"/>
                </a:lnTo>
                <a:lnTo>
                  <a:pt x="1321" y="350"/>
                </a:lnTo>
                <a:lnTo>
                  <a:pt x="1324" y="354"/>
                </a:lnTo>
                <a:lnTo>
                  <a:pt x="1323" y="356"/>
                </a:lnTo>
                <a:lnTo>
                  <a:pt x="1320" y="356"/>
                </a:lnTo>
                <a:lnTo>
                  <a:pt x="1321" y="359"/>
                </a:lnTo>
                <a:lnTo>
                  <a:pt x="1320" y="360"/>
                </a:lnTo>
                <a:lnTo>
                  <a:pt x="1312" y="371"/>
                </a:lnTo>
                <a:lnTo>
                  <a:pt x="1306" y="377"/>
                </a:lnTo>
                <a:lnTo>
                  <a:pt x="1303" y="381"/>
                </a:lnTo>
                <a:lnTo>
                  <a:pt x="1297" y="389"/>
                </a:lnTo>
                <a:lnTo>
                  <a:pt x="1293" y="394"/>
                </a:lnTo>
                <a:lnTo>
                  <a:pt x="1290" y="397"/>
                </a:lnTo>
                <a:lnTo>
                  <a:pt x="1290" y="396"/>
                </a:lnTo>
                <a:lnTo>
                  <a:pt x="1293" y="391"/>
                </a:lnTo>
                <a:lnTo>
                  <a:pt x="1297" y="384"/>
                </a:lnTo>
                <a:lnTo>
                  <a:pt x="1294" y="384"/>
                </a:lnTo>
                <a:lnTo>
                  <a:pt x="1296" y="385"/>
                </a:lnTo>
                <a:lnTo>
                  <a:pt x="1296" y="386"/>
                </a:lnTo>
                <a:lnTo>
                  <a:pt x="1290" y="394"/>
                </a:lnTo>
                <a:lnTo>
                  <a:pt x="1289" y="399"/>
                </a:lnTo>
                <a:lnTo>
                  <a:pt x="1287" y="400"/>
                </a:lnTo>
                <a:lnTo>
                  <a:pt x="1282" y="409"/>
                </a:lnTo>
                <a:lnTo>
                  <a:pt x="1280" y="414"/>
                </a:lnTo>
                <a:lnTo>
                  <a:pt x="1279" y="415"/>
                </a:lnTo>
                <a:lnTo>
                  <a:pt x="1277" y="416"/>
                </a:lnTo>
                <a:lnTo>
                  <a:pt x="1275" y="420"/>
                </a:lnTo>
                <a:lnTo>
                  <a:pt x="1267" y="432"/>
                </a:lnTo>
                <a:lnTo>
                  <a:pt x="1265" y="435"/>
                </a:lnTo>
                <a:lnTo>
                  <a:pt x="1265" y="436"/>
                </a:lnTo>
                <a:lnTo>
                  <a:pt x="1255" y="450"/>
                </a:lnTo>
                <a:lnTo>
                  <a:pt x="1252" y="453"/>
                </a:lnTo>
                <a:lnTo>
                  <a:pt x="1249" y="457"/>
                </a:lnTo>
                <a:lnTo>
                  <a:pt x="1242" y="468"/>
                </a:lnTo>
                <a:lnTo>
                  <a:pt x="1235" y="480"/>
                </a:lnTo>
                <a:lnTo>
                  <a:pt x="1229" y="492"/>
                </a:lnTo>
                <a:lnTo>
                  <a:pt x="1225" y="506"/>
                </a:lnTo>
                <a:lnTo>
                  <a:pt x="1223" y="510"/>
                </a:lnTo>
                <a:lnTo>
                  <a:pt x="1222" y="512"/>
                </a:lnTo>
                <a:lnTo>
                  <a:pt x="1219" y="522"/>
                </a:lnTo>
                <a:lnTo>
                  <a:pt x="1219" y="525"/>
                </a:lnTo>
                <a:lnTo>
                  <a:pt x="1218" y="523"/>
                </a:lnTo>
                <a:lnTo>
                  <a:pt x="1216" y="523"/>
                </a:lnTo>
                <a:lnTo>
                  <a:pt x="1218" y="525"/>
                </a:lnTo>
                <a:lnTo>
                  <a:pt x="1214" y="526"/>
                </a:lnTo>
                <a:lnTo>
                  <a:pt x="1215" y="527"/>
                </a:lnTo>
                <a:lnTo>
                  <a:pt x="1216" y="527"/>
                </a:lnTo>
                <a:lnTo>
                  <a:pt x="1218" y="528"/>
                </a:lnTo>
                <a:lnTo>
                  <a:pt x="1219" y="527"/>
                </a:lnTo>
                <a:lnTo>
                  <a:pt x="1216" y="533"/>
                </a:lnTo>
                <a:lnTo>
                  <a:pt x="1215" y="535"/>
                </a:lnTo>
                <a:lnTo>
                  <a:pt x="1215" y="537"/>
                </a:lnTo>
                <a:lnTo>
                  <a:pt x="1214" y="542"/>
                </a:lnTo>
                <a:lnTo>
                  <a:pt x="1211" y="545"/>
                </a:lnTo>
                <a:lnTo>
                  <a:pt x="1211" y="551"/>
                </a:lnTo>
                <a:lnTo>
                  <a:pt x="1205" y="547"/>
                </a:lnTo>
                <a:lnTo>
                  <a:pt x="1205" y="542"/>
                </a:lnTo>
                <a:lnTo>
                  <a:pt x="1198" y="545"/>
                </a:lnTo>
                <a:lnTo>
                  <a:pt x="1198" y="537"/>
                </a:lnTo>
                <a:lnTo>
                  <a:pt x="1196" y="535"/>
                </a:lnTo>
                <a:lnTo>
                  <a:pt x="1192" y="537"/>
                </a:lnTo>
                <a:lnTo>
                  <a:pt x="1191" y="541"/>
                </a:lnTo>
                <a:lnTo>
                  <a:pt x="1188" y="547"/>
                </a:lnTo>
                <a:lnTo>
                  <a:pt x="1195" y="556"/>
                </a:lnTo>
                <a:lnTo>
                  <a:pt x="1201" y="558"/>
                </a:lnTo>
                <a:lnTo>
                  <a:pt x="1204" y="565"/>
                </a:lnTo>
                <a:lnTo>
                  <a:pt x="1204" y="567"/>
                </a:lnTo>
                <a:lnTo>
                  <a:pt x="1199" y="570"/>
                </a:lnTo>
                <a:lnTo>
                  <a:pt x="1201" y="571"/>
                </a:lnTo>
                <a:lnTo>
                  <a:pt x="1202" y="570"/>
                </a:lnTo>
                <a:lnTo>
                  <a:pt x="1205" y="570"/>
                </a:lnTo>
                <a:lnTo>
                  <a:pt x="1205" y="573"/>
                </a:lnTo>
                <a:lnTo>
                  <a:pt x="1205" y="572"/>
                </a:lnTo>
                <a:lnTo>
                  <a:pt x="1204" y="571"/>
                </a:lnTo>
                <a:lnTo>
                  <a:pt x="1202" y="572"/>
                </a:lnTo>
                <a:lnTo>
                  <a:pt x="1202" y="575"/>
                </a:lnTo>
                <a:lnTo>
                  <a:pt x="1205" y="575"/>
                </a:lnTo>
                <a:lnTo>
                  <a:pt x="1205" y="578"/>
                </a:lnTo>
                <a:lnTo>
                  <a:pt x="1204" y="580"/>
                </a:lnTo>
                <a:lnTo>
                  <a:pt x="1204" y="582"/>
                </a:lnTo>
                <a:lnTo>
                  <a:pt x="1202" y="590"/>
                </a:lnTo>
                <a:lnTo>
                  <a:pt x="1201" y="593"/>
                </a:lnTo>
                <a:lnTo>
                  <a:pt x="1196" y="603"/>
                </a:lnTo>
                <a:lnTo>
                  <a:pt x="1196" y="608"/>
                </a:lnTo>
                <a:lnTo>
                  <a:pt x="1195" y="616"/>
                </a:lnTo>
                <a:lnTo>
                  <a:pt x="1194" y="620"/>
                </a:lnTo>
                <a:lnTo>
                  <a:pt x="1194" y="643"/>
                </a:lnTo>
                <a:lnTo>
                  <a:pt x="1195" y="646"/>
                </a:lnTo>
                <a:lnTo>
                  <a:pt x="1199" y="656"/>
                </a:lnTo>
                <a:lnTo>
                  <a:pt x="1198" y="657"/>
                </a:lnTo>
                <a:lnTo>
                  <a:pt x="1198" y="658"/>
                </a:lnTo>
                <a:lnTo>
                  <a:pt x="1199" y="658"/>
                </a:lnTo>
                <a:lnTo>
                  <a:pt x="1199" y="657"/>
                </a:lnTo>
                <a:lnTo>
                  <a:pt x="1201" y="661"/>
                </a:lnTo>
                <a:lnTo>
                  <a:pt x="1202" y="662"/>
                </a:lnTo>
                <a:lnTo>
                  <a:pt x="1209" y="670"/>
                </a:lnTo>
                <a:lnTo>
                  <a:pt x="1211" y="671"/>
                </a:lnTo>
                <a:lnTo>
                  <a:pt x="1214" y="680"/>
                </a:lnTo>
                <a:lnTo>
                  <a:pt x="1216" y="693"/>
                </a:lnTo>
                <a:lnTo>
                  <a:pt x="1218" y="700"/>
                </a:lnTo>
                <a:lnTo>
                  <a:pt x="1218" y="701"/>
                </a:lnTo>
                <a:lnTo>
                  <a:pt x="1216" y="702"/>
                </a:lnTo>
                <a:lnTo>
                  <a:pt x="1219" y="703"/>
                </a:lnTo>
                <a:lnTo>
                  <a:pt x="1221" y="705"/>
                </a:lnTo>
                <a:lnTo>
                  <a:pt x="1221" y="721"/>
                </a:lnTo>
                <a:lnTo>
                  <a:pt x="1223" y="736"/>
                </a:lnTo>
                <a:lnTo>
                  <a:pt x="1223" y="741"/>
                </a:lnTo>
                <a:lnTo>
                  <a:pt x="1222" y="741"/>
                </a:lnTo>
                <a:lnTo>
                  <a:pt x="1218" y="741"/>
                </a:lnTo>
                <a:lnTo>
                  <a:pt x="1216" y="742"/>
                </a:lnTo>
                <a:lnTo>
                  <a:pt x="1221" y="742"/>
                </a:lnTo>
                <a:lnTo>
                  <a:pt x="1222" y="743"/>
                </a:lnTo>
                <a:lnTo>
                  <a:pt x="1222" y="743"/>
                </a:lnTo>
                <a:lnTo>
                  <a:pt x="1223" y="742"/>
                </a:lnTo>
                <a:lnTo>
                  <a:pt x="1225" y="743"/>
                </a:lnTo>
                <a:lnTo>
                  <a:pt x="1226" y="753"/>
                </a:lnTo>
                <a:lnTo>
                  <a:pt x="1228" y="759"/>
                </a:lnTo>
                <a:lnTo>
                  <a:pt x="1228" y="793"/>
                </a:lnTo>
                <a:lnTo>
                  <a:pt x="1226" y="812"/>
                </a:lnTo>
                <a:lnTo>
                  <a:pt x="1226" y="813"/>
                </a:lnTo>
                <a:lnTo>
                  <a:pt x="1228" y="817"/>
                </a:lnTo>
                <a:lnTo>
                  <a:pt x="1226" y="829"/>
                </a:lnTo>
                <a:lnTo>
                  <a:pt x="1226" y="852"/>
                </a:lnTo>
                <a:lnTo>
                  <a:pt x="1222" y="849"/>
                </a:lnTo>
                <a:lnTo>
                  <a:pt x="1211" y="849"/>
                </a:lnTo>
                <a:lnTo>
                  <a:pt x="1212" y="854"/>
                </a:lnTo>
                <a:lnTo>
                  <a:pt x="1212" y="856"/>
                </a:lnTo>
                <a:lnTo>
                  <a:pt x="1215" y="858"/>
                </a:lnTo>
                <a:lnTo>
                  <a:pt x="1218" y="859"/>
                </a:lnTo>
                <a:lnTo>
                  <a:pt x="1222" y="859"/>
                </a:lnTo>
                <a:lnTo>
                  <a:pt x="1223" y="857"/>
                </a:lnTo>
                <a:lnTo>
                  <a:pt x="1226" y="857"/>
                </a:lnTo>
                <a:lnTo>
                  <a:pt x="1226" y="873"/>
                </a:lnTo>
                <a:lnTo>
                  <a:pt x="1225" y="878"/>
                </a:lnTo>
                <a:lnTo>
                  <a:pt x="1226" y="884"/>
                </a:lnTo>
                <a:lnTo>
                  <a:pt x="1226" y="917"/>
                </a:lnTo>
                <a:lnTo>
                  <a:pt x="1225" y="919"/>
                </a:lnTo>
                <a:lnTo>
                  <a:pt x="1226" y="921"/>
                </a:lnTo>
                <a:lnTo>
                  <a:pt x="1226" y="939"/>
                </a:lnTo>
                <a:lnTo>
                  <a:pt x="1228" y="958"/>
                </a:lnTo>
                <a:lnTo>
                  <a:pt x="1229" y="978"/>
                </a:lnTo>
                <a:lnTo>
                  <a:pt x="1229" y="983"/>
                </a:lnTo>
                <a:lnTo>
                  <a:pt x="1231" y="1000"/>
                </a:lnTo>
                <a:lnTo>
                  <a:pt x="1231" y="1005"/>
                </a:lnTo>
                <a:lnTo>
                  <a:pt x="1232" y="1010"/>
                </a:lnTo>
                <a:lnTo>
                  <a:pt x="1231" y="1020"/>
                </a:lnTo>
                <a:lnTo>
                  <a:pt x="1231" y="1029"/>
                </a:lnTo>
                <a:lnTo>
                  <a:pt x="1232" y="1032"/>
                </a:lnTo>
                <a:lnTo>
                  <a:pt x="1233" y="1042"/>
                </a:lnTo>
                <a:lnTo>
                  <a:pt x="1232" y="1045"/>
                </a:lnTo>
                <a:lnTo>
                  <a:pt x="1219" y="1049"/>
                </a:lnTo>
                <a:lnTo>
                  <a:pt x="1211" y="1050"/>
                </a:lnTo>
                <a:lnTo>
                  <a:pt x="1204" y="1049"/>
                </a:lnTo>
                <a:lnTo>
                  <a:pt x="1194" y="1049"/>
                </a:lnTo>
                <a:lnTo>
                  <a:pt x="1189" y="1048"/>
                </a:lnTo>
                <a:lnTo>
                  <a:pt x="1178" y="1048"/>
                </a:lnTo>
                <a:lnTo>
                  <a:pt x="1168" y="1045"/>
                </a:lnTo>
                <a:lnTo>
                  <a:pt x="1161" y="1044"/>
                </a:lnTo>
                <a:lnTo>
                  <a:pt x="1157" y="1044"/>
                </a:lnTo>
                <a:lnTo>
                  <a:pt x="1154" y="1043"/>
                </a:lnTo>
                <a:lnTo>
                  <a:pt x="1150" y="1043"/>
                </a:lnTo>
                <a:lnTo>
                  <a:pt x="1148" y="1042"/>
                </a:lnTo>
                <a:lnTo>
                  <a:pt x="1142" y="1042"/>
                </a:lnTo>
                <a:lnTo>
                  <a:pt x="1141" y="1040"/>
                </a:lnTo>
                <a:lnTo>
                  <a:pt x="1135" y="1040"/>
                </a:lnTo>
                <a:lnTo>
                  <a:pt x="1131" y="1039"/>
                </a:lnTo>
                <a:lnTo>
                  <a:pt x="1123" y="1039"/>
                </a:lnTo>
                <a:lnTo>
                  <a:pt x="1121" y="1038"/>
                </a:lnTo>
                <a:lnTo>
                  <a:pt x="1120" y="1037"/>
                </a:lnTo>
                <a:lnTo>
                  <a:pt x="1117" y="1037"/>
                </a:lnTo>
                <a:lnTo>
                  <a:pt x="1117" y="1035"/>
                </a:lnTo>
                <a:lnTo>
                  <a:pt x="1116" y="1037"/>
                </a:lnTo>
                <a:lnTo>
                  <a:pt x="1111" y="1037"/>
                </a:lnTo>
                <a:lnTo>
                  <a:pt x="1104" y="1035"/>
                </a:lnTo>
                <a:lnTo>
                  <a:pt x="1090" y="1035"/>
                </a:lnTo>
                <a:lnTo>
                  <a:pt x="1084" y="1034"/>
                </a:lnTo>
                <a:lnTo>
                  <a:pt x="1070" y="1034"/>
                </a:lnTo>
                <a:lnTo>
                  <a:pt x="1063" y="1042"/>
                </a:lnTo>
                <a:lnTo>
                  <a:pt x="1060" y="1042"/>
                </a:lnTo>
                <a:lnTo>
                  <a:pt x="1060" y="1043"/>
                </a:lnTo>
                <a:lnTo>
                  <a:pt x="1057" y="1044"/>
                </a:lnTo>
                <a:lnTo>
                  <a:pt x="1054" y="1044"/>
                </a:lnTo>
                <a:lnTo>
                  <a:pt x="1052" y="1045"/>
                </a:lnTo>
                <a:lnTo>
                  <a:pt x="1047" y="1047"/>
                </a:lnTo>
                <a:lnTo>
                  <a:pt x="1043" y="1052"/>
                </a:lnTo>
                <a:lnTo>
                  <a:pt x="1040" y="1052"/>
                </a:lnTo>
                <a:lnTo>
                  <a:pt x="1039" y="1053"/>
                </a:lnTo>
                <a:lnTo>
                  <a:pt x="1029" y="1063"/>
                </a:lnTo>
                <a:lnTo>
                  <a:pt x="1029" y="1065"/>
                </a:lnTo>
                <a:lnTo>
                  <a:pt x="1032" y="1065"/>
                </a:lnTo>
                <a:lnTo>
                  <a:pt x="1032" y="1069"/>
                </a:lnTo>
                <a:lnTo>
                  <a:pt x="1026" y="1075"/>
                </a:lnTo>
                <a:lnTo>
                  <a:pt x="1023" y="1075"/>
                </a:lnTo>
                <a:lnTo>
                  <a:pt x="1020" y="1077"/>
                </a:lnTo>
                <a:lnTo>
                  <a:pt x="1019" y="1082"/>
                </a:lnTo>
                <a:lnTo>
                  <a:pt x="1019" y="1084"/>
                </a:lnTo>
                <a:lnTo>
                  <a:pt x="1017" y="1087"/>
                </a:lnTo>
                <a:lnTo>
                  <a:pt x="1015" y="1090"/>
                </a:lnTo>
                <a:lnTo>
                  <a:pt x="1015" y="1095"/>
                </a:lnTo>
                <a:lnTo>
                  <a:pt x="1016" y="1097"/>
                </a:lnTo>
                <a:lnTo>
                  <a:pt x="1016" y="1102"/>
                </a:lnTo>
                <a:lnTo>
                  <a:pt x="1015" y="1104"/>
                </a:lnTo>
                <a:lnTo>
                  <a:pt x="1016" y="1109"/>
                </a:lnTo>
                <a:lnTo>
                  <a:pt x="1019" y="1114"/>
                </a:lnTo>
                <a:lnTo>
                  <a:pt x="1020" y="1115"/>
                </a:lnTo>
                <a:lnTo>
                  <a:pt x="1022" y="1115"/>
                </a:lnTo>
                <a:lnTo>
                  <a:pt x="1022" y="1119"/>
                </a:lnTo>
                <a:lnTo>
                  <a:pt x="1023" y="1122"/>
                </a:lnTo>
                <a:lnTo>
                  <a:pt x="1025" y="1124"/>
                </a:lnTo>
                <a:lnTo>
                  <a:pt x="1027" y="1124"/>
                </a:lnTo>
                <a:lnTo>
                  <a:pt x="1027" y="1125"/>
                </a:lnTo>
                <a:lnTo>
                  <a:pt x="1023" y="1128"/>
                </a:lnTo>
                <a:lnTo>
                  <a:pt x="1015" y="1135"/>
                </a:lnTo>
                <a:lnTo>
                  <a:pt x="1015" y="1137"/>
                </a:lnTo>
                <a:lnTo>
                  <a:pt x="1012" y="1139"/>
                </a:lnTo>
                <a:lnTo>
                  <a:pt x="993" y="1158"/>
                </a:lnTo>
                <a:lnTo>
                  <a:pt x="990" y="1162"/>
                </a:lnTo>
                <a:lnTo>
                  <a:pt x="989" y="1162"/>
                </a:lnTo>
                <a:lnTo>
                  <a:pt x="989" y="1164"/>
                </a:lnTo>
                <a:lnTo>
                  <a:pt x="988" y="1167"/>
                </a:lnTo>
                <a:lnTo>
                  <a:pt x="981" y="1173"/>
                </a:lnTo>
                <a:lnTo>
                  <a:pt x="979" y="1175"/>
                </a:lnTo>
                <a:lnTo>
                  <a:pt x="979" y="1178"/>
                </a:lnTo>
                <a:lnTo>
                  <a:pt x="978" y="1180"/>
                </a:lnTo>
                <a:lnTo>
                  <a:pt x="978" y="1182"/>
                </a:lnTo>
                <a:lnTo>
                  <a:pt x="979" y="1183"/>
                </a:lnTo>
                <a:lnTo>
                  <a:pt x="978" y="1183"/>
                </a:lnTo>
                <a:lnTo>
                  <a:pt x="979" y="1184"/>
                </a:lnTo>
                <a:lnTo>
                  <a:pt x="978" y="1187"/>
                </a:lnTo>
                <a:lnTo>
                  <a:pt x="976" y="1187"/>
                </a:lnTo>
                <a:lnTo>
                  <a:pt x="973" y="1188"/>
                </a:lnTo>
                <a:lnTo>
                  <a:pt x="971" y="1192"/>
                </a:lnTo>
                <a:lnTo>
                  <a:pt x="966" y="1199"/>
                </a:lnTo>
                <a:lnTo>
                  <a:pt x="964" y="1203"/>
                </a:lnTo>
                <a:lnTo>
                  <a:pt x="961" y="1205"/>
                </a:lnTo>
                <a:lnTo>
                  <a:pt x="958" y="1210"/>
                </a:lnTo>
                <a:lnTo>
                  <a:pt x="955" y="1212"/>
                </a:lnTo>
                <a:lnTo>
                  <a:pt x="954" y="1212"/>
                </a:lnTo>
                <a:lnTo>
                  <a:pt x="948" y="1218"/>
                </a:lnTo>
                <a:lnTo>
                  <a:pt x="941" y="1227"/>
                </a:lnTo>
                <a:lnTo>
                  <a:pt x="931" y="1240"/>
                </a:lnTo>
                <a:lnTo>
                  <a:pt x="929" y="1243"/>
                </a:lnTo>
                <a:lnTo>
                  <a:pt x="929" y="1249"/>
                </a:lnTo>
                <a:lnTo>
                  <a:pt x="927" y="1250"/>
                </a:lnTo>
                <a:lnTo>
                  <a:pt x="927" y="1253"/>
                </a:lnTo>
                <a:lnTo>
                  <a:pt x="925" y="1252"/>
                </a:lnTo>
                <a:lnTo>
                  <a:pt x="924" y="1257"/>
                </a:lnTo>
                <a:lnTo>
                  <a:pt x="921" y="1259"/>
                </a:lnTo>
                <a:lnTo>
                  <a:pt x="917" y="1264"/>
                </a:lnTo>
                <a:lnTo>
                  <a:pt x="914" y="1269"/>
                </a:lnTo>
                <a:lnTo>
                  <a:pt x="911" y="1283"/>
                </a:lnTo>
                <a:lnTo>
                  <a:pt x="912" y="1288"/>
                </a:lnTo>
                <a:lnTo>
                  <a:pt x="911" y="1288"/>
                </a:lnTo>
                <a:lnTo>
                  <a:pt x="911" y="1293"/>
                </a:lnTo>
                <a:lnTo>
                  <a:pt x="910" y="1296"/>
                </a:lnTo>
                <a:lnTo>
                  <a:pt x="911" y="1299"/>
                </a:lnTo>
                <a:lnTo>
                  <a:pt x="910" y="1299"/>
                </a:lnTo>
                <a:lnTo>
                  <a:pt x="908" y="1300"/>
                </a:lnTo>
                <a:lnTo>
                  <a:pt x="905" y="1300"/>
                </a:lnTo>
                <a:lnTo>
                  <a:pt x="904" y="1303"/>
                </a:lnTo>
                <a:lnTo>
                  <a:pt x="905" y="1306"/>
                </a:lnTo>
                <a:lnTo>
                  <a:pt x="908" y="1311"/>
                </a:lnTo>
                <a:lnTo>
                  <a:pt x="914" y="1320"/>
                </a:lnTo>
                <a:lnTo>
                  <a:pt x="914" y="1321"/>
                </a:lnTo>
                <a:lnTo>
                  <a:pt x="919" y="1329"/>
                </a:lnTo>
                <a:lnTo>
                  <a:pt x="925" y="1336"/>
                </a:lnTo>
                <a:lnTo>
                  <a:pt x="934" y="1344"/>
                </a:lnTo>
                <a:lnTo>
                  <a:pt x="942" y="1350"/>
                </a:lnTo>
                <a:lnTo>
                  <a:pt x="956" y="1360"/>
                </a:lnTo>
                <a:lnTo>
                  <a:pt x="962" y="1363"/>
                </a:lnTo>
                <a:lnTo>
                  <a:pt x="966" y="1364"/>
                </a:lnTo>
                <a:lnTo>
                  <a:pt x="968" y="1363"/>
                </a:lnTo>
                <a:lnTo>
                  <a:pt x="971" y="1363"/>
                </a:lnTo>
                <a:lnTo>
                  <a:pt x="973" y="1364"/>
                </a:lnTo>
                <a:lnTo>
                  <a:pt x="988" y="1364"/>
                </a:lnTo>
                <a:lnTo>
                  <a:pt x="992" y="1365"/>
                </a:lnTo>
                <a:lnTo>
                  <a:pt x="1008" y="1366"/>
                </a:lnTo>
                <a:lnTo>
                  <a:pt x="1016" y="1365"/>
                </a:lnTo>
                <a:lnTo>
                  <a:pt x="1017" y="1364"/>
                </a:lnTo>
                <a:lnTo>
                  <a:pt x="1029" y="1364"/>
                </a:lnTo>
                <a:lnTo>
                  <a:pt x="1033" y="1358"/>
                </a:lnTo>
                <a:lnTo>
                  <a:pt x="1036" y="1355"/>
                </a:lnTo>
                <a:lnTo>
                  <a:pt x="1042" y="1354"/>
                </a:lnTo>
                <a:lnTo>
                  <a:pt x="1044" y="1353"/>
                </a:lnTo>
                <a:lnTo>
                  <a:pt x="1047" y="1354"/>
                </a:lnTo>
                <a:lnTo>
                  <a:pt x="1050" y="1356"/>
                </a:lnTo>
                <a:lnTo>
                  <a:pt x="1052" y="1358"/>
                </a:lnTo>
                <a:lnTo>
                  <a:pt x="1052" y="1359"/>
                </a:lnTo>
                <a:lnTo>
                  <a:pt x="1046" y="1368"/>
                </a:lnTo>
                <a:lnTo>
                  <a:pt x="1046" y="1371"/>
                </a:lnTo>
                <a:lnTo>
                  <a:pt x="1052" y="1376"/>
                </a:lnTo>
                <a:lnTo>
                  <a:pt x="1054" y="1379"/>
                </a:lnTo>
                <a:lnTo>
                  <a:pt x="1063" y="1386"/>
                </a:lnTo>
                <a:lnTo>
                  <a:pt x="1066" y="1389"/>
                </a:lnTo>
                <a:lnTo>
                  <a:pt x="1070" y="1393"/>
                </a:lnTo>
                <a:lnTo>
                  <a:pt x="1071" y="1393"/>
                </a:lnTo>
                <a:lnTo>
                  <a:pt x="1077" y="1396"/>
                </a:lnTo>
                <a:lnTo>
                  <a:pt x="1087" y="1405"/>
                </a:lnTo>
                <a:lnTo>
                  <a:pt x="1087" y="1408"/>
                </a:lnTo>
                <a:lnTo>
                  <a:pt x="1086" y="1408"/>
                </a:lnTo>
                <a:lnTo>
                  <a:pt x="1083" y="1405"/>
                </a:lnTo>
                <a:lnTo>
                  <a:pt x="1080" y="1403"/>
                </a:lnTo>
                <a:lnTo>
                  <a:pt x="1076" y="1399"/>
                </a:lnTo>
                <a:lnTo>
                  <a:pt x="1074" y="1398"/>
                </a:lnTo>
                <a:lnTo>
                  <a:pt x="1070" y="1396"/>
                </a:lnTo>
                <a:lnTo>
                  <a:pt x="1067" y="1395"/>
                </a:lnTo>
                <a:lnTo>
                  <a:pt x="1063" y="1391"/>
                </a:lnTo>
                <a:lnTo>
                  <a:pt x="1057" y="1389"/>
                </a:lnTo>
                <a:lnTo>
                  <a:pt x="1052" y="1384"/>
                </a:lnTo>
                <a:lnTo>
                  <a:pt x="1044" y="1381"/>
                </a:lnTo>
                <a:lnTo>
                  <a:pt x="1044" y="1380"/>
                </a:lnTo>
                <a:lnTo>
                  <a:pt x="1040" y="1379"/>
                </a:lnTo>
                <a:lnTo>
                  <a:pt x="1032" y="1375"/>
                </a:lnTo>
                <a:lnTo>
                  <a:pt x="1022" y="1375"/>
                </a:lnTo>
                <a:lnTo>
                  <a:pt x="1013" y="1376"/>
                </a:lnTo>
                <a:lnTo>
                  <a:pt x="1012" y="1375"/>
                </a:lnTo>
                <a:lnTo>
                  <a:pt x="1012" y="1370"/>
                </a:lnTo>
                <a:lnTo>
                  <a:pt x="1008" y="1371"/>
                </a:lnTo>
                <a:lnTo>
                  <a:pt x="1008" y="1368"/>
                </a:lnTo>
                <a:lnTo>
                  <a:pt x="1006" y="1368"/>
                </a:lnTo>
                <a:lnTo>
                  <a:pt x="999" y="1368"/>
                </a:lnTo>
                <a:lnTo>
                  <a:pt x="986" y="1370"/>
                </a:lnTo>
                <a:lnTo>
                  <a:pt x="975" y="1374"/>
                </a:lnTo>
                <a:lnTo>
                  <a:pt x="958" y="1374"/>
                </a:lnTo>
                <a:lnTo>
                  <a:pt x="952" y="1373"/>
                </a:lnTo>
                <a:lnTo>
                  <a:pt x="944" y="1371"/>
                </a:lnTo>
                <a:lnTo>
                  <a:pt x="939" y="1370"/>
                </a:lnTo>
                <a:lnTo>
                  <a:pt x="921" y="1370"/>
                </a:lnTo>
                <a:lnTo>
                  <a:pt x="919" y="1371"/>
                </a:lnTo>
                <a:lnTo>
                  <a:pt x="910" y="1374"/>
                </a:lnTo>
                <a:lnTo>
                  <a:pt x="910" y="1376"/>
                </a:lnTo>
                <a:lnTo>
                  <a:pt x="908" y="1378"/>
                </a:lnTo>
                <a:lnTo>
                  <a:pt x="904" y="1378"/>
                </a:lnTo>
                <a:lnTo>
                  <a:pt x="901" y="1376"/>
                </a:lnTo>
                <a:lnTo>
                  <a:pt x="895" y="1375"/>
                </a:lnTo>
                <a:lnTo>
                  <a:pt x="892" y="1376"/>
                </a:lnTo>
                <a:lnTo>
                  <a:pt x="887" y="1379"/>
                </a:lnTo>
                <a:lnTo>
                  <a:pt x="884" y="1379"/>
                </a:lnTo>
                <a:lnTo>
                  <a:pt x="874" y="1383"/>
                </a:lnTo>
                <a:lnTo>
                  <a:pt x="864" y="1386"/>
                </a:lnTo>
                <a:lnTo>
                  <a:pt x="861" y="1386"/>
                </a:lnTo>
                <a:lnTo>
                  <a:pt x="850" y="1390"/>
                </a:lnTo>
                <a:lnTo>
                  <a:pt x="846" y="1391"/>
                </a:lnTo>
                <a:lnTo>
                  <a:pt x="844" y="1394"/>
                </a:lnTo>
                <a:lnTo>
                  <a:pt x="844" y="1394"/>
                </a:lnTo>
                <a:lnTo>
                  <a:pt x="843" y="1398"/>
                </a:lnTo>
                <a:lnTo>
                  <a:pt x="836" y="1395"/>
                </a:lnTo>
                <a:lnTo>
                  <a:pt x="829" y="1395"/>
                </a:lnTo>
                <a:lnTo>
                  <a:pt x="821" y="1398"/>
                </a:lnTo>
                <a:lnTo>
                  <a:pt x="821" y="1395"/>
                </a:lnTo>
                <a:lnTo>
                  <a:pt x="820" y="1395"/>
                </a:lnTo>
                <a:lnTo>
                  <a:pt x="817" y="1404"/>
                </a:lnTo>
                <a:lnTo>
                  <a:pt x="819" y="1405"/>
                </a:lnTo>
                <a:lnTo>
                  <a:pt x="819" y="1405"/>
                </a:lnTo>
                <a:lnTo>
                  <a:pt x="820" y="1406"/>
                </a:lnTo>
                <a:lnTo>
                  <a:pt x="823" y="1406"/>
                </a:lnTo>
                <a:lnTo>
                  <a:pt x="823" y="1408"/>
                </a:lnTo>
                <a:lnTo>
                  <a:pt x="823" y="1408"/>
                </a:lnTo>
                <a:lnTo>
                  <a:pt x="819" y="1409"/>
                </a:lnTo>
                <a:lnTo>
                  <a:pt x="813" y="1409"/>
                </a:lnTo>
                <a:lnTo>
                  <a:pt x="804" y="1411"/>
                </a:lnTo>
                <a:lnTo>
                  <a:pt x="799" y="1415"/>
                </a:lnTo>
                <a:lnTo>
                  <a:pt x="796" y="1415"/>
                </a:lnTo>
                <a:lnTo>
                  <a:pt x="794" y="1416"/>
                </a:lnTo>
                <a:lnTo>
                  <a:pt x="789" y="1414"/>
                </a:lnTo>
                <a:lnTo>
                  <a:pt x="789" y="1414"/>
                </a:lnTo>
                <a:lnTo>
                  <a:pt x="772" y="1415"/>
                </a:lnTo>
                <a:lnTo>
                  <a:pt x="766" y="1416"/>
                </a:lnTo>
                <a:lnTo>
                  <a:pt x="765" y="1415"/>
                </a:lnTo>
                <a:lnTo>
                  <a:pt x="766" y="1413"/>
                </a:lnTo>
                <a:lnTo>
                  <a:pt x="765" y="1414"/>
                </a:lnTo>
                <a:lnTo>
                  <a:pt x="762" y="1414"/>
                </a:lnTo>
                <a:lnTo>
                  <a:pt x="763" y="1415"/>
                </a:lnTo>
                <a:lnTo>
                  <a:pt x="763" y="1416"/>
                </a:lnTo>
                <a:lnTo>
                  <a:pt x="762" y="1416"/>
                </a:lnTo>
                <a:lnTo>
                  <a:pt x="750" y="1419"/>
                </a:lnTo>
                <a:lnTo>
                  <a:pt x="742" y="1421"/>
                </a:lnTo>
                <a:lnTo>
                  <a:pt x="735" y="1425"/>
                </a:lnTo>
                <a:lnTo>
                  <a:pt x="726" y="1431"/>
                </a:lnTo>
                <a:lnTo>
                  <a:pt x="723" y="1431"/>
                </a:lnTo>
                <a:lnTo>
                  <a:pt x="723" y="1433"/>
                </a:lnTo>
                <a:lnTo>
                  <a:pt x="723" y="1434"/>
                </a:lnTo>
                <a:lnTo>
                  <a:pt x="721" y="1436"/>
                </a:lnTo>
                <a:lnTo>
                  <a:pt x="715" y="1441"/>
                </a:lnTo>
                <a:lnTo>
                  <a:pt x="711" y="1444"/>
                </a:lnTo>
                <a:lnTo>
                  <a:pt x="709" y="1445"/>
                </a:lnTo>
                <a:lnTo>
                  <a:pt x="706" y="1445"/>
                </a:lnTo>
                <a:lnTo>
                  <a:pt x="705" y="1448"/>
                </a:lnTo>
                <a:lnTo>
                  <a:pt x="702" y="1450"/>
                </a:lnTo>
                <a:lnTo>
                  <a:pt x="699" y="1451"/>
                </a:lnTo>
                <a:lnTo>
                  <a:pt x="699" y="1453"/>
                </a:lnTo>
                <a:lnTo>
                  <a:pt x="694" y="1456"/>
                </a:lnTo>
                <a:lnTo>
                  <a:pt x="692" y="1456"/>
                </a:lnTo>
                <a:lnTo>
                  <a:pt x="691" y="1454"/>
                </a:lnTo>
                <a:lnTo>
                  <a:pt x="691" y="1453"/>
                </a:lnTo>
                <a:lnTo>
                  <a:pt x="689" y="1453"/>
                </a:lnTo>
                <a:lnTo>
                  <a:pt x="689" y="1454"/>
                </a:lnTo>
                <a:lnTo>
                  <a:pt x="691" y="1458"/>
                </a:lnTo>
                <a:lnTo>
                  <a:pt x="691" y="1459"/>
                </a:lnTo>
                <a:lnTo>
                  <a:pt x="688" y="1459"/>
                </a:lnTo>
                <a:lnTo>
                  <a:pt x="684" y="1461"/>
                </a:lnTo>
                <a:lnTo>
                  <a:pt x="674" y="1470"/>
                </a:lnTo>
                <a:lnTo>
                  <a:pt x="671" y="1473"/>
                </a:lnTo>
                <a:lnTo>
                  <a:pt x="669" y="1476"/>
                </a:lnTo>
                <a:lnTo>
                  <a:pt x="667" y="1478"/>
                </a:lnTo>
                <a:lnTo>
                  <a:pt x="665" y="1480"/>
                </a:lnTo>
                <a:lnTo>
                  <a:pt x="665" y="1484"/>
                </a:lnTo>
                <a:lnTo>
                  <a:pt x="662" y="1488"/>
                </a:lnTo>
                <a:lnTo>
                  <a:pt x="662" y="1493"/>
                </a:lnTo>
                <a:lnTo>
                  <a:pt x="660" y="1493"/>
                </a:lnTo>
                <a:lnTo>
                  <a:pt x="658" y="1495"/>
                </a:lnTo>
                <a:lnTo>
                  <a:pt x="657" y="1499"/>
                </a:lnTo>
                <a:lnTo>
                  <a:pt x="658" y="1503"/>
                </a:lnTo>
                <a:lnTo>
                  <a:pt x="657" y="1505"/>
                </a:lnTo>
                <a:lnTo>
                  <a:pt x="657" y="1518"/>
                </a:lnTo>
                <a:lnTo>
                  <a:pt x="655" y="1519"/>
                </a:lnTo>
                <a:lnTo>
                  <a:pt x="655" y="1525"/>
                </a:lnTo>
                <a:lnTo>
                  <a:pt x="654" y="1529"/>
                </a:lnTo>
                <a:lnTo>
                  <a:pt x="654" y="1536"/>
                </a:lnTo>
                <a:lnTo>
                  <a:pt x="652" y="1538"/>
                </a:lnTo>
                <a:lnTo>
                  <a:pt x="654" y="1538"/>
                </a:lnTo>
                <a:lnTo>
                  <a:pt x="657" y="1535"/>
                </a:lnTo>
                <a:lnTo>
                  <a:pt x="658" y="1534"/>
                </a:lnTo>
                <a:lnTo>
                  <a:pt x="660" y="1534"/>
                </a:lnTo>
                <a:lnTo>
                  <a:pt x="664" y="1535"/>
                </a:lnTo>
                <a:lnTo>
                  <a:pt x="665" y="1536"/>
                </a:lnTo>
                <a:lnTo>
                  <a:pt x="665" y="1536"/>
                </a:lnTo>
                <a:lnTo>
                  <a:pt x="667" y="1534"/>
                </a:lnTo>
                <a:lnTo>
                  <a:pt x="668" y="1531"/>
                </a:lnTo>
                <a:lnTo>
                  <a:pt x="668" y="1528"/>
                </a:lnTo>
                <a:lnTo>
                  <a:pt x="669" y="1528"/>
                </a:lnTo>
                <a:lnTo>
                  <a:pt x="669" y="1533"/>
                </a:lnTo>
                <a:lnTo>
                  <a:pt x="667" y="1536"/>
                </a:lnTo>
                <a:lnTo>
                  <a:pt x="665" y="1539"/>
                </a:lnTo>
                <a:lnTo>
                  <a:pt x="661" y="1539"/>
                </a:lnTo>
                <a:lnTo>
                  <a:pt x="655" y="1542"/>
                </a:lnTo>
                <a:lnTo>
                  <a:pt x="654" y="1545"/>
                </a:lnTo>
                <a:lnTo>
                  <a:pt x="652" y="1547"/>
                </a:lnTo>
                <a:lnTo>
                  <a:pt x="654" y="1550"/>
                </a:lnTo>
                <a:lnTo>
                  <a:pt x="648" y="1556"/>
                </a:lnTo>
                <a:lnTo>
                  <a:pt x="645" y="1561"/>
                </a:lnTo>
                <a:lnTo>
                  <a:pt x="644" y="1562"/>
                </a:lnTo>
                <a:lnTo>
                  <a:pt x="644" y="1566"/>
                </a:lnTo>
                <a:lnTo>
                  <a:pt x="645" y="1567"/>
                </a:lnTo>
                <a:lnTo>
                  <a:pt x="645" y="1567"/>
                </a:lnTo>
                <a:lnTo>
                  <a:pt x="644" y="1571"/>
                </a:lnTo>
                <a:lnTo>
                  <a:pt x="644" y="1574"/>
                </a:lnTo>
                <a:lnTo>
                  <a:pt x="645" y="1585"/>
                </a:lnTo>
                <a:lnTo>
                  <a:pt x="647" y="1587"/>
                </a:lnTo>
                <a:lnTo>
                  <a:pt x="647" y="1591"/>
                </a:lnTo>
                <a:lnTo>
                  <a:pt x="642" y="1607"/>
                </a:lnTo>
                <a:lnTo>
                  <a:pt x="642" y="1617"/>
                </a:lnTo>
                <a:lnTo>
                  <a:pt x="645" y="1620"/>
                </a:lnTo>
                <a:lnTo>
                  <a:pt x="642" y="1622"/>
                </a:lnTo>
                <a:lnTo>
                  <a:pt x="638" y="1626"/>
                </a:lnTo>
                <a:lnTo>
                  <a:pt x="630" y="1634"/>
                </a:lnTo>
                <a:lnTo>
                  <a:pt x="624" y="1641"/>
                </a:lnTo>
                <a:lnTo>
                  <a:pt x="621" y="1646"/>
                </a:lnTo>
                <a:lnTo>
                  <a:pt x="621" y="1649"/>
                </a:lnTo>
                <a:lnTo>
                  <a:pt x="620" y="1654"/>
                </a:lnTo>
                <a:lnTo>
                  <a:pt x="620" y="1656"/>
                </a:lnTo>
                <a:lnTo>
                  <a:pt x="621" y="1659"/>
                </a:lnTo>
                <a:lnTo>
                  <a:pt x="623" y="1659"/>
                </a:lnTo>
                <a:lnTo>
                  <a:pt x="620" y="1660"/>
                </a:lnTo>
                <a:lnTo>
                  <a:pt x="610" y="1662"/>
                </a:lnTo>
                <a:lnTo>
                  <a:pt x="606" y="1664"/>
                </a:lnTo>
                <a:lnTo>
                  <a:pt x="601" y="1667"/>
                </a:lnTo>
                <a:lnTo>
                  <a:pt x="598" y="1667"/>
                </a:lnTo>
                <a:lnTo>
                  <a:pt x="588" y="1672"/>
                </a:lnTo>
                <a:lnTo>
                  <a:pt x="588" y="1672"/>
                </a:lnTo>
                <a:lnTo>
                  <a:pt x="583" y="1679"/>
                </a:lnTo>
                <a:lnTo>
                  <a:pt x="577" y="1682"/>
                </a:lnTo>
                <a:lnTo>
                  <a:pt x="570" y="1685"/>
                </a:lnTo>
                <a:lnTo>
                  <a:pt x="563" y="1690"/>
                </a:lnTo>
                <a:lnTo>
                  <a:pt x="557" y="1694"/>
                </a:lnTo>
                <a:lnTo>
                  <a:pt x="554" y="1695"/>
                </a:lnTo>
                <a:lnTo>
                  <a:pt x="550" y="1696"/>
                </a:lnTo>
                <a:lnTo>
                  <a:pt x="540" y="1699"/>
                </a:lnTo>
                <a:lnTo>
                  <a:pt x="533" y="1701"/>
                </a:lnTo>
                <a:lnTo>
                  <a:pt x="527" y="1707"/>
                </a:lnTo>
                <a:lnTo>
                  <a:pt x="527" y="1712"/>
                </a:lnTo>
                <a:lnTo>
                  <a:pt x="525" y="1715"/>
                </a:lnTo>
                <a:lnTo>
                  <a:pt x="519" y="1717"/>
                </a:lnTo>
                <a:lnTo>
                  <a:pt x="516" y="1720"/>
                </a:lnTo>
                <a:lnTo>
                  <a:pt x="512" y="1722"/>
                </a:lnTo>
                <a:lnTo>
                  <a:pt x="509" y="1722"/>
                </a:lnTo>
                <a:lnTo>
                  <a:pt x="500" y="1725"/>
                </a:lnTo>
                <a:lnTo>
                  <a:pt x="486" y="1727"/>
                </a:lnTo>
                <a:lnTo>
                  <a:pt x="476" y="1727"/>
                </a:lnTo>
                <a:lnTo>
                  <a:pt x="472" y="1730"/>
                </a:lnTo>
                <a:lnTo>
                  <a:pt x="468" y="1731"/>
                </a:lnTo>
                <a:lnTo>
                  <a:pt x="462" y="1731"/>
                </a:lnTo>
                <a:lnTo>
                  <a:pt x="458" y="1735"/>
                </a:lnTo>
                <a:lnTo>
                  <a:pt x="452" y="1740"/>
                </a:lnTo>
                <a:lnTo>
                  <a:pt x="451" y="1741"/>
                </a:lnTo>
                <a:lnTo>
                  <a:pt x="451" y="1747"/>
                </a:lnTo>
                <a:lnTo>
                  <a:pt x="452" y="1749"/>
                </a:lnTo>
                <a:lnTo>
                  <a:pt x="452" y="1750"/>
                </a:lnTo>
                <a:lnTo>
                  <a:pt x="451" y="1751"/>
                </a:lnTo>
                <a:lnTo>
                  <a:pt x="449" y="1751"/>
                </a:lnTo>
                <a:lnTo>
                  <a:pt x="449" y="1755"/>
                </a:lnTo>
                <a:lnTo>
                  <a:pt x="445" y="1752"/>
                </a:lnTo>
                <a:lnTo>
                  <a:pt x="435" y="1752"/>
                </a:lnTo>
                <a:lnTo>
                  <a:pt x="428" y="1751"/>
                </a:lnTo>
                <a:lnTo>
                  <a:pt x="414" y="1747"/>
                </a:lnTo>
                <a:lnTo>
                  <a:pt x="405" y="1746"/>
                </a:lnTo>
                <a:lnTo>
                  <a:pt x="401" y="1745"/>
                </a:lnTo>
                <a:lnTo>
                  <a:pt x="398" y="1745"/>
                </a:lnTo>
                <a:lnTo>
                  <a:pt x="392" y="1741"/>
                </a:lnTo>
                <a:lnTo>
                  <a:pt x="385" y="1740"/>
                </a:lnTo>
                <a:lnTo>
                  <a:pt x="381" y="1739"/>
                </a:lnTo>
                <a:lnTo>
                  <a:pt x="373" y="1737"/>
                </a:lnTo>
                <a:lnTo>
                  <a:pt x="373" y="1737"/>
                </a:lnTo>
                <a:lnTo>
                  <a:pt x="371" y="1739"/>
                </a:lnTo>
                <a:lnTo>
                  <a:pt x="370" y="1739"/>
                </a:lnTo>
                <a:lnTo>
                  <a:pt x="365" y="1736"/>
                </a:lnTo>
                <a:lnTo>
                  <a:pt x="365" y="1734"/>
                </a:lnTo>
                <a:lnTo>
                  <a:pt x="364" y="1731"/>
                </a:lnTo>
                <a:lnTo>
                  <a:pt x="357" y="1726"/>
                </a:lnTo>
                <a:lnTo>
                  <a:pt x="347" y="1722"/>
                </a:lnTo>
                <a:lnTo>
                  <a:pt x="343" y="1721"/>
                </a:lnTo>
                <a:lnTo>
                  <a:pt x="340" y="1717"/>
                </a:lnTo>
                <a:lnTo>
                  <a:pt x="327" y="1710"/>
                </a:lnTo>
                <a:lnTo>
                  <a:pt x="320" y="1702"/>
                </a:lnTo>
                <a:lnTo>
                  <a:pt x="314" y="1697"/>
                </a:lnTo>
                <a:lnTo>
                  <a:pt x="311" y="1696"/>
                </a:lnTo>
                <a:lnTo>
                  <a:pt x="293" y="1682"/>
                </a:lnTo>
                <a:lnTo>
                  <a:pt x="294" y="1682"/>
                </a:lnTo>
                <a:lnTo>
                  <a:pt x="296" y="1681"/>
                </a:lnTo>
                <a:lnTo>
                  <a:pt x="297" y="1681"/>
                </a:lnTo>
                <a:lnTo>
                  <a:pt x="297" y="1677"/>
                </a:lnTo>
                <a:lnTo>
                  <a:pt x="296" y="1677"/>
                </a:lnTo>
                <a:lnTo>
                  <a:pt x="296" y="1675"/>
                </a:lnTo>
                <a:lnTo>
                  <a:pt x="297" y="1674"/>
                </a:lnTo>
                <a:lnTo>
                  <a:pt x="299" y="1674"/>
                </a:lnTo>
                <a:lnTo>
                  <a:pt x="300" y="1675"/>
                </a:lnTo>
                <a:lnTo>
                  <a:pt x="309" y="1675"/>
                </a:lnTo>
                <a:lnTo>
                  <a:pt x="310" y="1674"/>
                </a:lnTo>
                <a:lnTo>
                  <a:pt x="313" y="1674"/>
                </a:lnTo>
                <a:lnTo>
                  <a:pt x="314" y="1672"/>
                </a:lnTo>
                <a:lnTo>
                  <a:pt x="314" y="1669"/>
                </a:lnTo>
                <a:lnTo>
                  <a:pt x="313" y="1667"/>
                </a:lnTo>
                <a:lnTo>
                  <a:pt x="313" y="1665"/>
                </a:lnTo>
                <a:lnTo>
                  <a:pt x="311" y="1664"/>
                </a:lnTo>
                <a:lnTo>
                  <a:pt x="311" y="1661"/>
                </a:lnTo>
                <a:lnTo>
                  <a:pt x="310" y="1660"/>
                </a:lnTo>
                <a:lnTo>
                  <a:pt x="310" y="1657"/>
                </a:lnTo>
                <a:lnTo>
                  <a:pt x="309" y="1656"/>
                </a:lnTo>
                <a:lnTo>
                  <a:pt x="309" y="1654"/>
                </a:lnTo>
                <a:lnTo>
                  <a:pt x="310" y="1654"/>
                </a:lnTo>
                <a:lnTo>
                  <a:pt x="311" y="1652"/>
                </a:lnTo>
                <a:lnTo>
                  <a:pt x="311" y="1654"/>
                </a:lnTo>
                <a:lnTo>
                  <a:pt x="313" y="1652"/>
                </a:lnTo>
                <a:lnTo>
                  <a:pt x="314" y="1650"/>
                </a:lnTo>
                <a:lnTo>
                  <a:pt x="316" y="1650"/>
                </a:lnTo>
                <a:lnTo>
                  <a:pt x="316" y="1649"/>
                </a:lnTo>
                <a:lnTo>
                  <a:pt x="317" y="1647"/>
                </a:lnTo>
                <a:lnTo>
                  <a:pt x="317" y="1646"/>
                </a:lnTo>
                <a:lnTo>
                  <a:pt x="316" y="1644"/>
                </a:lnTo>
                <a:lnTo>
                  <a:pt x="316" y="1640"/>
                </a:lnTo>
                <a:lnTo>
                  <a:pt x="317" y="1637"/>
                </a:lnTo>
                <a:lnTo>
                  <a:pt x="319" y="1636"/>
                </a:lnTo>
                <a:lnTo>
                  <a:pt x="320" y="1635"/>
                </a:lnTo>
                <a:lnTo>
                  <a:pt x="321" y="1635"/>
                </a:lnTo>
                <a:lnTo>
                  <a:pt x="323" y="1634"/>
                </a:lnTo>
                <a:lnTo>
                  <a:pt x="326" y="1632"/>
                </a:lnTo>
                <a:lnTo>
                  <a:pt x="329" y="1632"/>
                </a:lnTo>
                <a:lnTo>
                  <a:pt x="329" y="1630"/>
                </a:lnTo>
                <a:lnTo>
                  <a:pt x="329" y="1626"/>
                </a:lnTo>
                <a:lnTo>
                  <a:pt x="327" y="1624"/>
                </a:lnTo>
                <a:lnTo>
                  <a:pt x="327" y="1621"/>
                </a:lnTo>
                <a:lnTo>
                  <a:pt x="326" y="1620"/>
                </a:lnTo>
                <a:lnTo>
                  <a:pt x="324" y="1617"/>
                </a:lnTo>
                <a:lnTo>
                  <a:pt x="324" y="1616"/>
                </a:lnTo>
                <a:lnTo>
                  <a:pt x="326" y="1615"/>
                </a:lnTo>
                <a:lnTo>
                  <a:pt x="327" y="1614"/>
                </a:lnTo>
                <a:lnTo>
                  <a:pt x="329" y="1612"/>
                </a:lnTo>
                <a:lnTo>
                  <a:pt x="330" y="1612"/>
                </a:lnTo>
                <a:lnTo>
                  <a:pt x="330" y="1615"/>
                </a:lnTo>
                <a:lnTo>
                  <a:pt x="333" y="1616"/>
                </a:lnTo>
                <a:lnTo>
                  <a:pt x="333" y="1617"/>
                </a:lnTo>
                <a:lnTo>
                  <a:pt x="340" y="1617"/>
                </a:lnTo>
                <a:lnTo>
                  <a:pt x="341" y="1616"/>
                </a:lnTo>
                <a:lnTo>
                  <a:pt x="343" y="1615"/>
                </a:lnTo>
                <a:lnTo>
                  <a:pt x="344" y="1614"/>
                </a:lnTo>
                <a:lnTo>
                  <a:pt x="344" y="1611"/>
                </a:lnTo>
                <a:lnTo>
                  <a:pt x="346" y="1609"/>
                </a:lnTo>
                <a:lnTo>
                  <a:pt x="347" y="1606"/>
                </a:lnTo>
                <a:lnTo>
                  <a:pt x="347" y="1594"/>
                </a:lnTo>
                <a:lnTo>
                  <a:pt x="344" y="1591"/>
                </a:lnTo>
                <a:lnTo>
                  <a:pt x="343" y="1590"/>
                </a:lnTo>
                <a:lnTo>
                  <a:pt x="341" y="1589"/>
                </a:lnTo>
                <a:lnTo>
                  <a:pt x="340" y="1586"/>
                </a:lnTo>
                <a:lnTo>
                  <a:pt x="337" y="1582"/>
                </a:lnTo>
                <a:lnTo>
                  <a:pt x="334" y="1579"/>
                </a:lnTo>
                <a:lnTo>
                  <a:pt x="333" y="1576"/>
                </a:lnTo>
                <a:lnTo>
                  <a:pt x="330" y="1574"/>
                </a:lnTo>
                <a:lnTo>
                  <a:pt x="327" y="1569"/>
                </a:lnTo>
                <a:lnTo>
                  <a:pt x="327" y="1565"/>
                </a:lnTo>
                <a:lnTo>
                  <a:pt x="326" y="1561"/>
                </a:lnTo>
                <a:lnTo>
                  <a:pt x="324" y="1557"/>
                </a:lnTo>
                <a:lnTo>
                  <a:pt x="321" y="1555"/>
                </a:lnTo>
                <a:lnTo>
                  <a:pt x="319" y="1552"/>
                </a:lnTo>
                <a:lnTo>
                  <a:pt x="317" y="1549"/>
                </a:lnTo>
                <a:lnTo>
                  <a:pt x="316" y="1546"/>
                </a:lnTo>
                <a:lnTo>
                  <a:pt x="316" y="1544"/>
                </a:lnTo>
                <a:lnTo>
                  <a:pt x="317" y="1541"/>
                </a:lnTo>
                <a:lnTo>
                  <a:pt x="321" y="1539"/>
                </a:lnTo>
                <a:lnTo>
                  <a:pt x="324" y="1536"/>
                </a:lnTo>
                <a:lnTo>
                  <a:pt x="326" y="1533"/>
                </a:lnTo>
                <a:lnTo>
                  <a:pt x="326" y="1531"/>
                </a:lnTo>
                <a:lnTo>
                  <a:pt x="327" y="1531"/>
                </a:lnTo>
                <a:lnTo>
                  <a:pt x="331" y="1529"/>
                </a:lnTo>
                <a:lnTo>
                  <a:pt x="333" y="1526"/>
                </a:lnTo>
                <a:lnTo>
                  <a:pt x="334" y="1523"/>
                </a:lnTo>
                <a:lnTo>
                  <a:pt x="336" y="1519"/>
                </a:lnTo>
                <a:lnTo>
                  <a:pt x="337" y="1516"/>
                </a:lnTo>
                <a:lnTo>
                  <a:pt x="340" y="1511"/>
                </a:lnTo>
                <a:lnTo>
                  <a:pt x="341" y="1509"/>
                </a:lnTo>
                <a:lnTo>
                  <a:pt x="344" y="1506"/>
                </a:lnTo>
                <a:lnTo>
                  <a:pt x="344" y="1503"/>
                </a:lnTo>
                <a:lnTo>
                  <a:pt x="346" y="1499"/>
                </a:lnTo>
                <a:lnTo>
                  <a:pt x="344" y="1496"/>
                </a:lnTo>
                <a:lnTo>
                  <a:pt x="343" y="1495"/>
                </a:lnTo>
                <a:lnTo>
                  <a:pt x="338" y="1493"/>
                </a:lnTo>
                <a:lnTo>
                  <a:pt x="336" y="1491"/>
                </a:lnTo>
                <a:lnTo>
                  <a:pt x="334" y="1489"/>
                </a:lnTo>
                <a:lnTo>
                  <a:pt x="333" y="1486"/>
                </a:lnTo>
                <a:lnTo>
                  <a:pt x="331" y="1483"/>
                </a:lnTo>
                <a:lnTo>
                  <a:pt x="330" y="1479"/>
                </a:lnTo>
                <a:lnTo>
                  <a:pt x="327" y="1476"/>
                </a:lnTo>
                <a:lnTo>
                  <a:pt x="324" y="1474"/>
                </a:lnTo>
                <a:lnTo>
                  <a:pt x="321" y="1471"/>
                </a:lnTo>
                <a:lnTo>
                  <a:pt x="320" y="1469"/>
                </a:lnTo>
                <a:lnTo>
                  <a:pt x="317" y="1465"/>
                </a:lnTo>
                <a:lnTo>
                  <a:pt x="316" y="1461"/>
                </a:lnTo>
                <a:lnTo>
                  <a:pt x="314" y="1458"/>
                </a:lnTo>
                <a:lnTo>
                  <a:pt x="313" y="1455"/>
                </a:lnTo>
                <a:lnTo>
                  <a:pt x="311" y="1453"/>
                </a:lnTo>
                <a:lnTo>
                  <a:pt x="311" y="1451"/>
                </a:lnTo>
                <a:lnTo>
                  <a:pt x="310" y="1450"/>
                </a:lnTo>
                <a:lnTo>
                  <a:pt x="311" y="1448"/>
                </a:lnTo>
                <a:lnTo>
                  <a:pt x="316" y="1445"/>
                </a:lnTo>
                <a:lnTo>
                  <a:pt x="319" y="1443"/>
                </a:lnTo>
                <a:lnTo>
                  <a:pt x="321" y="1440"/>
                </a:lnTo>
                <a:lnTo>
                  <a:pt x="324" y="1439"/>
                </a:lnTo>
                <a:lnTo>
                  <a:pt x="326" y="1436"/>
                </a:lnTo>
                <a:lnTo>
                  <a:pt x="327" y="1434"/>
                </a:lnTo>
                <a:lnTo>
                  <a:pt x="326" y="1431"/>
                </a:lnTo>
                <a:lnTo>
                  <a:pt x="326" y="1429"/>
                </a:lnTo>
                <a:lnTo>
                  <a:pt x="327" y="1426"/>
                </a:lnTo>
                <a:lnTo>
                  <a:pt x="330" y="1425"/>
                </a:lnTo>
                <a:lnTo>
                  <a:pt x="333" y="1421"/>
                </a:lnTo>
                <a:lnTo>
                  <a:pt x="334" y="1420"/>
                </a:lnTo>
                <a:lnTo>
                  <a:pt x="338" y="1418"/>
                </a:lnTo>
                <a:lnTo>
                  <a:pt x="346" y="1410"/>
                </a:lnTo>
                <a:lnTo>
                  <a:pt x="346" y="1405"/>
                </a:lnTo>
                <a:lnTo>
                  <a:pt x="347" y="1401"/>
                </a:lnTo>
                <a:lnTo>
                  <a:pt x="347" y="1395"/>
                </a:lnTo>
                <a:lnTo>
                  <a:pt x="348" y="1393"/>
                </a:lnTo>
                <a:lnTo>
                  <a:pt x="350" y="1390"/>
                </a:lnTo>
                <a:lnTo>
                  <a:pt x="351" y="1386"/>
                </a:lnTo>
                <a:lnTo>
                  <a:pt x="351" y="1383"/>
                </a:lnTo>
                <a:lnTo>
                  <a:pt x="353" y="1380"/>
                </a:lnTo>
                <a:lnTo>
                  <a:pt x="354" y="1375"/>
                </a:lnTo>
                <a:lnTo>
                  <a:pt x="356" y="1373"/>
                </a:lnTo>
                <a:lnTo>
                  <a:pt x="356" y="1366"/>
                </a:lnTo>
                <a:lnTo>
                  <a:pt x="354" y="1364"/>
                </a:lnTo>
                <a:lnTo>
                  <a:pt x="356" y="1363"/>
                </a:lnTo>
                <a:lnTo>
                  <a:pt x="357" y="1360"/>
                </a:lnTo>
                <a:lnTo>
                  <a:pt x="358" y="1358"/>
                </a:lnTo>
                <a:lnTo>
                  <a:pt x="360" y="1355"/>
                </a:lnTo>
                <a:lnTo>
                  <a:pt x="360" y="1353"/>
                </a:lnTo>
                <a:lnTo>
                  <a:pt x="361" y="1349"/>
                </a:lnTo>
                <a:lnTo>
                  <a:pt x="364" y="1348"/>
                </a:lnTo>
                <a:lnTo>
                  <a:pt x="367" y="1348"/>
                </a:lnTo>
                <a:lnTo>
                  <a:pt x="370" y="1345"/>
                </a:lnTo>
                <a:lnTo>
                  <a:pt x="371" y="1343"/>
                </a:lnTo>
                <a:lnTo>
                  <a:pt x="373" y="1339"/>
                </a:lnTo>
                <a:lnTo>
                  <a:pt x="373" y="1336"/>
                </a:lnTo>
                <a:lnTo>
                  <a:pt x="374" y="1334"/>
                </a:lnTo>
                <a:lnTo>
                  <a:pt x="375" y="1333"/>
                </a:lnTo>
                <a:lnTo>
                  <a:pt x="375" y="1330"/>
                </a:lnTo>
                <a:lnTo>
                  <a:pt x="374" y="1328"/>
                </a:lnTo>
                <a:lnTo>
                  <a:pt x="377" y="1321"/>
                </a:lnTo>
                <a:lnTo>
                  <a:pt x="380" y="1318"/>
                </a:lnTo>
                <a:lnTo>
                  <a:pt x="392" y="1293"/>
                </a:lnTo>
                <a:lnTo>
                  <a:pt x="392" y="1291"/>
                </a:lnTo>
                <a:lnTo>
                  <a:pt x="388" y="1290"/>
                </a:lnTo>
                <a:lnTo>
                  <a:pt x="387" y="1289"/>
                </a:lnTo>
                <a:lnTo>
                  <a:pt x="385" y="1286"/>
                </a:lnTo>
                <a:lnTo>
                  <a:pt x="383" y="1284"/>
                </a:lnTo>
                <a:lnTo>
                  <a:pt x="381" y="1281"/>
                </a:lnTo>
                <a:lnTo>
                  <a:pt x="380" y="1278"/>
                </a:lnTo>
                <a:lnTo>
                  <a:pt x="380" y="1268"/>
                </a:lnTo>
                <a:lnTo>
                  <a:pt x="378" y="1265"/>
                </a:lnTo>
                <a:lnTo>
                  <a:pt x="377" y="1269"/>
                </a:lnTo>
                <a:lnTo>
                  <a:pt x="375" y="1273"/>
                </a:lnTo>
                <a:lnTo>
                  <a:pt x="373" y="1274"/>
                </a:lnTo>
                <a:lnTo>
                  <a:pt x="371" y="1273"/>
                </a:lnTo>
                <a:lnTo>
                  <a:pt x="370" y="1269"/>
                </a:lnTo>
                <a:lnTo>
                  <a:pt x="371" y="1265"/>
                </a:lnTo>
                <a:lnTo>
                  <a:pt x="370" y="1265"/>
                </a:lnTo>
                <a:lnTo>
                  <a:pt x="364" y="1266"/>
                </a:lnTo>
                <a:lnTo>
                  <a:pt x="360" y="1269"/>
                </a:lnTo>
                <a:lnTo>
                  <a:pt x="356" y="1271"/>
                </a:lnTo>
                <a:lnTo>
                  <a:pt x="351" y="1274"/>
                </a:lnTo>
                <a:lnTo>
                  <a:pt x="348" y="1274"/>
                </a:lnTo>
                <a:lnTo>
                  <a:pt x="344" y="1273"/>
                </a:lnTo>
                <a:lnTo>
                  <a:pt x="338" y="1271"/>
                </a:lnTo>
                <a:lnTo>
                  <a:pt x="334" y="1269"/>
                </a:lnTo>
                <a:lnTo>
                  <a:pt x="331" y="1266"/>
                </a:lnTo>
                <a:lnTo>
                  <a:pt x="329" y="1264"/>
                </a:lnTo>
                <a:lnTo>
                  <a:pt x="324" y="1263"/>
                </a:lnTo>
                <a:lnTo>
                  <a:pt x="321" y="1265"/>
                </a:lnTo>
                <a:lnTo>
                  <a:pt x="320" y="1265"/>
                </a:lnTo>
                <a:lnTo>
                  <a:pt x="319" y="1263"/>
                </a:lnTo>
                <a:lnTo>
                  <a:pt x="319" y="1258"/>
                </a:lnTo>
                <a:lnTo>
                  <a:pt x="320" y="1252"/>
                </a:lnTo>
                <a:lnTo>
                  <a:pt x="323" y="1247"/>
                </a:lnTo>
                <a:lnTo>
                  <a:pt x="326" y="1242"/>
                </a:lnTo>
                <a:lnTo>
                  <a:pt x="327" y="1237"/>
                </a:lnTo>
                <a:lnTo>
                  <a:pt x="329" y="1232"/>
                </a:lnTo>
                <a:lnTo>
                  <a:pt x="329" y="1229"/>
                </a:lnTo>
                <a:lnTo>
                  <a:pt x="331" y="1225"/>
                </a:lnTo>
                <a:lnTo>
                  <a:pt x="333" y="1219"/>
                </a:lnTo>
                <a:lnTo>
                  <a:pt x="334" y="1213"/>
                </a:lnTo>
                <a:lnTo>
                  <a:pt x="334" y="1207"/>
                </a:lnTo>
                <a:lnTo>
                  <a:pt x="338" y="1205"/>
                </a:lnTo>
                <a:lnTo>
                  <a:pt x="341" y="1202"/>
                </a:lnTo>
                <a:lnTo>
                  <a:pt x="340" y="1199"/>
                </a:lnTo>
                <a:lnTo>
                  <a:pt x="337" y="1194"/>
                </a:lnTo>
                <a:lnTo>
                  <a:pt x="333" y="1193"/>
                </a:lnTo>
                <a:lnTo>
                  <a:pt x="333" y="1189"/>
                </a:lnTo>
                <a:lnTo>
                  <a:pt x="336" y="1187"/>
                </a:lnTo>
                <a:lnTo>
                  <a:pt x="334" y="1182"/>
                </a:lnTo>
                <a:lnTo>
                  <a:pt x="333" y="1177"/>
                </a:lnTo>
                <a:lnTo>
                  <a:pt x="333" y="1173"/>
                </a:lnTo>
                <a:lnTo>
                  <a:pt x="336" y="1169"/>
                </a:lnTo>
                <a:lnTo>
                  <a:pt x="340" y="1163"/>
                </a:lnTo>
                <a:lnTo>
                  <a:pt x="343" y="1158"/>
                </a:lnTo>
                <a:lnTo>
                  <a:pt x="346" y="1154"/>
                </a:lnTo>
                <a:lnTo>
                  <a:pt x="350" y="1149"/>
                </a:lnTo>
                <a:lnTo>
                  <a:pt x="351" y="1147"/>
                </a:lnTo>
                <a:lnTo>
                  <a:pt x="350" y="1143"/>
                </a:lnTo>
                <a:lnTo>
                  <a:pt x="347" y="1139"/>
                </a:lnTo>
                <a:lnTo>
                  <a:pt x="344" y="1137"/>
                </a:lnTo>
                <a:lnTo>
                  <a:pt x="344" y="1133"/>
                </a:lnTo>
                <a:lnTo>
                  <a:pt x="343" y="1129"/>
                </a:lnTo>
                <a:lnTo>
                  <a:pt x="343" y="1125"/>
                </a:lnTo>
                <a:lnTo>
                  <a:pt x="340" y="1120"/>
                </a:lnTo>
                <a:lnTo>
                  <a:pt x="336" y="1118"/>
                </a:lnTo>
                <a:lnTo>
                  <a:pt x="334" y="1115"/>
                </a:lnTo>
                <a:lnTo>
                  <a:pt x="331" y="1114"/>
                </a:lnTo>
                <a:lnTo>
                  <a:pt x="329" y="1110"/>
                </a:lnTo>
                <a:lnTo>
                  <a:pt x="327" y="1108"/>
                </a:lnTo>
                <a:lnTo>
                  <a:pt x="327" y="1104"/>
                </a:lnTo>
                <a:lnTo>
                  <a:pt x="329" y="1102"/>
                </a:lnTo>
                <a:lnTo>
                  <a:pt x="331" y="1099"/>
                </a:lnTo>
                <a:lnTo>
                  <a:pt x="337" y="1098"/>
                </a:lnTo>
                <a:lnTo>
                  <a:pt x="340" y="1097"/>
                </a:lnTo>
                <a:lnTo>
                  <a:pt x="343" y="1097"/>
                </a:lnTo>
                <a:lnTo>
                  <a:pt x="344" y="1099"/>
                </a:lnTo>
                <a:lnTo>
                  <a:pt x="343" y="1097"/>
                </a:lnTo>
                <a:lnTo>
                  <a:pt x="347" y="1095"/>
                </a:lnTo>
                <a:lnTo>
                  <a:pt x="348" y="1092"/>
                </a:lnTo>
                <a:lnTo>
                  <a:pt x="350" y="1088"/>
                </a:lnTo>
                <a:lnTo>
                  <a:pt x="351" y="1084"/>
                </a:lnTo>
                <a:lnTo>
                  <a:pt x="353" y="1078"/>
                </a:lnTo>
                <a:lnTo>
                  <a:pt x="354" y="1073"/>
                </a:lnTo>
                <a:lnTo>
                  <a:pt x="356" y="1069"/>
                </a:lnTo>
                <a:lnTo>
                  <a:pt x="357" y="1065"/>
                </a:lnTo>
                <a:lnTo>
                  <a:pt x="357" y="1063"/>
                </a:lnTo>
                <a:lnTo>
                  <a:pt x="351" y="1064"/>
                </a:lnTo>
                <a:lnTo>
                  <a:pt x="348" y="1063"/>
                </a:lnTo>
                <a:lnTo>
                  <a:pt x="346" y="1064"/>
                </a:lnTo>
                <a:lnTo>
                  <a:pt x="344" y="1060"/>
                </a:lnTo>
                <a:lnTo>
                  <a:pt x="343" y="1057"/>
                </a:lnTo>
                <a:lnTo>
                  <a:pt x="341" y="1050"/>
                </a:lnTo>
                <a:lnTo>
                  <a:pt x="338" y="1047"/>
                </a:lnTo>
                <a:lnTo>
                  <a:pt x="334" y="1043"/>
                </a:lnTo>
                <a:lnTo>
                  <a:pt x="333" y="1038"/>
                </a:lnTo>
                <a:lnTo>
                  <a:pt x="333" y="1032"/>
                </a:lnTo>
                <a:lnTo>
                  <a:pt x="330" y="1025"/>
                </a:lnTo>
                <a:lnTo>
                  <a:pt x="329" y="1025"/>
                </a:lnTo>
                <a:lnTo>
                  <a:pt x="324" y="1024"/>
                </a:lnTo>
                <a:lnTo>
                  <a:pt x="317" y="1024"/>
                </a:lnTo>
                <a:lnTo>
                  <a:pt x="314" y="1025"/>
                </a:lnTo>
                <a:lnTo>
                  <a:pt x="310" y="1029"/>
                </a:lnTo>
                <a:lnTo>
                  <a:pt x="304" y="1032"/>
                </a:lnTo>
                <a:lnTo>
                  <a:pt x="302" y="1032"/>
                </a:lnTo>
                <a:lnTo>
                  <a:pt x="294" y="1034"/>
                </a:lnTo>
                <a:lnTo>
                  <a:pt x="287" y="1038"/>
                </a:lnTo>
                <a:lnTo>
                  <a:pt x="282" y="1039"/>
                </a:lnTo>
                <a:lnTo>
                  <a:pt x="277" y="1042"/>
                </a:lnTo>
                <a:lnTo>
                  <a:pt x="273" y="1045"/>
                </a:lnTo>
                <a:lnTo>
                  <a:pt x="270" y="1050"/>
                </a:lnTo>
                <a:lnTo>
                  <a:pt x="269" y="1054"/>
                </a:lnTo>
                <a:lnTo>
                  <a:pt x="266" y="1057"/>
                </a:lnTo>
                <a:lnTo>
                  <a:pt x="265" y="1057"/>
                </a:lnTo>
                <a:lnTo>
                  <a:pt x="259" y="1059"/>
                </a:lnTo>
                <a:lnTo>
                  <a:pt x="256" y="1062"/>
                </a:lnTo>
                <a:lnTo>
                  <a:pt x="252" y="1067"/>
                </a:lnTo>
                <a:lnTo>
                  <a:pt x="249" y="1068"/>
                </a:lnTo>
                <a:lnTo>
                  <a:pt x="246" y="1067"/>
                </a:lnTo>
                <a:lnTo>
                  <a:pt x="240" y="1064"/>
                </a:lnTo>
                <a:lnTo>
                  <a:pt x="232" y="1064"/>
                </a:lnTo>
                <a:lnTo>
                  <a:pt x="229" y="1063"/>
                </a:lnTo>
                <a:lnTo>
                  <a:pt x="223" y="1060"/>
                </a:lnTo>
                <a:lnTo>
                  <a:pt x="218" y="1053"/>
                </a:lnTo>
                <a:lnTo>
                  <a:pt x="215" y="1048"/>
                </a:lnTo>
                <a:lnTo>
                  <a:pt x="215" y="1043"/>
                </a:lnTo>
                <a:lnTo>
                  <a:pt x="213" y="1043"/>
                </a:lnTo>
                <a:lnTo>
                  <a:pt x="208" y="1047"/>
                </a:lnTo>
                <a:lnTo>
                  <a:pt x="201" y="1047"/>
                </a:lnTo>
                <a:lnTo>
                  <a:pt x="201" y="1043"/>
                </a:lnTo>
                <a:lnTo>
                  <a:pt x="201" y="1033"/>
                </a:lnTo>
                <a:lnTo>
                  <a:pt x="199" y="1029"/>
                </a:lnTo>
                <a:lnTo>
                  <a:pt x="201" y="1025"/>
                </a:lnTo>
                <a:lnTo>
                  <a:pt x="205" y="1022"/>
                </a:lnTo>
                <a:lnTo>
                  <a:pt x="204" y="1018"/>
                </a:lnTo>
                <a:lnTo>
                  <a:pt x="204" y="1014"/>
                </a:lnTo>
                <a:lnTo>
                  <a:pt x="202" y="1012"/>
                </a:lnTo>
                <a:lnTo>
                  <a:pt x="196" y="1005"/>
                </a:lnTo>
                <a:lnTo>
                  <a:pt x="194" y="1000"/>
                </a:lnTo>
                <a:lnTo>
                  <a:pt x="194" y="997"/>
                </a:lnTo>
                <a:lnTo>
                  <a:pt x="195" y="991"/>
                </a:lnTo>
                <a:lnTo>
                  <a:pt x="196" y="983"/>
                </a:lnTo>
                <a:lnTo>
                  <a:pt x="198" y="977"/>
                </a:lnTo>
                <a:lnTo>
                  <a:pt x="201" y="969"/>
                </a:lnTo>
                <a:lnTo>
                  <a:pt x="199" y="967"/>
                </a:lnTo>
                <a:lnTo>
                  <a:pt x="199" y="964"/>
                </a:lnTo>
                <a:lnTo>
                  <a:pt x="202" y="961"/>
                </a:lnTo>
                <a:lnTo>
                  <a:pt x="204" y="953"/>
                </a:lnTo>
                <a:lnTo>
                  <a:pt x="204" y="948"/>
                </a:lnTo>
                <a:lnTo>
                  <a:pt x="201" y="947"/>
                </a:lnTo>
                <a:lnTo>
                  <a:pt x="196" y="946"/>
                </a:lnTo>
                <a:lnTo>
                  <a:pt x="195" y="943"/>
                </a:lnTo>
                <a:lnTo>
                  <a:pt x="195" y="939"/>
                </a:lnTo>
                <a:lnTo>
                  <a:pt x="196" y="934"/>
                </a:lnTo>
                <a:lnTo>
                  <a:pt x="199" y="931"/>
                </a:lnTo>
                <a:lnTo>
                  <a:pt x="208" y="931"/>
                </a:lnTo>
                <a:lnTo>
                  <a:pt x="212" y="929"/>
                </a:lnTo>
                <a:lnTo>
                  <a:pt x="215" y="926"/>
                </a:lnTo>
                <a:lnTo>
                  <a:pt x="216" y="922"/>
                </a:lnTo>
                <a:lnTo>
                  <a:pt x="216" y="918"/>
                </a:lnTo>
                <a:lnTo>
                  <a:pt x="213" y="916"/>
                </a:lnTo>
                <a:lnTo>
                  <a:pt x="213" y="912"/>
                </a:lnTo>
                <a:lnTo>
                  <a:pt x="215" y="908"/>
                </a:lnTo>
                <a:lnTo>
                  <a:pt x="216" y="906"/>
                </a:lnTo>
                <a:lnTo>
                  <a:pt x="219" y="902"/>
                </a:lnTo>
                <a:lnTo>
                  <a:pt x="222" y="897"/>
                </a:lnTo>
                <a:lnTo>
                  <a:pt x="223" y="889"/>
                </a:lnTo>
                <a:lnTo>
                  <a:pt x="223" y="884"/>
                </a:lnTo>
                <a:lnTo>
                  <a:pt x="222" y="879"/>
                </a:lnTo>
                <a:lnTo>
                  <a:pt x="219" y="878"/>
                </a:lnTo>
                <a:lnTo>
                  <a:pt x="211" y="878"/>
                </a:lnTo>
                <a:lnTo>
                  <a:pt x="208" y="879"/>
                </a:lnTo>
                <a:lnTo>
                  <a:pt x="208" y="877"/>
                </a:lnTo>
                <a:lnTo>
                  <a:pt x="209" y="874"/>
                </a:lnTo>
                <a:lnTo>
                  <a:pt x="209" y="872"/>
                </a:lnTo>
                <a:lnTo>
                  <a:pt x="206" y="867"/>
                </a:lnTo>
                <a:lnTo>
                  <a:pt x="204" y="864"/>
                </a:lnTo>
                <a:lnTo>
                  <a:pt x="202" y="862"/>
                </a:lnTo>
                <a:lnTo>
                  <a:pt x="198" y="858"/>
                </a:lnTo>
                <a:lnTo>
                  <a:pt x="192" y="857"/>
                </a:lnTo>
                <a:lnTo>
                  <a:pt x="185" y="856"/>
                </a:lnTo>
                <a:lnTo>
                  <a:pt x="178" y="853"/>
                </a:lnTo>
                <a:lnTo>
                  <a:pt x="172" y="851"/>
                </a:lnTo>
                <a:lnTo>
                  <a:pt x="164" y="849"/>
                </a:lnTo>
                <a:lnTo>
                  <a:pt x="159" y="848"/>
                </a:lnTo>
                <a:lnTo>
                  <a:pt x="155" y="846"/>
                </a:lnTo>
                <a:lnTo>
                  <a:pt x="151" y="844"/>
                </a:lnTo>
                <a:lnTo>
                  <a:pt x="147" y="843"/>
                </a:lnTo>
                <a:lnTo>
                  <a:pt x="144" y="841"/>
                </a:lnTo>
                <a:lnTo>
                  <a:pt x="141" y="839"/>
                </a:lnTo>
                <a:lnTo>
                  <a:pt x="140" y="837"/>
                </a:lnTo>
                <a:lnTo>
                  <a:pt x="141" y="836"/>
                </a:lnTo>
                <a:lnTo>
                  <a:pt x="142" y="832"/>
                </a:lnTo>
                <a:lnTo>
                  <a:pt x="144" y="828"/>
                </a:lnTo>
                <a:lnTo>
                  <a:pt x="145" y="824"/>
                </a:lnTo>
                <a:lnTo>
                  <a:pt x="147" y="821"/>
                </a:lnTo>
                <a:lnTo>
                  <a:pt x="150" y="817"/>
                </a:lnTo>
                <a:lnTo>
                  <a:pt x="151" y="814"/>
                </a:lnTo>
                <a:lnTo>
                  <a:pt x="152" y="812"/>
                </a:lnTo>
                <a:lnTo>
                  <a:pt x="154" y="811"/>
                </a:lnTo>
                <a:lnTo>
                  <a:pt x="158" y="808"/>
                </a:lnTo>
                <a:lnTo>
                  <a:pt x="159" y="806"/>
                </a:lnTo>
                <a:lnTo>
                  <a:pt x="164" y="806"/>
                </a:lnTo>
                <a:lnTo>
                  <a:pt x="168" y="807"/>
                </a:lnTo>
                <a:lnTo>
                  <a:pt x="172" y="808"/>
                </a:lnTo>
                <a:lnTo>
                  <a:pt x="177" y="809"/>
                </a:lnTo>
                <a:lnTo>
                  <a:pt x="179" y="808"/>
                </a:lnTo>
                <a:lnTo>
                  <a:pt x="184" y="807"/>
                </a:lnTo>
                <a:lnTo>
                  <a:pt x="186" y="804"/>
                </a:lnTo>
                <a:lnTo>
                  <a:pt x="189" y="803"/>
                </a:lnTo>
                <a:lnTo>
                  <a:pt x="188" y="802"/>
                </a:lnTo>
                <a:lnTo>
                  <a:pt x="185" y="802"/>
                </a:lnTo>
                <a:lnTo>
                  <a:pt x="182" y="801"/>
                </a:lnTo>
                <a:lnTo>
                  <a:pt x="179" y="801"/>
                </a:lnTo>
                <a:lnTo>
                  <a:pt x="177" y="799"/>
                </a:lnTo>
                <a:lnTo>
                  <a:pt x="175" y="797"/>
                </a:lnTo>
                <a:lnTo>
                  <a:pt x="172" y="797"/>
                </a:lnTo>
                <a:lnTo>
                  <a:pt x="171" y="794"/>
                </a:lnTo>
                <a:lnTo>
                  <a:pt x="172" y="793"/>
                </a:lnTo>
                <a:lnTo>
                  <a:pt x="172" y="788"/>
                </a:lnTo>
                <a:lnTo>
                  <a:pt x="174" y="786"/>
                </a:lnTo>
                <a:lnTo>
                  <a:pt x="172" y="783"/>
                </a:lnTo>
                <a:lnTo>
                  <a:pt x="171" y="781"/>
                </a:lnTo>
                <a:lnTo>
                  <a:pt x="171" y="776"/>
                </a:lnTo>
                <a:lnTo>
                  <a:pt x="169" y="771"/>
                </a:lnTo>
                <a:lnTo>
                  <a:pt x="165" y="768"/>
                </a:lnTo>
                <a:lnTo>
                  <a:pt x="162" y="767"/>
                </a:lnTo>
                <a:lnTo>
                  <a:pt x="158" y="766"/>
                </a:lnTo>
                <a:lnTo>
                  <a:pt x="154" y="763"/>
                </a:lnTo>
                <a:lnTo>
                  <a:pt x="155" y="758"/>
                </a:lnTo>
                <a:lnTo>
                  <a:pt x="158" y="754"/>
                </a:lnTo>
                <a:lnTo>
                  <a:pt x="164" y="752"/>
                </a:lnTo>
                <a:lnTo>
                  <a:pt x="167" y="751"/>
                </a:lnTo>
                <a:lnTo>
                  <a:pt x="169" y="748"/>
                </a:lnTo>
                <a:lnTo>
                  <a:pt x="171" y="744"/>
                </a:lnTo>
                <a:lnTo>
                  <a:pt x="169" y="742"/>
                </a:lnTo>
                <a:lnTo>
                  <a:pt x="165" y="742"/>
                </a:lnTo>
                <a:lnTo>
                  <a:pt x="162" y="738"/>
                </a:lnTo>
                <a:lnTo>
                  <a:pt x="157" y="741"/>
                </a:lnTo>
                <a:lnTo>
                  <a:pt x="154" y="744"/>
                </a:lnTo>
                <a:lnTo>
                  <a:pt x="151" y="748"/>
                </a:lnTo>
                <a:lnTo>
                  <a:pt x="147" y="751"/>
                </a:lnTo>
                <a:lnTo>
                  <a:pt x="141" y="752"/>
                </a:lnTo>
                <a:lnTo>
                  <a:pt x="138" y="754"/>
                </a:lnTo>
                <a:lnTo>
                  <a:pt x="135" y="754"/>
                </a:lnTo>
                <a:lnTo>
                  <a:pt x="131" y="756"/>
                </a:lnTo>
                <a:lnTo>
                  <a:pt x="127" y="754"/>
                </a:lnTo>
                <a:lnTo>
                  <a:pt x="123" y="753"/>
                </a:lnTo>
                <a:lnTo>
                  <a:pt x="113" y="753"/>
                </a:lnTo>
                <a:lnTo>
                  <a:pt x="108" y="754"/>
                </a:lnTo>
                <a:lnTo>
                  <a:pt x="103" y="756"/>
                </a:lnTo>
                <a:lnTo>
                  <a:pt x="97" y="753"/>
                </a:lnTo>
                <a:lnTo>
                  <a:pt x="91" y="752"/>
                </a:lnTo>
                <a:lnTo>
                  <a:pt x="81" y="752"/>
                </a:lnTo>
                <a:lnTo>
                  <a:pt x="80" y="751"/>
                </a:lnTo>
                <a:lnTo>
                  <a:pt x="79" y="754"/>
                </a:lnTo>
                <a:lnTo>
                  <a:pt x="70" y="754"/>
                </a:lnTo>
                <a:lnTo>
                  <a:pt x="69" y="752"/>
                </a:lnTo>
                <a:lnTo>
                  <a:pt x="71" y="749"/>
                </a:lnTo>
                <a:lnTo>
                  <a:pt x="71" y="746"/>
                </a:lnTo>
                <a:lnTo>
                  <a:pt x="74" y="742"/>
                </a:lnTo>
                <a:lnTo>
                  <a:pt x="77" y="739"/>
                </a:lnTo>
                <a:lnTo>
                  <a:pt x="80" y="738"/>
                </a:lnTo>
                <a:lnTo>
                  <a:pt x="84" y="736"/>
                </a:lnTo>
                <a:lnTo>
                  <a:pt x="90" y="736"/>
                </a:lnTo>
                <a:lnTo>
                  <a:pt x="94" y="733"/>
                </a:lnTo>
                <a:lnTo>
                  <a:pt x="97" y="729"/>
                </a:lnTo>
                <a:lnTo>
                  <a:pt x="97" y="726"/>
                </a:lnTo>
                <a:lnTo>
                  <a:pt x="100" y="724"/>
                </a:lnTo>
                <a:lnTo>
                  <a:pt x="104" y="722"/>
                </a:lnTo>
                <a:lnTo>
                  <a:pt x="103" y="720"/>
                </a:lnTo>
                <a:lnTo>
                  <a:pt x="104" y="715"/>
                </a:lnTo>
                <a:lnTo>
                  <a:pt x="107" y="711"/>
                </a:lnTo>
                <a:lnTo>
                  <a:pt x="104" y="706"/>
                </a:lnTo>
                <a:lnTo>
                  <a:pt x="100" y="701"/>
                </a:lnTo>
                <a:lnTo>
                  <a:pt x="96" y="700"/>
                </a:lnTo>
                <a:lnTo>
                  <a:pt x="91" y="696"/>
                </a:lnTo>
                <a:lnTo>
                  <a:pt x="87" y="695"/>
                </a:lnTo>
                <a:lnTo>
                  <a:pt x="81" y="695"/>
                </a:lnTo>
                <a:lnTo>
                  <a:pt x="76" y="693"/>
                </a:lnTo>
                <a:lnTo>
                  <a:pt x="70" y="692"/>
                </a:lnTo>
                <a:lnTo>
                  <a:pt x="66" y="688"/>
                </a:lnTo>
                <a:lnTo>
                  <a:pt x="63" y="685"/>
                </a:lnTo>
                <a:lnTo>
                  <a:pt x="61" y="682"/>
                </a:lnTo>
                <a:lnTo>
                  <a:pt x="59" y="680"/>
                </a:lnTo>
                <a:lnTo>
                  <a:pt x="52" y="680"/>
                </a:lnTo>
                <a:lnTo>
                  <a:pt x="44" y="676"/>
                </a:lnTo>
                <a:lnTo>
                  <a:pt x="42" y="677"/>
                </a:lnTo>
                <a:lnTo>
                  <a:pt x="37" y="675"/>
                </a:lnTo>
                <a:lnTo>
                  <a:pt x="33" y="675"/>
                </a:lnTo>
                <a:lnTo>
                  <a:pt x="27" y="671"/>
                </a:lnTo>
                <a:lnTo>
                  <a:pt x="25" y="671"/>
                </a:lnTo>
                <a:lnTo>
                  <a:pt x="22" y="672"/>
                </a:lnTo>
                <a:lnTo>
                  <a:pt x="17" y="668"/>
                </a:lnTo>
                <a:lnTo>
                  <a:pt x="15" y="665"/>
                </a:lnTo>
                <a:lnTo>
                  <a:pt x="7" y="665"/>
                </a:lnTo>
                <a:lnTo>
                  <a:pt x="5" y="667"/>
                </a:lnTo>
                <a:lnTo>
                  <a:pt x="2" y="662"/>
                </a:lnTo>
                <a:lnTo>
                  <a:pt x="3" y="656"/>
                </a:lnTo>
                <a:lnTo>
                  <a:pt x="5" y="651"/>
                </a:lnTo>
                <a:lnTo>
                  <a:pt x="6" y="646"/>
                </a:lnTo>
                <a:lnTo>
                  <a:pt x="7" y="642"/>
                </a:lnTo>
                <a:lnTo>
                  <a:pt x="5" y="638"/>
                </a:lnTo>
                <a:lnTo>
                  <a:pt x="3" y="637"/>
                </a:lnTo>
                <a:lnTo>
                  <a:pt x="0" y="633"/>
                </a:lnTo>
                <a:lnTo>
                  <a:pt x="3" y="630"/>
                </a:lnTo>
                <a:lnTo>
                  <a:pt x="6" y="626"/>
                </a:lnTo>
                <a:lnTo>
                  <a:pt x="10" y="626"/>
                </a:lnTo>
                <a:lnTo>
                  <a:pt x="15" y="628"/>
                </a:lnTo>
                <a:lnTo>
                  <a:pt x="17" y="632"/>
                </a:lnTo>
                <a:lnTo>
                  <a:pt x="20" y="635"/>
                </a:lnTo>
                <a:lnTo>
                  <a:pt x="23" y="633"/>
                </a:lnTo>
                <a:lnTo>
                  <a:pt x="27" y="632"/>
                </a:lnTo>
                <a:lnTo>
                  <a:pt x="32" y="630"/>
                </a:lnTo>
                <a:lnTo>
                  <a:pt x="34" y="628"/>
                </a:lnTo>
                <a:lnTo>
                  <a:pt x="43" y="628"/>
                </a:lnTo>
                <a:lnTo>
                  <a:pt x="47" y="627"/>
                </a:lnTo>
                <a:lnTo>
                  <a:pt x="50" y="623"/>
                </a:lnTo>
                <a:lnTo>
                  <a:pt x="52" y="620"/>
                </a:lnTo>
                <a:lnTo>
                  <a:pt x="54" y="616"/>
                </a:lnTo>
                <a:lnTo>
                  <a:pt x="59" y="615"/>
                </a:lnTo>
                <a:lnTo>
                  <a:pt x="66" y="615"/>
                </a:lnTo>
                <a:lnTo>
                  <a:pt x="69" y="613"/>
                </a:lnTo>
                <a:lnTo>
                  <a:pt x="69" y="603"/>
                </a:lnTo>
                <a:lnTo>
                  <a:pt x="70" y="601"/>
                </a:lnTo>
                <a:lnTo>
                  <a:pt x="76" y="596"/>
                </a:lnTo>
                <a:lnTo>
                  <a:pt x="81" y="592"/>
                </a:lnTo>
                <a:lnTo>
                  <a:pt x="87" y="588"/>
                </a:lnTo>
                <a:lnTo>
                  <a:pt x="91" y="587"/>
                </a:lnTo>
                <a:lnTo>
                  <a:pt x="94" y="588"/>
                </a:lnTo>
                <a:lnTo>
                  <a:pt x="98" y="592"/>
                </a:lnTo>
                <a:lnTo>
                  <a:pt x="103" y="595"/>
                </a:lnTo>
                <a:lnTo>
                  <a:pt x="105" y="598"/>
                </a:lnTo>
                <a:lnTo>
                  <a:pt x="108" y="602"/>
                </a:lnTo>
                <a:lnTo>
                  <a:pt x="111" y="611"/>
                </a:lnTo>
                <a:lnTo>
                  <a:pt x="113" y="616"/>
                </a:lnTo>
                <a:lnTo>
                  <a:pt x="117" y="618"/>
                </a:lnTo>
                <a:lnTo>
                  <a:pt x="121" y="618"/>
                </a:lnTo>
                <a:lnTo>
                  <a:pt x="123" y="620"/>
                </a:lnTo>
                <a:lnTo>
                  <a:pt x="128" y="621"/>
                </a:lnTo>
                <a:lnTo>
                  <a:pt x="131" y="623"/>
                </a:lnTo>
                <a:lnTo>
                  <a:pt x="135" y="623"/>
                </a:lnTo>
                <a:lnTo>
                  <a:pt x="138" y="622"/>
                </a:lnTo>
                <a:lnTo>
                  <a:pt x="142" y="621"/>
                </a:lnTo>
                <a:lnTo>
                  <a:pt x="150" y="620"/>
                </a:lnTo>
                <a:lnTo>
                  <a:pt x="155" y="620"/>
                </a:lnTo>
                <a:lnTo>
                  <a:pt x="158" y="618"/>
                </a:lnTo>
                <a:lnTo>
                  <a:pt x="164" y="618"/>
                </a:lnTo>
                <a:lnTo>
                  <a:pt x="167" y="620"/>
                </a:lnTo>
                <a:lnTo>
                  <a:pt x="174" y="620"/>
                </a:lnTo>
                <a:lnTo>
                  <a:pt x="178" y="618"/>
                </a:lnTo>
                <a:lnTo>
                  <a:pt x="181" y="618"/>
                </a:lnTo>
                <a:lnTo>
                  <a:pt x="186" y="620"/>
                </a:lnTo>
                <a:lnTo>
                  <a:pt x="191" y="621"/>
                </a:lnTo>
                <a:lnTo>
                  <a:pt x="195" y="622"/>
                </a:lnTo>
                <a:lnTo>
                  <a:pt x="202" y="623"/>
                </a:lnTo>
                <a:lnTo>
                  <a:pt x="205" y="625"/>
                </a:lnTo>
                <a:lnTo>
                  <a:pt x="208" y="627"/>
                </a:lnTo>
                <a:lnTo>
                  <a:pt x="211" y="627"/>
                </a:lnTo>
                <a:lnTo>
                  <a:pt x="211" y="628"/>
                </a:lnTo>
                <a:lnTo>
                  <a:pt x="209" y="625"/>
                </a:lnTo>
                <a:lnTo>
                  <a:pt x="206" y="620"/>
                </a:lnTo>
                <a:lnTo>
                  <a:pt x="206" y="612"/>
                </a:lnTo>
                <a:lnTo>
                  <a:pt x="209" y="606"/>
                </a:lnTo>
                <a:lnTo>
                  <a:pt x="209" y="601"/>
                </a:lnTo>
                <a:lnTo>
                  <a:pt x="212" y="593"/>
                </a:lnTo>
                <a:lnTo>
                  <a:pt x="212" y="590"/>
                </a:lnTo>
                <a:lnTo>
                  <a:pt x="213" y="587"/>
                </a:lnTo>
                <a:lnTo>
                  <a:pt x="216" y="583"/>
                </a:lnTo>
                <a:lnTo>
                  <a:pt x="219" y="581"/>
                </a:lnTo>
                <a:lnTo>
                  <a:pt x="222" y="577"/>
                </a:lnTo>
                <a:lnTo>
                  <a:pt x="223" y="573"/>
                </a:lnTo>
                <a:lnTo>
                  <a:pt x="225" y="567"/>
                </a:lnTo>
                <a:lnTo>
                  <a:pt x="226" y="565"/>
                </a:lnTo>
                <a:lnTo>
                  <a:pt x="231" y="563"/>
                </a:lnTo>
                <a:lnTo>
                  <a:pt x="236" y="563"/>
                </a:lnTo>
                <a:lnTo>
                  <a:pt x="243" y="565"/>
                </a:lnTo>
                <a:lnTo>
                  <a:pt x="248" y="566"/>
                </a:lnTo>
                <a:lnTo>
                  <a:pt x="250" y="565"/>
                </a:lnTo>
                <a:lnTo>
                  <a:pt x="250" y="562"/>
                </a:lnTo>
                <a:lnTo>
                  <a:pt x="252" y="558"/>
                </a:lnTo>
                <a:lnTo>
                  <a:pt x="256" y="557"/>
                </a:lnTo>
                <a:lnTo>
                  <a:pt x="262" y="557"/>
                </a:lnTo>
                <a:lnTo>
                  <a:pt x="267" y="558"/>
                </a:lnTo>
                <a:lnTo>
                  <a:pt x="273" y="558"/>
                </a:lnTo>
                <a:lnTo>
                  <a:pt x="275" y="566"/>
                </a:lnTo>
                <a:lnTo>
                  <a:pt x="277" y="566"/>
                </a:lnTo>
                <a:lnTo>
                  <a:pt x="280" y="563"/>
                </a:lnTo>
                <a:lnTo>
                  <a:pt x="283" y="565"/>
                </a:lnTo>
                <a:lnTo>
                  <a:pt x="283" y="571"/>
                </a:lnTo>
                <a:lnTo>
                  <a:pt x="286" y="575"/>
                </a:lnTo>
                <a:lnTo>
                  <a:pt x="289" y="578"/>
                </a:lnTo>
                <a:lnTo>
                  <a:pt x="292" y="581"/>
                </a:lnTo>
                <a:lnTo>
                  <a:pt x="294" y="583"/>
                </a:lnTo>
                <a:lnTo>
                  <a:pt x="297" y="583"/>
                </a:lnTo>
                <a:lnTo>
                  <a:pt x="303" y="585"/>
                </a:lnTo>
                <a:lnTo>
                  <a:pt x="304" y="582"/>
                </a:lnTo>
                <a:lnTo>
                  <a:pt x="303" y="578"/>
                </a:lnTo>
                <a:lnTo>
                  <a:pt x="302" y="573"/>
                </a:lnTo>
                <a:lnTo>
                  <a:pt x="300" y="570"/>
                </a:lnTo>
                <a:lnTo>
                  <a:pt x="309" y="567"/>
                </a:lnTo>
                <a:lnTo>
                  <a:pt x="313" y="566"/>
                </a:lnTo>
                <a:lnTo>
                  <a:pt x="317" y="565"/>
                </a:lnTo>
                <a:lnTo>
                  <a:pt x="321" y="565"/>
                </a:lnTo>
                <a:lnTo>
                  <a:pt x="326" y="563"/>
                </a:lnTo>
                <a:lnTo>
                  <a:pt x="338" y="563"/>
                </a:lnTo>
                <a:lnTo>
                  <a:pt x="341" y="562"/>
                </a:lnTo>
                <a:lnTo>
                  <a:pt x="344" y="560"/>
                </a:lnTo>
                <a:lnTo>
                  <a:pt x="354" y="560"/>
                </a:lnTo>
                <a:lnTo>
                  <a:pt x="357" y="561"/>
                </a:lnTo>
                <a:lnTo>
                  <a:pt x="360" y="562"/>
                </a:lnTo>
                <a:lnTo>
                  <a:pt x="363" y="565"/>
                </a:lnTo>
                <a:lnTo>
                  <a:pt x="364" y="566"/>
                </a:lnTo>
                <a:lnTo>
                  <a:pt x="365" y="568"/>
                </a:lnTo>
                <a:lnTo>
                  <a:pt x="368" y="571"/>
                </a:lnTo>
                <a:lnTo>
                  <a:pt x="370" y="572"/>
                </a:lnTo>
                <a:lnTo>
                  <a:pt x="374" y="572"/>
                </a:lnTo>
                <a:lnTo>
                  <a:pt x="378" y="571"/>
                </a:lnTo>
                <a:lnTo>
                  <a:pt x="381" y="568"/>
                </a:lnTo>
                <a:lnTo>
                  <a:pt x="384" y="568"/>
                </a:lnTo>
                <a:lnTo>
                  <a:pt x="390" y="567"/>
                </a:lnTo>
                <a:lnTo>
                  <a:pt x="392" y="568"/>
                </a:lnTo>
                <a:lnTo>
                  <a:pt x="397" y="568"/>
                </a:lnTo>
                <a:lnTo>
                  <a:pt x="400" y="571"/>
                </a:lnTo>
                <a:lnTo>
                  <a:pt x="402" y="572"/>
                </a:lnTo>
                <a:lnTo>
                  <a:pt x="405" y="573"/>
                </a:lnTo>
                <a:lnTo>
                  <a:pt x="407" y="568"/>
                </a:lnTo>
                <a:lnTo>
                  <a:pt x="409" y="565"/>
                </a:lnTo>
                <a:lnTo>
                  <a:pt x="412" y="561"/>
                </a:lnTo>
                <a:lnTo>
                  <a:pt x="414" y="557"/>
                </a:lnTo>
                <a:lnTo>
                  <a:pt x="415" y="555"/>
                </a:lnTo>
                <a:lnTo>
                  <a:pt x="415" y="550"/>
                </a:lnTo>
                <a:lnTo>
                  <a:pt x="417" y="546"/>
                </a:lnTo>
                <a:lnTo>
                  <a:pt x="417" y="537"/>
                </a:lnTo>
                <a:lnTo>
                  <a:pt x="418" y="532"/>
                </a:lnTo>
                <a:lnTo>
                  <a:pt x="418" y="530"/>
                </a:lnTo>
                <a:lnTo>
                  <a:pt x="419" y="531"/>
                </a:lnTo>
                <a:lnTo>
                  <a:pt x="422" y="532"/>
                </a:lnTo>
                <a:lnTo>
                  <a:pt x="428" y="532"/>
                </a:lnTo>
                <a:lnTo>
                  <a:pt x="428" y="530"/>
                </a:lnTo>
                <a:lnTo>
                  <a:pt x="428" y="525"/>
                </a:lnTo>
                <a:lnTo>
                  <a:pt x="429" y="521"/>
                </a:lnTo>
                <a:lnTo>
                  <a:pt x="429" y="518"/>
                </a:lnTo>
                <a:lnTo>
                  <a:pt x="431" y="516"/>
                </a:lnTo>
                <a:lnTo>
                  <a:pt x="436" y="516"/>
                </a:lnTo>
                <a:lnTo>
                  <a:pt x="442" y="517"/>
                </a:lnTo>
                <a:lnTo>
                  <a:pt x="452" y="517"/>
                </a:lnTo>
                <a:lnTo>
                  <a:pt x="458" y="516"/>
                </a:lnTo>
                <a:lnTo>
                  <a:pt x="461" y="517"/>
                </a:lnTo>
                <a:lnTo>
                  <a:pt x="466" y="516"/>
                </a:lnTo>
                <a:lnTo>
                  <a:pt x="472" y="516"/>
                </a:lnTo>
                <a:lnTo>
                  <a:pt x="478" y="515"/>
                </a:lnTo>
                <a:lnTo>
                  <a:pt x="482" y="513"/>
                </a:lnTo>
                <a:lnTo>
                  <a:pt x="486" y="511"/>
                </a:lnTo>
                <a:lnTo>
                  <a:pt x="492" y="507"/>
                </a:lnTo>
                <a:lnTo>
                  <a:pt x="495" y="502"/>
                </a:lnTo>
                <a:lnTo>
                  <a:pt x="495" y="498"/>
                </a:lnTo>
                <a:lnTo>
                  <a:pt x="498" y="493"/>
                </a:lnTo>
                <a:lnTo>
                  <a:pt x="499" y="488"/>
                </a:lnTo>
                <a:lnTo>
                  <a:pt x="502" y="485"/>
                </a:lnTo>
                <a:lnTo>
                  <a:pt x="506" y="481"/>
                </a:lnTo>
                <a:lnTo>
                  <a:pt x="510" y="476"/>
                </a:lnTo>
                <a:lnTo>
                  <a:pt x="515" y="472"/>
                </a:lnTo>
                <a:lnTo>
                  <a:pt x="519" y="467"/>
                </a:lnTo>
                <a:lnTo>
                  <a:pt x="522" y="461"/>
                </a:lnTo>
                <a:lnTo>
                  <a:pt x="522" y="455"/>
                </a:lnTo>
                <a:lnTo>
                  <a:pt x="519" y="451"/>
                </a:lnTo>
                <a:lnTo>
                  <a:pt x="516" y="445"/>
                </a:lnTo>
                <a:lnTo>
                  <a:pt x="513" y="441"/>
                </a:lnTo>
                <a:lnTo>
                  <a:pt x="513" y="441"/>
                </a:lnTo>
                <a:lnTo>
                  <a:pt x="509" y="437"/>
                </a:lnTo>
                <a:lnTo>
                  <a:pt x="503" y="434"/>
                </a:lnTo>
                <a:lnTo>
                  <a:pt x="495" y="431"/>
                </a:lnTo>
                <a:lnTo>
                  <a:pt x="485" y="430"/>
                </a:lnTo>
                <a:lnTo>
                  <a:pt x="473" y="429"/>
                </a:lnTo>
                <a:lnTo>
                  <a:pt x="468" y="427"/>
                </a:lnTo>
                <a:lnTo>
                  <a:pt x="461" y="426"/>
                </a:lnTo>
                <a:lnTo>
                  <a:pt x="449" y="426"/>
                </a:lnTo>
                <a:lnTo>
                  <a:pt x="444" y="427"/>
                </a:lnTo>
                <a:lnTo>
                  <a:pt x="438" y="429"/>
                </a:lnTo>
                <a:lnTo>
                  <a:pt x="432" y="430"/>
                </a:lnTo>
                <a:lnTo>
                  <a:pt x="429" y="430"/>
                </a:lnTo>
                <a:lnTo>
                  <a:pt x="427" y="429"/>
                </a:lnTo>
                <a:lnTo>
                  <a:pt x="427" y="425"/>
                </a:lnTo>
                <a:lnTo>
                  <a:pt x="421" y="420"/>
                </a:lnTo>
                <a:lnTo>
                  <a:pt x="427" y="412"/>
                </a:lnTo>
                <a:lnTo>
                  <a:pt x="429" y="409"/>
                </a:lnTo>
                <a:lnTo>
                  <a:pt x="434" y="405"/>
                </a:lnTo>
                <a:lnTo>
                  <a:pt x="438" y="407"/>
                </a:lnTo>
                <a:lnTo>
                  <a:pt x="444" y="405"/>
                </a:lnTo>
                <a:lnTo>
                  <a:pt x="449" y="400"/>
                </a:lnTo>
                <a:lnTo>
                  <a:pt x="454" y="394"/>
                </a:lnTo>
                <a:lnTo>
                  <a:pt x="461" y="385"/>
                </a:lnTo>
                <a:lnTo>
                  <a:pt x="468" y="380"/>
                </a:lnTo>
                <a:lnTo>
                  <a:pt x="472" y="375"/>
                </a:lnTo>
                <a:lnTo>
                  <a:pt x="475" y="369"/>
                </a:lnTo>
                <a:lnTo>
                  <a:pt x="475" y="360"/>
                </a:lnTo>
                <a:lnTo>
                  <a:pt x="476" y="355"/>
                </a:lnTo>
                <a:lnTo>
                  <a:pt x="478" y="350"/>
                </a:lnTo>
                <a:lnTo>
                  <a:pt x="479" y="341"/>
                </a:lnTo>
                <a:lnTo>
                  <a:pt x="479" y="336"/>
                </a:lnTo>
                <a:lnTo>
                  <a:pt x="476" y="337"/>
                </a:lnTo>
                <a:lnTo>
                  <a:pt x="469" y="342"/>
                </a:lnTo>
                <a:lnTo>
                  <a:pt x="466" y="342"/>
                </a:lnTo>
                <a:lnTo>
                  <a:pt x="465" y="341"/>
                </a:lnTo>
                <a:lnTo>
                  <a:pt x="466" y="339"/>
                </a:lnTo>
                <a:lnTo>
                  <a:pt x="469" y="335"/>
                </a:lnTo>
                <a:lnTo>
                  <a:pt x="469" y="331"/>
                </a:lnTo>
                <a:lnTo>
                  <a:pt x="468" y="331"/>
                </a:lnTo>
                <a:lnTo>
                  <a:pt x="465" y="329"/>
                </a:lnTo>
                <a:lnTo>
                  <a:pt x="463" y="327"/>
                </a:lnTo>
                <a:lnTo>
                  <a:pt x="461" y="322"/>
                </a:lnTo>
                <a:lnTo>
                  <a:pt x="461" y="316"/>
                </a:lnTo>
                <a:lnTo>
                  <a:pt x="462" y="310"/>
                </a:lnTo>
                <a:lnTo>
                  <a:pt x="463" y="304"/>
                </a:lnTo>
                <a:lnTo>
                  <a:pt x="465" y="297"/>
                </a:lnTo>
                <a:lnTo>
                  <a:pt x="466" y="292"/>
                </a:lnTo>
                <a:lnTo>
                  <a:pt x="469" y="287"/>
                </a:lnTo>
                <a:lnTo>
                  <a:pt x="469" y="284"/>
                </a:lnTo>
                <a:lnTo>
                  <a:pt x="472" y="282"/>
                </a:lnTo>
                <a:lnTo>
                  <a:pt x="479" y="280"/>
                </a:lnTo>
                <a:lnTo>
                  <a:pt x="485" y="280"/>
                </a:lnTo>
                <a:lnTo>
                  <a:pt x="489" y="281"/>
                </a:lnTo>
                <a:lnTo>
                  <a:pt x="493" y="284"/>
                </a:lnTo>
                <a:lnTo>
                  <a:pt x="496" y="282"/>
                </a:lnTo>
                <a:lnTo>
                  <a:pt x="502" y="282"/>
                </a:lnTo>
                <a:lnTo>
                  <a:pt x="505" y="279"/>
                </a:lnTo>
                <a:lnTo>
                  <a:pt x="508" y="281"/>
                </a:lnTo>
                <a:lnTo>
                  <a:pt x="512" y="281"/>
                </a:lnTo>
                <a:lnTo>
                  <a:pt x="513" y="279"/>
                </a:lnTo>
                <a:lnTo>
                  <a:pt x="517" y="275"/>
                </a:lnTo>
                <a:lnTo>
                  <a:pt x="520" y="271"/>
                </a:lnTo>
                <a:lnTo>
                  <a:pt x="526" y="266"/>
                </a:lnTo>
                <a:lnTo>
                  <a:pt x="523" y="264"/>
                </a:lnTo>
                <a:lnTo>
                  <a:pt x="523" y="260"/>
                </a:lnTo>
                <a:lnTo>
                  <a:pt x="526" y="259"/>
                </a:lnTo>
                <a:lnTo>
                  <a:pt x="530" y="256"/>
                </a:lnTo>
                <a:lnTo>
                  <a:pt x="530" y="254"/>
                </a:lnTo>
                <a:lnTo>
                  <a:pt x="529" y="249"/>
                </a:lnTo>
                <a:lnTo>
                  <a:pt x="529" y="245"/>
                </a:lnTo>
                <a:lnTo>
                  <a:pt x="532" y="242"/>
                </a:lnTo>
                <a:lnTo>
                  <a:pt x="536" y="239"/>
                </a:lnTo>
                <a:lnTo>
                  <a:pt x="539" y="235"/>
                </a:lnTo>
                <a:lnTo>
                  <a:pt x="536" y="231"/>
                </a:lnTo>
                <a:lnTo>
                  <a:pt x="535" y="229"/>
                </a:lnTo>
                <a:lnTo>
                  <a:pt x="532" y="226"/>
                </a:lnTo>
                <a:lnTo>
                  <a:pt x="535" y="224"/>
                </a:lnTo>
                <a:lnTo>
                  <a:pt x="542" y="221"/>
                </a:lnTo>
                <a:lnTo>
                  <a:pt x="547" y="219"/>
                </a:lnTo>
                <a:lnTo>
                  <a:pt x="553" y="217"/>
                </a:lnTo>
                <a:lnTo>
                  <a:pt x="559" y="219"/>
                </a:lnTo>
                <a:lnTo>
                  <a:pt x="566" y="216"/>
                </a:lnTo>
                <a:lnTo>
                  <a:pt x="570" y="216"/>
                </a:lnTo>
                <a:lnTo>
                  <a:pt x="573" y="217"/>
                </a:lnTo>
                <a:lnTo>
                  <a:pt x="577" y="219"/>
                </a:lnTo>
                <a:lnTo>
                  <a:pt x="579" y="219"/>
                </a:lnTo>
                <a:lnTo>
                  <a:pt x="577" y="221"/>
                </a:lnTo>
                <a:lnTo>
                  <a:pt x="573" y="222"/>
                </a:lnTo>
                <a:lnTo>
                  <a:pt x="570" y="229"/>
                </a:lnTo>
                <a:lnTo>
                  <a:pt x="570" y="231"/>
                </a:lnTo>
                <a:lnTo>
                  <a:pt x="574" y="232"/>
                </a:lnTo>
                <a:lnTo>
                  <a:pt x="577" y="234"/>
                </a:lnTo>
                <a:lnTo>
                  <a:pt x="580" y="232"/>
                </a:lnTo>
                <a:lnTo>
                  <a:pt x="581" y="231"/>
                </a:lnTo>
                <a:lnTo>
                  <a:pt x="581" y="229"/>
                </a:lnTo>
                <a:lnTo>
                  <a:pt x="583" y="225"/>
                </a:lnTo>
                <a:lnTo>
                  <a:pt x="584" y="225"/>
                </a:lnTo>
                <a:lnTo>
                  <a:pt x="588" y="231"/>
                </a:lnTo>
                <a:lnTo>
                  <a:pt x="591" y="235"/>
                </a:lnTo>
                <a:lnTo>
                  <a:pt x="596" y="239"/>
                </a:lnTo>
                <a:lnTo>
                  <a:pt x="600" y="241"/>
                </a:lnTo>
                <a:lnTo>
                  <a:pt x="606" y="241"/>
                </a:lnTo>
                <a:lnTo>
                  <a:pt x="607" y="239"/>
                </a:lnTo>
                <a:lnTo>
                  <a:pt x="604" y="235"/>
                </a:lnTo>
                <a:lnTo>
                  <a:pt x="608" y="232"/>
                </a:lnTo>
                <a:lnTo>
                  <a:pt x="608" y="225"/>
                </a:lnTo>
                <a:lnTo>
                  <a:pt x="611" y="222"/>
                </a:lnTo>
                <a:lnTo>
                  <a:pt x="613" y="220"/>
                </a:lnTo>
                <a:lnTo>
                  <a:pt x="614" y="220"/>
                </a:lnTo>
                <a:lnTo>
                  <a:pt x="617" y="222"/>
                </a:lnTo>
                <a:lnTo>
                  <a:pt x="621" y="222"/>
                </a:lnTo>
                <a:lnTo>
                  <a:pt x="624" y="221"/>
                </a:lnTo>
                <a:lnTo>
                  <a:pt x="625" y="224"/>
                </a:lnTo>
                <a:lnTo>
                  <a:pt x="628" y="227"/>
                </a:lnTo>
                <a:lnTo>
                  <a:pt x="630" y="229"/>
                </a:lnTo>
                <a:lnTo>
                  <a:pt x="631" y="231"/>
                </a:lnTo>
                <a:lnTo>
                  <a:pt x="635" y="234"/>
                </a:lnTo>
                <a:lnTo>
                  <a:pt x="641" y="237"/>
                </a:lnTo>
                <a:lnTo>
                  <a:pt x="647" y="241"/>
                </a:lnTo>
                <a:lnTo>
                  <a:pt x="652" y="245"/>
                </a:lnTo>
                <a:lnTo>
                  <a:pt x="657" y="247"/>
                </a:lnTo>
                <a:lnTo>
                  <a:pt x="665" y="247"/>
                </a:lnTo>
                <a:lnTo>
                  <a:pt x="669" y="249"/>
                </a:lnTo>
                <a:lnTo>
                  <a:pt x="677" y="251"/>
                </a:lnTo>
                <a:lnTo>
                  <a:pt x="679" y="252"/>
                </a:lnTo>
                <a:lnTo>
                  <a:pt x="681" y="255"/>
                </a:lnTo>
                <a:lnTo>
                  <a:pt x="682" y="259"/>
                </a:lnTo>
                <a:lnTo>
                  <a:pt x="685" y="262"/>
                </a:lnTo>
                <a:lnTo>
                  <a:pt x="686" y="267"/>
                </a:lnTo>
                <a:lnTo>
                  <a:pt x="684" y="270"/>
                </a:lnTo>
                <a:lnTo>
                  <a:pt x="681" y="271"/>
                </a:lnTo>
                <a:lnTo>
                  <a:pt x="678" y="271"/>
                </a:lnTo>
                <a:lnTo>
                  <a:pt x="674" y="272"/>
                </a:lnTo>
                <a:lnTo>
                  <a:pt x="674" y="276"/>
                </a:lnTo>
                <a:lnTo>
                  <a:pt x="675" y="280"/>
                </a:lnTo>
                <a:lnTo>
                  <a:pt x="679" y="281"/>
                </a:lnTo>
                <a:lnTo>
                  <a:pt x="682" y="280"/>
                </a:lnTo>
                <a:lnTo>
                  <a:pt x="684" y="277"/>
                </a:lnTo>
                <a:lnTo>
                  <a:pt x="685" y="276"/>
                </a:lnTo>
                <a:lnTo>
                  <a:pt x="689" y="275"/>
                </a:lnTo>
                <a:lnTo>
                  <a:pt x="694" y="276"/>
                </a:lnTo>
                <a:lnTo>
                  <a:pt x="695" y="277"/>
                </a:lnTo>
                <a:lnTo>
                  <a:pt x="699" y="280"/>
                </a:lnTo>
                <a:lnTo>
                  <a:pt x="704" y="282"/>
                </a:lnTo>
                <a:lnTo>
                  <a:pt x="708" y="284"/>
                </a:lnTo>
                <a:lnTo>
                  <a:pt x="712" y="285"/>
                </a:lnTo>
                <a:lnTo>
                  <a:pt x="718" y="287"/>
                </a:lnTo>
                <a:lnTo>
                  <a:pt x="721" y="290"/>
                </a:lnTo>
                <a:lnTo>
                  <a:pt x="725" y="291"/>
                </a:lnTo>
                <a:lnTo>
                  <a:pt x="729" y="294"/>
                </a:lnTo>
                <a:lnTo>
                  <a:pt x="733" y="295"/>
                </a:lnTo>
                <a:lnTo>
                  <a:pt x="736" y="295"/>
                </a:lnTo>
                <a:lnTo>
                  <a:pt x="740" y="296"/>
                </a:lnTo>
                <a:lnTo>
                  <a:pt x="739" y="297"/>
                </a:lnTo>
                <a:lnTo>
                  <a:pt x="748" y="297"/>
                </a:lnTo>
                <a:lnTo>
                  <a:pt x="753" y="295"/>
                </a:lnTo>
                <a:lnTo>
                  <a:pt x="755" y="292"/>
                </a:lnTo>
                <a:lnTo>
                  <a:pt x="755" y="287"/>
                </a:lnTo>
                <a:lnTo>
                  <a:pt x="758" y="284"/>
                </a:lnTo>
                <a:lnTo>
                  <a:pt x="762" y="282"/>
                </a:lnTo>
                <a:lnTo>
                  <a:pt x="766" y="282"/>
                </a:lnTo>
                <a:lnTo>
                  <a:pt x="767" y="279"/>
                </a:lnTo>
                <a:lnTo>
                  <a:pt x="767" y="276"/>
                </a:lnTo>
                <a:lnTo>
                  <a:pt x="766" y="275"/>
                </a:lnTo>
                <a:lnTo>
                  <a:pt x="767" y="272"/>
                </a:lnTo>
                <a:lnTo>
                  <a:pt x="770" y="270"/>
                </a:lnTo>
                <a:lnTo>
                  <a:pt x="767" y="269"/>
                </a:lnTo>
                <a:lnTo>
                  <a:pt x="767" y="265"/>
                </a:lnTo>
                <a:lnTo>
                  <a:pt x="769" y="260"/>
                </a:lnTo>
                <a:lnTo>
                  <a:pt x="772" y="259"/>
                </a:lnTo>
                <a:lnTo>
                  <a:pt x="775" y="260"/>
                </a:lnTo>
                <a:lnTo>
                  <a:pt x="777" y="262"/>
                </a:lnTo>
                <a:lnTo>
                  <a:pt x="777" y="265"/>
                </a:lnTo>
                <a:lnTo>
                  <a:pt x="779" y="266"/>
                </a:lnTo>
                <a:lnTo>
                  <a:pt x="777" y="269"/>
                </a:lnTo>
                <a:lnTo>
                  <a:pt x="777" y="272"/>
                </a:lnTo>
                <a:lnTo>
                  <a:pt x="783" y="271"/>
                </a:lnTo>
                <a:lnTo>
                  <a:pt x="785" y="270"/>
                </a:lnTo>
                <a:lnTo>
                  <a:pt x="785" y="267"/>
                </a:lnTo>
                <a:lnTo>
                  <a:pt x="786" y="264"/>
                </a:lnTo>
                <a:lnTo>
                  <a:pt x="787" y="261"/>
                </a:lnTo>
                <a:lnTo>
                  <a:pt x="785" y="260"/>
                </a:lnTo>
                <a:lnTo>
                  <a:pt x="783" y="257"/>
                </a:lnTo>
                <a:lnTo>
                  <a:pt x="786" y="254"/>
                </a:lnTo>
                <a:lnTo>
                  <a:pt x="789" y="252"/>
                </a:lnTo>
                <a:lnTo>
                  <a:pt x="793" y="249"/>
                </a:lnTo>
                <a:lnTo>
                  <a:pt x="799" y="246"/>
                </a:lnTo>
                <a:lnTo>
                  <a:pt x="802" y="240"/>
                </a:lnTo>
                <a:lnTo>
                  <a:pt x="803" y="232"/>
                </a:lnTo>
                <a:lnTo>
                  <a:pt x="803" y="225"/>
                </a:lnTo>
                <a:lnTo>
                  <a:pt x="802" y="217"/>
                </a:lnTo>
                <a:lnTo>
                  <a:pt x="804" y="214"/>
                </a:lnTo>
                <a:lnTo>
                  <a:pt x="807" y="210"/>
                </a:lnTo>
                <a:lnTo>
                  <a:pt x="810" y="207"/>
                </a:lnTo>
                <a:lnTo>
                  <a:pt x="812" y="202"/>
                </a:lnTo>
                <a:lnTo>
                  <a:pt x="813" y="199"/>
                </a:lnTo>
                <a:lnTo>
                  <a:pt x="817" y="200"/>
                </a:lnTo>
                <a:lnTo>
                  <a:pt x="819" y="200"/>
                </a:lnTo>
                <a:lnTo>
                  <a:pt x="819" y="195"/>
                </a:lnTo>
                <a:lnTo>
                  <a:pt x="817" y="192"/>
                </a:lnTo>
                <a:lnTo>
                  <a:pt x="816" y="189"/>
                </a:lnTo>
                <a:lnTo>
                  <a:pt x="814" y="186"/>
                </a:lnTo>
                <a:lnTo>
                  <a:pt x="813" y="186"/>
                </a:lnTo>
                <a:lnTo>
                  <a:pt x="809" y="181"/>
                </a:lnTo>
                <a:lnTo>
                  <a:pt x="807" y="179"/>
                </a:lnTo>
                <a:lnTo>
                  <a:pt x="806" y="178"/>
                </a:lnTo>
                <a:lnTo>
                  <a:pt x="820" y="178"/>
                </a:lnTo>
                <a:lnTo>
                  <a:pt x="819" y="174"/>
                </a:lnTo>
                <a:lnTo>
                  <a:pt x="821" y="173"/>
                </a:lnTo>
                <a:lnTo>
                  <a:pt x="829" y="171"/>
                </a:lnTo>
                <a:lnTo>
                  <a:pt x="833" y="173"/>
                </a:lnTo>
                <a:lnTo>
                  <a:pt x="837" y="170"/>
                </a:lnTo>
                <a:lnTo>
                  <a:pt x="840" y="165"/>
                </a:lnTo>
                <a:lnTo>
                  <a:pt x="841" y="161"/>
                </a:lnTo>
                <a:lnTo>
                  <a:pt x="841" y="158"/>
                </a:lnTo>
                <a:lnTo>
                  <a:pt x="844" y="154"/>
                </a:lnTo>
                <a:lnTo>
                  <a:pt x="847" y="155"/>
                </a:lnTo>
                <a:lnTo>
                  <a:pt x="848" y="155"/>
                </a:lnTo>
                <a:lnTo>
                  <a:pt x="853" y="156"/>
                </a:lnTo>
                <a:lnTo>
                  <a:pt x="856" y="158"/>
                </a:lnTo>
                <a:lnTo>
                  <a:pt x="861" y="158"/>
                </a:lnTo>
                <a:lnTo>
                  <a:pt x="865" y="156"/>
                </a:lnTo>
                <a:lnTo>
                  <a:pt x="868" y="151"/>
                </a:lnTo>
                <a:lnTo>
                  <a:pt x="875" y="151"/>
                </a:lnTo>
                <a:lnTo>
                  <a:pt x="880" y="153"/>
                </a:lnTo>
                <a:lnTo>
                  <a:pt x="888" y="153"/>
                </a:lnTo>
                <a:lnTo>
                  <a:pt x="890" y="154"/>
                </a:lnTo>
                <a:lnTo>
                  <a:pt x="891" y="153"/>
                </a:lnTo>
                <a:lnTo>
                  <a:pt x="892" y="150"/>
                </a:lnTo>
                <a:lnTo>
                  <a:pt x="891" y="148"/>
                </a:lnTo>
                <a:lnTo>
                  <a:pt x="895" y="146"/>
                </a:lnTo>
                <a:lnTo>
                  <a:pt x="898" y="150"/>
                </a:lnTo>
                <a:lnTo>
                  <a:pt x="898" y="158"/>
                </a:lnTo>
                <a:lnTo>
                  <a:pt x="900" y="161"/>
                </a:lnTo>
                <a:lnTo>
                  <a:pt x="900" y="164"/>
                </a:lnTo>
                <a:lnTo>
                  <a:pt x="901" y="166"/>
                </a:lnTo>
                <a:lnTo>
                  <a:pt x="910" y="166"/>
                </a:lnTo>
                <a:lnTo>
                  <a:pt x="914" y="165"/>
                </a:lnTo>
                <a:lnTo>
                  <a:pt x="915" y="163"/>
                </a:lnTo>
                <a:lnTo>
                  <a:pt x="911" y="161"/>
                </a:lnTo>
                <a:lnTo>
                  <a:pt x="908" y="158"/>
                </a:lnTo>
                <a:lnTo>
                  <a:pt x="908" y="154"/>
                </a:lnTo>
                <a:lnTo>
                  <a:pt x="911" y="153"/>
                </a:lnTo>
                <a:lnTo>
                  <a:pt x="915" y="153"/>
                </a:lnTo>
                <a:lnTo>
                  <a:pt x="922" y="155"/>
                </a:lnTo>
                <a:lnTo>
                  <a:pt x="927" y="154"/>
                </a:lnTo>
                <a:lnTo>
                  <a:pt x="932" y="153"/>
                </a:lnTo>
                <a:lnTo>
                  <a:pt x="937" y="154"/>
                </a:lnTo>
                <a:lnTo>
                  <a:pt x="939" y="159"/>
                </a:lnTo>
                <a:lnTo>
                  <a:pt x="941" y="161"/>
                </a:lnTo>
                <a:lnTo>
                  <a:pt x="946" y="163"/>
                </a:lnTo>
                <a:lnTo>
                  <a:pt x="952" y="163"/>
                </a:lnTo>
                <a:lnTo>
                  <a:pt x="956" y="164"/>
                </a:lnTo>
                <a:lnTo>
                  <a:pt x="959" y="165"/>
                </a:lnTo>
                <a:lnTo>
                  <a:pt x="964" y="169"/>
                </a:lnTo>
                <a:lnTo>
                  <a:pt x="971" y="169"/>
                </a:lnTo>
                <a:lnTo>
                  <a:pt x="973" y="166"/>
                </a:lnTo>
                <a:lnTo>
                  <a:pt x="975" y="165"/>
                </a:lnTo>
                <a:lnTo>
                  <a:pt x="976" y="163"/>
                </a:lnTo>
                <a:lnTo>
                  <a:pt x="981" y="163"/>
                </a:lnTo>
                <a:lnTo>
                  <a:pt x="985" y="164"/>
                </a:lnTo>
                <a:lnTo>
                  <a:pt x="998" y="164"/>
                </a:lnTo>
                <a:lnTo>
                  <a:pt x="998" y="159"/>
                </a:lnTo>
                <a:lnTo>
                  <a:pt x="996" y="154"/>
                </a:lnTo>
                <a:lnTo>
                  <a:pt x="998" y="149"/>
                </a:lnTo>
                <a:lnTo>
                  <a:pt x="1000" y="145"/>
                </a:lnTo>
                <a:lnTo>
                  <a:pt x="1002" y="143"/>
                </a:lnTo>
                <a:lnTo>
                  <a:pt x="1006" y="140"/>
                </a:lnTo>
                <a:lnTo>
                  <a:pt x="1009" y="136"/>
                </a:lnTo>
                <a:lnTo>
                  <a:pt x="1012" y="134"/>
                </a:lnTo>
                <a:lnTo>
                  <a:pt x="1013" y="133"/>
                </a:lnTo>
                <a:lnTo>
                  <a:pt x="1016" y="131"/>
                </a:lnTo>
                <a:lnTo>
                  <a:pt x="1025" y="131"/>
                </a:lnTo>
                <a:lnTo>
                  <a:pt x="1026" y="134"/>
                </a:lnTo>
                <a:lnTo>
                  <a:pt x="1027" y="134"/>
                </a:lnTo>
                <a:lnTo>
                  <a:pt x="1029" y="135"/>
                </a:lnTo>
                <a:lnTo>
                  <a:pt x="1030" y="138"/>
                </a:lnTo>
                <a:lnTo>
                  <a:pt x="1037" y="145"/>
                </a:lnTo>
                <a:lnTo>
                  <a:pt x="1044" y="145"/>
                </a:lnTo>
                <a:lnTo>
                  <a:pt x="1047" y="141"/>
                </a:lnTo>
                <a:lnTo>
                  <a:pt x="1049" y="139"/>
                </a:lnTo>
                <a:lnTo>
                  <a:pt x="1053" y="136"/>
                </a:lnTo>
                <a:lnTo>
                  <a:pt x="1054" y="136"/>
                </a:lnTo>
                <a:lnTo>
                  <a:pt x="1059" y="138"/>
                </a:lnTo>
                <a:lnTo>
                  <a:pt x="1062" y="136"/>
                </a:lnTo>
                <a:lnTo>
                  <a:pt x="1062" y="135"/>
                </a:lnTo>
                <a:lnTo>
                  <a:pt x="1060" y="134"/>
                </a:lnTo>
                <a:lnTo>
                  <a:pt x="1057" y="131"/>
                </a:lnTo>
                <a:lnTo>
                  <a:pt x="1056" y="128"/>
                </a:lnTo>
                <a:lnTo>
                  <a:pt x="1057" y="125"/>
                </a:lnTo>
                <a:lnTo>
                  <a:pt x="1060" y="125"/>
                </a:lnTo>
                <a:lnTo>
                  <a:pt x="1062" y="124"/>
                </a:lnTo>
                <a:lnTo>
                  <a:pt x="1064" y="124"/>
                </a:lnTo>
                <a:lnTo>
                  <a:pt x="1066" y="119"/>
                </a:lnTo>
                <a:lnTo>
                  <a:pt x="1067" y="118"/>
                </a:lnTo>
                <a:lnTo>
                  <a:pt x="1070" y="118"/>
                </a:lnTo>
                <a:lnTo>
                  <a:pt x="1073" y="116"/>
                </a:lnTo>
                <a:lnTo>
                  <a:pt x="1076" y="115"/>
                </a:lnTo>
                <a:lnTo>
                  <a:pt x="1079" y="115"/>
                </a:lnTo>
                <a:lnTo>
                  <a:pt x="1086" y="116"/>
                </a:lnTo>
                <a:lnTo>
                  <a:pt x="1089" y="114"/>
                </a:lnTo>
                <a:lnTo>
                  <a:pt x="1090" y="110"/>
                </a:lnTo>
                <a:lnTo>
                  <a:pt x="1090" y="108"/>
                </a:lnTo>
                <a:lnTo>
                  <a:pt x="1093" y="105"/>
                </a:lnTo>
                <a:lnTo>
                  <a:pt x="1094" y="103"/>
                </a:lnTo>
                <a:lnTo>
                  <a:pt x="1086" y="103"/>
                </a:lnTo>
                <a:lnTo>
                  <a:pt x="1081" y="101"/>
                </a:lnTo>
                <a:lnTo>
                  <a:pt x="1080" y="100"/>
                </a:lnTo>
                <a:lnTo>
                  <a:pt x="1080" y="99"/>
                </a:lnTo>
                <a:lnTo>
                  <a:pt x="1081" y="91"/>
                </a:lnTo>
                <a:lnTo>
                  <a:pt x="1084" y="88"/>
                </a:lnTo>
                <a:lnTo>
                  <a:pt x="1086" y="85"/>
                </a:lnTo>
                <a:lnTo>
                  <a:pt x="1083" y="81"/>
                </a:lnTo>
                <a:lnTo>
                  <a:pt x="1080" y="83"/>
                </a:lnTo>
                <a:lnTo>
                  <a:pt x="1076" y="85"/>
                </a:lnTo>
                <a:lnTo>
                  <a:pt x="1073" y="84"/>
                </a:lnTo>
                <a:lnTo>
                  <a:pt x="1069" y="80"/>
                </a:lnTo>
                <a:lnTo>
                  <a:pt x="1064" y="79"/>
                </a:lnTo>
                <a:lnTo>
                  <a:pt x="1066" y="76"/>
                </a:lnTo>
                <a:lnTo>
                  <a:pt x="1069" y="75"/>
                </a:lnTo>
                <a:lnTo>
                  <a:pt x="1074" y="74"/>
                </a:lnTo>
                <a:lnTo>
                  <a:pt x="1079" y="71"/>
                </a:lnTo>
                <a:lnTo>
                  <a:pt x="1084" y="70"/>
                </a:lnTo>
                <a:lnTo>
                  <a:pt x="1090" y="70"/>
                </a:lnTo>
                <a:lnTo>
                  <a:pt x="1096" y="68"/>
                </a:lnTo>
                <a:lnTo>
                  <a:pt x="1101" y="69"/>
                </a:lnTo>
                <a:lnTo>
                  <a:pt x="1107" y="69"/>
                </a:lnTo>
                <a:lnTo>
                  <a:pt x="1113" y="70"/>
                </a:lnTo>
                <a:lnTo>
                  <a:pt x="1117" y="70"/>
                </a:lnTo>
                <a:lnTo>
                  <a:pt x="1118" y="74"/>
                </a:lnTo>
                <a:lnTo>
                  <a:pt x="1120" y="76"/>
                </a:lnTo>
                <a:lnTo>
                  <a:pt x="1121" y="84"/>
                </a:lnTo>
                <a:lnTo>
                  <a:pt x="1125" y="88"/>
                </a:lnTo>
                <a:lnTo>
                  <a:pt x="1128" y="91"/>
                </a:lnTo>
                <a:lnTo>
                  <a:pt x="1133" y="94"/>
                </a:lnTo>
                <a:lnTo>
                  <a:pt x="1137" y="96"/>
                </a:lnTo>
                <a:lnTo>
                  <a:pt x="1138" y="94"/>
                </a:lnTo>
                <a:lnTo>
                  <a:pt x="1138" y="91"/>
                </a:lnTo>
                <a:lnTo>
                  <a:pt x="1142" y="91"/>
                </a:lnTo>
                <a:lnTo>
                  <a:pt x="1148" y="93"/>
                </a:lnTo>
                <a:lnTo>
                  <a:pt x="1152" y="91"/>
                </a:lnTo>
                <a:lnTo>
                  <a:pt x="1155" y="86"/>
                </a:lnTo>
                <a:lnTo>
                  <a:pt x="1157" y="84"/>
                </a:lnTo>
                <a:lnTo>
                  <a:pt x="1160" y="81"/>
                </a:lnTo>
                <a:lnTo>
                  <a:pt x="1161" y="83"/>
                </a:lnTo>
                <a:lnTo>
                  <a:pt x="1165" y="83"/>
                </a:lnTo>
                <a:lnTo>
                  <a:pt x="1167" y="84"/>
                </a:lnTo>
                <a:lnTo>
                  <a:pt x="1169" y="85"/>
                </a:lnTo>
                <a:lnTo>
                  <a:pt x="1172" y="88"/>
                </a:lnTo>
                <a:lnTo>
                  <a:pt x="1169" y="91"/>
                </a:lnTo>
                <a:lnTo>
                  <a:pt x="1169" y="99"/>
                </a:lnTo>
                <a:lnTo>
                  <a:pt x="1171" y="99"/>
                </a:lnTo>
                <a:lnTo>
                  <a:pt x="1174" y="101"/>
                </a:lnTo>
                <a:lnTo>
                  <a:pt x="1172" y="105"/>
                </a:lnTo>
                <a:lnTo>
                  <a:pt x="1171" y="106"/>
                </a:lnTo>
                <a:lnTo>
                  <a:pt x="1174" y="108"/>
                </a:lnTo>
                <a:lnTo>
                  <a:pt x="1177" y="109"/>
                </a:lnTo>
                <a:lnTo>
                  <a:pt x="1179" y="108"/>
                </a:lnTo>
                <a:lnTo>
                  <a:pt x="1181" y="105"/>
                </a:lnTo>
                <a:lnTo>
                  <a:pt x="1184" y="105"/>
                </a:lnTo>
                <a:lnTo>
                  <a:pt x="1188" y="109"/>
                </a:lnTo>
                <a:lnTo>
                  <a:pt x="1188" y="111"/>
                </a:lnTo>
                <a:lnTo>
                  <a:pt x="1191" y="114"/>
                </a:lnTo>
                <a:lnTo>
                  <a:pt x="1192" y="110"/>
                </a:lnTo>
                <a:lnTo>
                  <a:pt x="1196" y="109"/>
                </a:lnTo>
                <a:lnTo>
                  <a:pt x="1198" y="106"/>
                </a:lnTo>
                <a:lnTo>
                  <a:pt x="1196" y="101"/>
                </a:lnTo>
                <a:lnTo>
                  <a:pt x="1195" y="96"/>
                </a:lnTo>
                <a:lnTo>
                  <a:pt x="1191" y="94"/>
                </a:lnTo>
                <a:lnTo>
                  <a:pt x="1187" y="91"/>
                </a:lnTo>
                <a:lnTo>
                  <a:pt x="1184" y="89"/>
                </a:lnTo>
                <a:lnTo>
                  <a:pt x="1187" y="88"/>
                </a:lnTo>
                <a:lnTo>
                  <a:pt x="1189" y="83"/>
                </a:lnTo>
                <a:lnTo>
                  <a:pt x="1194" y="80"/>
                </a:lnTo>
                <a:lnTo>
                  <a:pt x="1198" y="84"/>
                </a:lnTo>
                <a:lnTo>
                  <a:pt x="1202" y="85"/>
                </a:lnTo>
                <a:lnTo>
                  <a:pt x="1206" y="80"/>
                </a:lnTo>
                <a:lnTo>
                  <a:pt x="1209" y="78"/>
                </a:lnTo>
                <a:lnTo>
                  <a:pt x="1215" y="76"/>
                </a:lnTo>
                <a:lnTo>
                  <a:pt x="1219" y="78"/>
                </a:lnTo>
                <a:lnTo>
                  <a:pt x="1226" y="78"/>
                </a:lnTo>
                <a:lnTo>
                  <a:pt x="1233" y="76"/>
                </a:lnTo>
                <a:lnTo>
                  <a:pt x="1233" y="76"/>
                </a:lnTo>
                <a:lnTo>
                  <a:pt x="1235" y="71"/>
                </a:lnTo>
                <a:lnTo>
                  <a:pt x="1239" y="69"/>
                </a:lnTo>
                <a:lnTo>
                  <a:pt x="1243" y="66"/>
                </a:lnTo>
                <a:lnTo>
                  <a:pt x="1248" y="65"/>
                </a:lnTo>
                <a:lnTo>
                  <a:pt x="1250" y="64"/>
                </a:lnTo>
                <a:lnTo>
                  <a:pt x="1253" y="61"/>
                </a:lnTo>
                <a:lnTo>
                  <a:pt x="1255" y="60"/>
                </a:lnTo>
                <a:lnTo>
                  <a:pt x="1256" y="59"/>
                </a:lnTo>
                <a:lnTo>
                  <a:pt x="1260" y="56"/>
                </a:lnTo>
                <a:lnTo>
                  <a:pt x="1256" y="55"/>
                </a:lnTo>
                <a:lnTo>
                  <a:pt x="1255" y="53"/>
                </a:lnTo>
                <a:lnTo>
                  <a:pt x="1255" y="48"/>
                </a:lnTo>
                <a:lnTo>
                  <a:pt x="1258" y="45"/>
                </a:lnTo>
                <a:lnTo>
                  <a:pt x="1259" y="44"/>
                </a:lnTo>
                <a:lnTo>
                  <a:pt x="1262" y="44"/>
                </a:lnTo>
                <a:lnTo>
                  <a:pt x="1265" y="43"/>
                </a:lnTo>
                <a:lnTo>
                  <a:pt x="1266" y="39"/>
                </a:lnTo>
                <a:lnTo>
                  <a:pt x="1266" y="35"/>
                </a:lnTo>
                <a:lnTo>
                  <a:pt x="1267" y="31"/>
                </a:lnTo>
                <a:lnTo>
                  <a:pt x="1269" y="26"/>
                </a:lnTo>
                <a:lnTo>
                  <a:pt x="1270" y="24"/>
                </a:lnTo>
                <a:lnTo>
                  <a:pt x="1275" y="26"/>
                </a:lnTo>
                <a:lnTo>
                  <a:pt x="1277" y="25"/>
                </a:lnTo>
                <a:lnTo>
                  <a:pt x="1280" y="23"/>
                </a:lnTo>
                <a:lnTo>
                  <a:pt x="1282" y="21"/>
                </a:lnTo>
                <a:lnTo>
                  <a:pt x="1285" y="20"/>
                </a:lnTo>
                <a:lnTo>
                  <a:pt x="1289" y="18"/>
                </a:lnTo>
                <a:lnTo>
                  <a:pt x="1286" y="15"/>
                </a:lnTo>
                <a:lnTo>
                  <a:pt x="1283" y="13"/>
                </a:lnTo>
                <a:lnTo>
                  <a:pt x="1276" y="10"/>
                </a:lnTo>
                <a:lnTo>
                  <a:pt x="1269" y="6"/>
                </a:lnTo>
                <a:lnTo>
                  <a:pt x="1272" y="4"/>
                </a:lnTo>
                <a:lnTo>
                  <a:pt x="1285" y="4"/>
                </a:lnTo>
                <a:lnTo>
                  <a:pt x="1286" y="8"/>
                </a:lnTo>
                <a:lnTo>
                  <a:pt x="1289" y="10"/>
                </a:lnTo>
                <a:lnTo>
                  <a:pt x="1293" y="6"/>
                </a:lnTo>
                <a:lnTo>
                  <a:pt x="1299" y="4"/>
                </a:lnTo>
                <a:lnTo>
                  <a:pt x="1302" y="10"/>
                </a:lnTo>
                <a:lnTo>
                  <a:pt x="1300" y="15"/>
                </a:lnTo>
                <a:lnTo>
                  <a:pt x="1300" y="19"/>
                </a:lnTo>
                <a:lnTo>
                  <a:pt x="1302" y="23"/>
                </a:lnTo>
                <a:lnTo>
                  <a:pt x="1304" y="26"/>
                </a:lnTo>
                <a:lnTo>
                  <a:pt x="1307" y="26"/>
                </a:lnTo>
                <a:lnTo>
                  <a:pt x="1310" y="24"/>
                </a:lnTo>
                <a:lnTo>
                  <a:pt x="1313" y="19"/>
                </a:lnTo>
                <a:lnTo>
                  <a:pt x="1314" y="15"/>
                </a:lnTo>
                <a:lnTo>
                  <a:pt x="1316" y="11"/>
                </a:lnTo>
                <a:lnTo>
                  <a:pt x="1320" y="13"/>
                </a:lnTo>
                <a:lnTo>
                  <a:pt x="1321" y="15"/>
                </a:lnTo>
                <a:lnTo>
                  <a:pt x="1324" y="16"/>
                </a:lnTo>
                <a:lnTo>
                  <a:pt x="1327" y="18"/>
                </a:lnTo>
                <a:lnTo>
                  <a:pt x="1331" y="18"/>
                </a:lnTo>
                <a:lnTo>
                  <a:pt x="1334" y="16"/>
                </a:lnTo>
                <a:lnTo>
                  <a:pt x="1336" y="15"/>
                </a:lnTo>
                <a:lnTo>
                  <a:pt x="1340" y="16"/>
                </a:lnTo>
                <a:lnTo>
                  <a:pt x="1346" y="18"/>
                </a:lnTo>
                <a:lnTo>
                  <a:pt x="1350" y="19"/>
                </a:lnTo>
                <a:lnTo>
                  <a:pt x="1353" y="20"/>
                </a:lnTo>
                <a:lnTo>
                  <a:pt x="1357" y="21"/>
                </a:lnTo>
                <a:lnTo>
                  <a:pt x="1358" y="16"/>
                </a:lnTo>
                <a:lnTo>
                  <a:pt x="1360" y="13"/>
                </a:lnTo>
                <a:lnTo>
                  <a:pt x="1361" y="10"/>
                </a:lnTo>
                <a:lnTo>
                  <a:pt x="1361" y="6"/>
                </a:lnTo>
                <a:lnTo>
                  <a:pt x="1363" y="4"/>
                </a:lnTo>
                <a:lnTo>
                  <a:pt x="1366" y="1"/>
                </a:lnTo>
                <a:lnTo>
                  <a:pt x="1367" y="0"/>
                </a:lnTo>
                <a:lnTo>
                  <a:pt x="1370" y="5"/>
                </a:lnTo>
                <a:lnTo>
                  <a:pt x="1371" y="10"/>
                </a:lnTo>
                <a:lnTo>
                  <a:pt x="1377" y="25"/>
                </a:lnTo>
                <a:lnTo>
                  <a:pt x="1380" y="30"/>
                </a:lnTo>
                <a:lnTo>
                  <a:pt x="1380" y="31"/>
                </a:lnTo>
                <a:lnTo>
                  <a:pt x="1383" y="33"/>
                </a:lnTo>
                <a:lnTo>
                  <a:pt x="1383" y="33"/>
                </a:lnTo>
                <a:lnTo>
                  <a:pt x="1384" y="34"/>
                </a:lnTo>
                <a:lnTo>
                  <a:pt x="1385" y="39"/>
                </a:lnTo>
                <a:lnTo>
                  <a:pt x="1385" y="44"/>
                </a:lnTo>
                <a:lnTo>
                  <a:pt x="1387" y="50"/>
                </a:lnTo>
                <a:lnTo>
                  <a:pt x="1388" y="54"/>
                </a:lnTo>
                <a:lnTo>
                  <a:pt x="1393" y="79"/>
                </a:lnTo>
                <a:lnTo>
                  <a:pt x="1391" y="86"/>
                </a:lnTo>
                <a:lnTo>
                  <a:pt x="1390" y="89"/>
                </a:lnTo>
                <a:close/>
                <a:moveTo>
                  <a:pt x="249" y="696"/>
                </a:moveTo>
                <a:lnTo>
                  <a:pt x="249" y="696"/>
                </a:lnTo>
                <a:lnTo>
                  <a:pt x="250" y="695"/>
                </a:lnTo>
                <a:lnTo>
                  <a:pt x="249" y="696"/>
                </a:lnTo>
                <a:close/>
                <a:moveTo>
                  <a:pt x="919" y="1398"/>
                </a:moveTo>
                <a:lnTo>
                  <a:pt x="919" y="1399"/>
                </a:lnTo>
                <a:lnTo>
                  <a:pt x="918" y="1400"/>
                </a:lnTo>
                <a:lnTo>
                  <a:pt x="911" y="1400"/>
                </a:lnTo>
                <a:lnTo>
                  <a:pt x="905" y="1401"/>
                </a:lnTo>
                <a:lnTo>
                  <a:pt x="904" y="1401"/>
                </a:lnTo>
                <a:lnTo>
                  <a:pt x="904" y="1400"/>
                </a:lnTo>
                <a:lnTo>
                  <a:pt x="907" y="1399"/>
                </a:lnTo>
                <a:lnTo>
                  <a:pt x="918" y="1399"/>
                </a:lnTo>
                <a:lnTo>
                  <a:pt x="919" y="1398"/>
                </a:lnTo>
                <a:close/>
                <a:moveTo>
                  <a:pt x="969" y="1394"/>
                </a:moveTo>
                <a:lnTo>
                  <a:pt x="969" y="1395"/>
                </a:lnTo>
                <a:lnTo>
                  <a:pt x="968" y="1396"/>
                </a:lnTo>
                <a:lnTo>
                  <a:pt x="966" y="1395"/>
                </a:lnTo>
                <a:lnTo>
                  <a:pt x="965" y="1395"/>
                </a:lnTo>
                <a:lnTo>
                  <a:pt x="962" y="1394"/>
                </a:lnTo>
                <a:lnTo>
                  <a:pt x="959" y="1394"/>
                </a:lnTo>
                <a:lnTo>
                  <a:pt x="959" y="1393"/>
                </a:lnTo>
                <a:lnTo>
                  <a:pt x="962" y="1391"/>
                </a:lnTo>
                <a:lnTo>
                  <a:pt x="964" y="1394"/>
                </a:lnTo>
                <a:lnTo>
                  <a:pt x="966" y="1394"/>
                </a:lnTo>
                <a:lnTo>
                  <a:pt x="966" y="1395"/>
                </a:lnTo>
                <a:lnTo>
                  <a:pt x="969" y="1394"/>
                </a:lnTo>
                <a:close/>
                <a:moveTo>
                  <a:pt x="799" y="1424"/>
                </a:moveTo>
                <a:lnTo>
                  <a:pt x="799" y="1425"/>
                </a:lnTo>
                <a:lnTo>
                  <a:pt x="796" y="1426"/>
                </a:lnTo>
                <a:lnTo>
                  <a:pt x="794" y="1425"/>
                </a:lnTo>
                <a:lnTo>
                  <a:pt x="796" y="1423"/>
                </a:lnTo>
                <a:lnTo>
                  <a:pt x="799" y="1423"/>
                </a:lnTo>
                <a:lnTo>
                  <a:pt x="799" y="1424"/>
                </a:lnTo>
                <a:close/>
                <a:moveTo>
                  <a:pt x="1006" y="1381"/>
                </a:moveTo>
                <a:lnTo>
                  <a:pt x="1006" y="1383"/>
                </a:lnTo>
                <a:lnTo>
                  <a:pt x="1005" y="1383"/>
                </a:lnTo>
                <a:lnTo>
                  <a:pt x="1002" y="1383"/>
                </a:lnTo>
                <a:lnTo>
                  <a:pt x="1000" y="1381"/>
                </a:lnTo>
                <a:lnTo>
                  <a:pt x="999" y="1379"/>
                </a:lnTo>
                <a:lnTo>
                  <a:pt x="1000" y="1379"/>
                </a:lnTo>
                <a:lnTo>
                  <a:pt x="1002" y="1380"/>
                </a:lnTo>
                <a:lnTo>
                  <a:pt x="1003" y="1381"/>
                </a:lnTo>
                <a:lnTo>
                  <a:pt x="1005" y="1383"/>
                </a:lnTo>
                <a:lnTo>
                  <a:pt x="1006" y="1381"/>
                </a:lnTo>
                <a:close/>
                <a:moveTo>
                  <a:pt x="1015" y="1378"/>
                </a:moveTo>
                <a:lnTo>
                  <a:pt x="1015" y="1379"/>
                </a:lnTo>
                <a:lnTo>
                  <a:pt x="1010" y="1379"/>
                </a:lnTo>
                <a:lnTo>
                  <a:pt x="1008" y="1380"/>
                </a:lnTo>
                <a:lnTo>
                  <a:pt x="1009" y="1379"/>
                </a:lnTo>
                <a:lnTo>
                  <a:pt x="1010" y="1378"/>
                </a:lnTo>
                <a:lnTo>
                  <a:pt x="1013" y="1378"/>
                </a:lnTo>
                <a:lnTo>
                  <a:pt x="1015" y="1378"/>
                </a:lnTo>
                <a:close/>
                <a:moveTo>
                  <a:pt x="881" y="1403"/>
                </a:moveTo>
                <a:lnTo>
                  <a:pt x="881" y="1404"/>
                </a:lnTo>
                <a:lnTo>
                  <a:pt x="880" y="1405"/>
                </a:lnTo>
                <a:lnTo>
                  <a:pt x="880" y="1408"/>
                </a:lnTo>
                <a:lnTo>
                  <a:pt x="878" y="1408"/>
                </a:lnTo>
                <a:lnTo>
                  <a:pt x="878" y="1405"/>
                </a:lnTo>
                <a:lnTo>
                  <a:pt x="881" y="1403"/>
                </a:lnTo>
                <a:close/>
              </a:path>
            </a:pathLst>
          </a:custGeom>
          <a:solidFill>
            <a:srgbClr val="CCFFFF"/>
          </a:solidFill>
          <a:ln w="9525">
            <a:solidFill>
              <a:srgbClr val="001762"/>
            </a:solidFill>
            <a:round/>
            <a:headEnd/>
            <a:tailEnd/>
          </a:ln>
        </p:spPr>
        <p:txBody>
          <a:bodyPr/>
          <a:lstStyle/>
          <a:p>
            <a:endParaRPr lang="en-US"/>
          </a:p>
        </p:txBody>
      </p:sp>
      <p:sp>
        <p:nvSpPr>
          <p:cNvPr id="326663" name="Freeform 7"/>
          <p:cNvSpPr>
            <a:spLocks/>
          </p:cNvSpPr>
          <p:nvPr/>
        </p:nvSpPr>
        <p:spPr bwMode="auto">
          <a:xfrm>
            <a:off x="3190875" y="3935016"/>
            <a:ext cx="776288" cy="756047"/>
          </a:xfrm>
          <a:custGeom>
            <a:avLst/>
            <a:gdLst/>
            <a:ahLst/>
            <a:cxnLst>
              <a:cxn ang="0">
                <a:pos x="1361" y="206"/>
              </a:cxn>
              <a:cxn ang="0">
                <a:pos x="1337" y="315"/>
              </a:cxn>
              <a:cxn ang="0">
                <a:pos x="1293" y="391"/>
              </a:cxn>
              <a:cxn ang="0">
                <a:pos x="1218" y="523"/>
              </a:cxn>
              <a:cxn ang="0">
                <a:pos x="1201" y="571"/>
              </a:cxn>
              <a:cxn ang="0">
                <a:pos x="1209" y="670"/>
              </a:cxn>
              <a:cxn ang="0">
                <a:pos x="1226" y="852"/>
              </a:cxn>
              <a:cxn ang="0">
                <a:pos x="1232" y="1045"/>
              </a:cxn>
              <a:cxn ang="0">
                <a:pos x="1070" y="1034"/>
              </a:cxn>
              <a:cxn ang="0">
                <a:pos x="1019" y="1114"/>
              </a:cxn>
              <a:cxn ang="0">
                <a:pos x="973" y="1188"/>
              </a:cxn>
              <a:cxn ang="0">
                <a:pos x="908" y="1300"/>
              </a:cxn>
              <a:cxn ang="0">
                <a:pos x="1047" y="1354"/>
              </a:cxn>
              <a:cxn ang="0">
                <a:pos x="1040" y="1379"/>
              </a:cxn>
              <a:cxn ang="0">
                <a:pos x="874" y="1383"/>
              </a:cxn>
              <a:cxn ang="0">
                <a:pos x="789" y="1414"/>
              </a:cxn>
              <a:cxn ang="0">
                <a:pos x="692" y="1456"/>
              </a:cxn>
              <a:cxn ang="0">
                <a:pos x="652" y="1538"/>
              </a:cxn>
              <a:cxn ang="0">
                <a:pos x="644" y="1574"/>
              </a:cxn>
              <a:cxn ang="0">
                <a:pos x="563" y="1690"/>
              </a:cxn>
              <a:cxn ang="0">
                <a:pos x="449" y="1755"/>
              </a:cxn>
              <a:cxn ang="0">
                <a:pos x="294" y="1682"/>
              </a:cxn>
              <a:cxn ang="0">
                <a:pos x="316" y="1650"/>
              </a:cxn>
              <a:cxn ang="0">
                <a:pos x="340" y="1617"/>
              </a:cxn>
              <a:cxn ang="0">
                <a:pos x="324" y="1536"/>
              </a:cxn>
              <a:cxn ang="0">
                <a:pos x="316" y="1461"/>
              </a:cxn>
              <a:cxn ang="0">
                <a:pos x="351" y="1383"/>
              </a:cxn>
              <a:cxn ang="0">
                <a:pos x="387" y="1289"/>
              </a:cxn>
              <a:cxn ang="0">
                <a:pos x="319" y="1263"/>
              </a:cxn>
              <a:cxn ang="0">
                <a:pos x="351" y="1147"/>
              </a:cxn>
              <a:cxn ang="0">
                <a:pos x="356" y="1069"/>
              </a:cxn>
              <a:cxn ang="0">
                <a:pos x="269" y="1054"/>
              </a:cxn>
              <a:cxn ang="0">
                <a:pos x="194" y="1000"/>
              </a:cxn>
              <a:cxn ang="0">
                <a:pos x="222" y="897"/>
              </a:cxn>
              <a:cxn ang="0">
                <a:pos x="142" y="832"/>
              </a:cxn>
              <a:cxn ang="0">
                <a:pos x="172" y="788"/>
              </a:cxn>
              <a:cxn ang="0">
                <a:pos x="127" y="754"/>
              </a:cxn>
              <a:cxn ang="0">
                <a:pos x="104" y="706"/>
              </a:cxn>
              <a:cxn ang="0">
                <a:pos x="6" y="646"/>
              </a:cxn>
              <a:cxn ang="0">
                <a:pos x="87" y="588"/>
              </a:cxn>
              <a:cxn ang="0">
                <a:pos x="195" y="622"/>
              </a:cxn>
              <a:cxn ang="0">
                <a:pos x="256" y="557"/>
              </a:cxn>
              <a:cxn ang="0">
                <a:pos x="354" y="560"/>
              </a:cxn>
              <a:cxn ang="0">
                <a:pos x="418" y="530"/>
              </a:cxn>
              <a:cxn ang="0">
                <a:pos x="515" y="472"/>
              </a:cxn>
              <a:cxn ang="0">
                <a:pos x="444" y="405"/>
              </a:cxn>
              <a:cxn ang="0">
                <a:pos x="466" y="292"/>
              </a:cxn>
              <a:cxn ang="0">
                <a:pos x="536" y="231"/>
              </a:cxn>
              <a:cxn ang="0">
                <a:pos x="600" y="241"/>
              </a:cxn>
              <a:cxn ang="0">
                <a:pos x="685" y="262"/>
              </a:cxn>
              <a:cxn ang="0">
                <a:pos x="748" y="297"/>
              </a:cxn>
              <a:cxn ang="0">
                <a:pos x="785" y="260"/>
              </a:cxn>
              <a:cxn ang="0">
                <a:pos x="821" y="173"/>
              </a:cxn>
              <a:cxn ang="0">
                <a:pos x="901" y="166"/>
              </a:cxn>
              <a:cxn ang="0">
                <a:pos x="998" y="159"/>
              </a:cxn>
              <a:cxn ang="0">
                <a:pos x="1057" y="125"/>
              </a:cxn>
              <a:cxn ang="0">
                <a:pos x="1069" y="80"/>
              </a:cxn>
              <a:cxn ang="0">
                <a:pos x="1160" y="81"/>
              </a:cxn>
              <a:cxn ang="0">
                <a:pos x="1184" y="89"/>
              </a:cxn>
              <a:cxn ang="0">
                <a:pos x="1262" y="44"/>
              </a:cxn>
              <a:cxn ang="0">
                <a:pos x="1304" y="26"/>
              </a:cxn>
              <a:cxn ang="0">
                <a:pos x="1377" y="25"/>
              </a:cxn>
            </a:cxnLst>
            <a:rect l="0" t="0" r="r" b="b"/>
            <a:pathLst>
              <a:path w="1393" h="1755">
                <a:moveTo>
                  <a:pt x="1390" y="89"/>
                </a:moveTo>
                <a:lnTo>
                  <a:pt x="1388" y="94"/>
                </a:lnTo>
                <a:lnTo>
                  <a:pt x="1387" y="100"/>
                </a:lnTo>
                <a:lnTo>
                  <a:pt x="1384" y="103"/>
                </a:lnTo>
                <a:lnTo>
                  <a:pt x="1385" y="105"/>
                </a:lnTo>
                <a:lnTo>
                  <a:pt x="1387" y="104"/>
                </a:lnTo>
                <a:lnTo>
                  <a:pt x="1384" y="111"/>
                </a:lnTo>
                <a:lnTo>
                  <a:pt x="1383" y="119"/>
                </a:lnTo>
                <a:lnTo>
                  <a:pt x="1380" y="125"/>
                </a:lnTo>
                <a:lnTo>
                  <a:pt x="1378" y="126"/>
                </a:lnTo>
                <a:lnTo>
                  <a:pt x="1378" y="129"/>
                </a:lnTo>
                <a:lnTo>
                  <a:pt x="1375" y="138"/>
                </a:lnTo>
                <a:lnTo>
                  <a:pt x="1375" y="145"/>
                </a:lnTo>
                <a:lnTo>
                  <a:pt x="1378" y="145"/>
                </a:lnTo>
                <a:lnTo>
                  <a:pt x="1378" y="146"/>
                </a:lnTo>
                <a:lnTo>
                  <a:pt x="1377" y="149"/>
                </a:lnTo>
                <a:lnTo>
                  <a:pt x="1373" y="153"/>
                </a:lnTo>
                <a:lnTo>
                  <a:pt x="1371" y="156"/>
                </a:lnTo>
                <a:lnTo>
                  <a:pt x="1370" y="160"/>
                </a:lnTo>
                <a:lnTo>
                  <a:pt x="1368" y="168"/>
                </a:lnTo>
                <a:lnTo>
                  <a:pt x="1368" y="171"/>
                </a:lnTo>
                <a:lnTo>
                  <a:pt x="1366" y="171"/>
                </a:lnTo>
                <a:lnTo>
                  <a:pt x="1363" y="173"/>
                </a:lnTo>
                <a:lnTo>
                  <a:pt x="1367" y="173"/>
                </a:lnTo>
                <a:lnTo>
                  <a:pt x="1368" y="174"/>
                </a:lnTo>
                <a:lnTo>
                  <a:pt x="1364" y="189"/>
                </a:lnTo>
                <a:lnTo>
                  <a:pt x="1361" y="206"/>
                </a:lnTo>
                <a:lnTo>
                  <a:pt x="1361" y="211"/>
                </a:lnTo>
                <a:lnTo>
                  <a:pt x="1360" y="214"/>
                </a:lnTo>
                <a:lnTo>
                  <a:pt x="1358" y="222"/>
                </a:lnTo>
                <a:lnTo>
                  <a:pt x="1360" y="235"/>
                </a:lnTo>
                <a:lnTo>
                  <a:pt x="1358" y="232"/>
                </a:lnTo>
                <a:lnTo>
                  <a:pt x="1358" y="234"/>
                </a:lnTo>
                <a:lnTo>
                  <a:pt x="1357" y="235"/>
                </a:lnTo>
                <a:lnTo>
                  <a:pt x="1358" y="237"/>
                </a:lnTo>
                <a:lnTo>
                  <a:pt x="1357" y="239"/>
                </a:lnTo>
                <a:lnTo>
                  <a:pt x="1360" y="240"/>
                </a:lnTo>
                <a:lnTo>
                  <a:pt x="1361" y="244"/>
                </a:lnTo>
                <a:lnTo>
                  <a:pt x="1361" y="245"/>
                </a:lnTo>
                <a:lnTo>
                  <a:pt x="1358" y="255"/>
                </a:lnTo>
                <a:lnTo>
                  <a:pt x="1357" y="260"/>
                </a:lnTo>
                <a:lnTo>
                  <a:pt x="1356" y="264"/>
                </a:lnTo>
                <a:lnTo>
                  <a:pt x="1354" y="269"/>
                </a:lnTo>
                <a:lnTo>
                  <a:pt x="1351" y="275"/>
                </a:lnTo>
                <a:lnTo>
                  <a:pt x="1350" y="277"/>
                </a:lnTo>
                <a:lnTo>
                  <a:pt x="1343" y="295"/>
                </a:lnTo>
                <a:lnTo>
                  <a:pt x="1343" y="299"/>
                </a:lnTo>
                <a:lnTo>
                  <a:pt x="1339" y="310"/>
                </a:lnTo>
                <a:lnTo>
                  <a:pt x="1337" y="311"/>
                </a:lnTo>
                <a:lnTo>
                  <a:pt x="1334" y="310"/>
                </a:lnTo>
                <a:lnTo>
                  <a:pt x="1336" y="311"/>
                </a:lnTo>
                <a:lnTo>
                  <a:pt x="1336" y="312"/>
                </a:lnTo>
                <a:lnTo>
                  <a:pt x="1339" y="312"/>
                </a:lnTo>
                <a:lnTo>
                  <a:pt x="1337" y="315"/>
                </a:lnTo>
                <a:lnTo>
                  <a:pt x="1330" y="332"/>
                </a:lnTo>
                <a:lnTo>
                  <a:pt x="1329" y="332"/>
                </a:lnTo>
                <a:lnTo>
                  <a:pt x="1330" y="334"/>
                </a:lnTo>
                <a:lnTo>
                  <a:pt x="1329" y="341"/>
                </a:lnTo>
                <a:lnTo>
                  <a:pt x="1327" y="341"/>
                </a:lnTo>
                <a:lnTo>
                  <a:pt x="1329" y="342"/>
                </a:lnTo>
                <a:lnTo>
                  <a:pt x="1329" y="344"/>
                </a:lnTo>
                <a:lnTo>
                  <a:pt x="1324" y="344"/>
                </a:lnTo>
                <a:lnTo>
                  <a:pt x="1323" y="345"/>
                </a:lnTo>
                <a:lnTo>
                  <a:pt x="1323" y="346"/>
                </a:lnTo>
                <a:lnTo>
                  <a:pt x="1324" y="347"/>
                </a:lnTo>
                <a:lnTo>
                  <a:pt x="1324" y="349"/>
                </a:lnTo>
                <a:lnTo>
                  <a:pt x="1321" y="349"/>
                </a:lnTo>
                <a:lnTo>
                  <a:pt x="1321" y="350"/>
                </a:lnTo>
                <a:lnTo>
                  <a:pt x="1324" y="354"/>
                </a:lnTo>
                <a:lnTo>
                  <a:pt x="1323" y="356"/>
                </a:lnTo>
                <a:lnTo>
                  <a:pt x="1320" y="356"/>
                </a:lnTo>
                <a:lnTo>
                  <a:pt x="1321" y="359"/>
                </a:lnTo>
                <a:lnTo>
                  <a:pt x="1320" y="360"/>
                </a:lnTo>
                <a:lnTo>
                  <a:pt x="1312" y="371"/>
                </a:lnTo>
                <a:lnTo>
                  <a:pt x="1306" y="377"/>
                </a:lnTo>
                <a:lnTo>
                  <a:pt x="1303" y="381"/>
                </a:lnTo>
                <a:lnTo>
                  <a:pt x="1297" y="389"/>
                </a:lnTo>
                <a:lnTo>
                  <a:pt x="1293" y="394"/>
                </a:lnTo>
                <a:lnTo>
                  <a:pt x="1290" y="397"/>
                </a:lnTo>
                <a:lnTo>
                  <a:pt x="1290" y="396"/>
                </a:lnTo>
                <a:lnTo>
                  <a:pt x="1293" y="391"/>
                </a:lnTo>
                <a:lnTo>
                  <a:pt x="1297" y="384"/>
                </a:lnTo>
                <a:lnTo>
                  <a:pt x="1294" y="384"/>
                </a:lnTo>
                <a:lnTo>
                  <a:pt x="1296" y="385"/>
                </a:lnTo>
                <a:lnTo>
                  <a:pt x="1296" y="386"/>
                </a:lnTo>
                <a:lnTo>
                  <a:pt x="1290" y="394"/>
                </a:lnTo>
                <a:lnTo>
                  <a:pt x="1289" y="399"/>
                </a:lnTo>
                <a:lnTo>
                  <a:pt x="1287" y="400"/>
                </a:lnTo>
                <a:lnTo>
                  <a:pt x="1282" y="409"/>
                </a:lnTo>
                <a:lnTo>
                  <a:pt x="1280" y="414"/>
                </a:lnTo>
                <a:lnTo>
                  <a:pt x="1279" y="415"/>
                </a:lnTo>
                <a:lnTo>
                  <a:pt x="1277" y="416"/>
                </a:lnTo>
                <a:lnTo>
                  <a:pt x="1275" y="420"/>
                </a:lnTo>
                <a:lnTo>
                  <a:pt x="1267" y="432"/>
                </a:lnTo>
                <a:lnTo>
                  <a:pt x="1265" y="435"/>
                </a:lnTo>
                <a:lnTo>
                  <a:pt x="1265" y="436"/>
                </a:lnTo>
                <a:lnTo>
                  <a:pt x="1255" y="450"/>
                </a:lnTo>
                <a:lnTo>
                  <a:pt x="1252" y="453"/>
                </a:lnTo>
                <a:lnTo>
                  <a:pt x="1249" y="457"/>
                </a:lnTo>
                <a:lnTo>
                  <a:pt x="1242" y="468"/>
                </a:lnTo>
                <a:lnTo>
                  <a:pt x="1235" y="480"/>
                </a:lnTo>
                <a:lnTo>
                  <a:pt x="1229" y="492"/>
                </a:lnTo>
                <a:lnTo>
                  <a:pt x="1225" y="506"/>
                </a:lnTo>
                <a:lnTo>
                  <a:pt x="1223" y="510"/>
                </a:lnTo>
                <a:lnTo>
                  <a:pt x="1222" y="512"/>
                </a:lnTo>
                <a:lnTo>
                  <a:pt x="1219" y="522"/>
                </a:lnTo>
                <a:lnTo>
                  <a:pt x="1219" y="525"/>
                </a:lnTo>
                <a:lnTo>
                  <a:pt x="1218" y="523"/>
                </a:lnTo>
                <a:lnTo>
                  <a:pt x="1216" y="523"/>
                </a:lnTo>
                <a:lnTo>
                  <a:pt x="1218" y="525"/>
                </a:lnTo>
                <a:lnTo>
                  <a:pt x="1214" y="526"/>
                </a:lnTo>
                <a:lnTo>
                  <a:pt x="1215" y="527"/>
                </a:lnTo>
                <a:lnTo>
                  <a:pt x="1216" y="527"/>
                </a:lnTo>
                <a:lnTo>
                  <a:pt x="1218" y="528"/>
                </a:lnTo>
                <a:lnTo>
                  <a:pt x="1219" y="527"/>
                </a:lnTo>
                <a:lnTo>
                  <a:pt x="1216" y="533"/>
                </a:lnTo>
                <a:lnTo>
                  <a:pt x="1215" y="535"/>
                </a:lnTo>
                <a:lnTo>
                  <a:pt x="1215" y="537"/>
                </a:lnTo>
                <a:lnTo>
                  <a:pt x="1214" y="542"/>
                </a:lnTo>
                <a:lnTo>
                  <a:pt x="1211" y="545"/>
                </a:lnTo>
                <a:lnTo>
                  <a:pt x="1211" y="551"/>
                </a:lnTo>
                <a:lnTo>
                  <a:pt x="1205" y="547"/>
                </a:lnTo>
                <a:lnTo>
                  <a:pt x="1205" y="542"/>
                </a:lnTo>
                <a:lnTo>
                  <a:pt x="1198" y="545"/>
                </a:lnTo>
                <a:lnTo>
                  <a:pt x="1198" y="537"/>
                </a:lnTo>
                <a:lnTo>
                  <a:pt x="1196" y="535"/>
                </a:lnTo>
                <a:lnTo>
                  <a:pt x="1192" y="537"/>
                </a:lnTo>
                <a:lnTo>
                  <a:pt x="1191" y="541"/>
                </a:lnTo>
                <a:lnTo>
                  <a:pt x="1188" y="547"/>
                </a:lnTo>
                <a:lnTo>
                  <a:pt x="1195" y="556"/>
                </a:lnTo>
                <a:lnTo>
                  <a:pt x="1201" y="558"/>
                </a:lnTo>
                <a:lnTo>
                  <a:pt x="1204" y="565"/>
                </a:lnTo>
                <a:lnTo>
                  <a:pt x="1204" y="567"/>
                </a:lnTo>
                <a:lnTo>
                  <a:pt x="1199" y="570"/>
                </a:lnTo>
                <a:lnTo>
                  <a:pt x="1201" y="571"/>
                </a:lnTo>
                <a:lnTo>
                  <a:pt x="1202" y="570"/>
                </a:lnTo>
                <a:lnTo>
                  <a:pt x="1205" y="570"/>
                </a:lnTo>
                <a:lnTo>
                  <a:pt x="1205" y="573"/>
                </a:lnTo>
                <a:lnTo>
                  <a:pt x="1205" y="572"/>
                </a:lnTo>
                <a:lnTo>
                  <a:pt x="1204" y="571"/>
                </a:lnTo>
                <a:lnTo>
                  <a:pt x="1202" y="572"/>
                </a:lnTo>
                <a:lnTo>
                  <a:pt x="1202" y="575"/>
                </a:lnTo>
                <a:lnTo>
                  <a:pt x="1205" y="575"/>
                </a:lnTo>
                <a:lnTo>
                  <a:pt x="1205" y="578"/>
                </a:lnTo>
                <a:lnTo>
                  <a:pt x="1204" y="580"/>
                </a:lnTo>
                <a:lnTo>
                  <a:pt x="1204" y="582"/>
                </a:lnTo>
                <a:lnTo>
                  <a:pt x="1202" y="590"/>
                </a:lnTo>
                <a:lnTo>
                  <a:pt x="1201" y="593"/>
                </a:lnTo>
                <a:lnTo>
                  <a:pt x="1196" y="603"/>
                </a:lnTo>
                <a:lnTo>
                  <a:pt x="1196" y="608"/>
                </a:lnTo>
                <a:lnTo>
                  <a:pt x="1195" y="616"/>
                </a:lnTo>
                <a:lnTo>
                  <a:pt x="1194" y="620"/>
                </a:lnTo>
                <a:lnTo>
                  <a:pt x="1194" y="643"/>
                </a:lnTo>
                <a:lnTo>
                  <a:pt x="1195" y="646"/>
                </a:lnTo>
                <a:lnTo>
                  <a:pt x="1199" y="656"/>
                </a:lnTo>
                <a:lnTo>
                  <a:pt x="1198" y="657"/>
                </a:lnTo>
                <a:lnTo>
                  <a:pt x="1198" y="658"/>
                </a:lnTo>
                <a:lnTo>
                  <a:pt x="1199" y="658"/>
                </a:lnTo>
                <a:lnTo>
                  <a:pt x="1199" y="657"/>
                </a:lnTo>
                <a:lnTo>
                  <a:pt x="1201" y="661"/>
                </a:lnTo>
                <a:lnTo>
                  <a:pt x="1202" y="662"/>
                </a:lnTo>
                <a:lnTo>
                  <a:pt x="1209" y="670"/>
                </a:lnTo>
                <a:lnTo>
                  <a:pt x="1211" y="671"/>
                </a:lnTo>
                <a:lnTo>
                  <a:pt x="1214" y="680"/>
                </a:lnTo>
                <a:lnTo>
                  <a:pt x="1216" y="693"/>
                </a:lnTo>
                <a:lnTo>
                  <a:pt x="1218" y="700"/>
                </a:lnTo>
                <a:lnTo>
                  <a:pt x="1218" y="701"/>
                </a:lnTo>
                <a:lnTo>
                  <a:pt x="1216" y="702"/>
                </a:lnTo>
                <a:lnTo>
                  <a:pt x="1219" y="703"/>
                </a:lnTo>
                <a:lnTo>
                  <a:pt x="1221" y="705"/>
                </a:lnTo>
                <a:lnTo>
                  <a:pt x="1221" y="721"/>
                </a:lnTo>
                <a:lnTo>
                  <a:pt x="1223" y="736"/>
                </a:lnTo>
                <a:lnTo>
                  <a:pt x="1223" y="741"/>
                </a:lnTo>
                <a:lnTo>
                  <a:pt x="1222" y="741"/>
                </a:lnTo>
                <a:lnTo>
                  <a:pt x="1218" y="741"/>
                </a:lnTo>
                <a:lnTo>
                  <a:pt x="1216" y="742"/>
                </a:lnTo>
                <a:lnTo>
                  <a:pt x="1221" y="742"/>
                </a:lnTo>
                <a:lnTo>
                  <a:pt x="1222" y="743"/>
                </a:lnTo>
                <a:lnTo>
                  <a:pt x="1222" y="743"/>
                </a:lnTo>
                <a:lnTo>
                  <a:pt x="1223" y="742"/>
                </a:lnTo>
                <a:lnTo>
                  <a:pt x="1225" y="743"/>
                </a:lnTo>
                <a:lnTo>
                  <a:pt x="1226" y="753"/>
                </a:lnTo>
                <a:lnTo>
                  <a:pt x="1228" y="759"/>
                </a:lnTo>
                <a:lnTo>
                  <a:pt x="1228" y="793"/>
                </a:lnTo>
                <a:lnTo>
                  <a:pt x="1226" y="812"/>
                </a:lnTo>
                <a:lnTo>
                  <a:pt x="1226" y="813"/>
                </a:lnTo>
                <a:lnTo>
                  <a:pt x="1228" y="817"/>
                </a:lnTo>
                <a:lnTo>
                  <a:pt x="1226" y="829"/>
                </a:lnTo>
                <a:lnTo>
                  <a:pt x="1226" y="852"/>
                </a:lnTo>
                <a:lnTo>
                  <a:pt x="1222" y="849"/>
                </a:lnTo>
                <a:lnTo>
                  <a:pt x="1211" y="849"/>
                </a:lnTo>
                <a:lnTo>
                  <a:pt x="1212" y="854"/>
                </a:lnTo>
                <a:lnTo>
                  <a:pt x="1212" y="856"/>
                </a:lnTo>
                <a:lnTo>
                  <a:pt x="1215" y="858"/>
                </a:lnTo>
                <a:lnTo>
                  <a:pt x="1218" y="859"/>
                </a:lnTo>
                <a:lnTo>
                  <a:pt x="1222" y="859"/>
                </a:lnTo>
                <a:lnTo>
                  <a:pt x="1223" y="857"/>
                </a:lnTo>
                <a:lnTo>
                  <a:pt x="1226" y="857"/>
                </a:lnTo>
                <a:lnTo>
                  <a:pt x="1226" y="873"/>
                </a:lnTo>
                <a:lnTo>
                  <a:pt x="1225" y="878"/>
                </a:lnTo>
                <a:lnTo>
                  <a:pt x="1226" y="884"/>
                </a:lnTo>
                <a:lnTo>
                  <a:pt x="1226" y="917"/>
                </a:lnTo>
                <a:lnTo>
                  <a:pt x="1225" y="919"/>
                </a:lnTo>
                <a:lnTo>
                  <a:pt x="1226" y="921"/>
                </a:lnTo>
                <a:lnTo>
                  <a:pt x="1226" y="939"/>
                </a:lnTo>
                <a:lnTo>
                  <a:pt x="1228" y="958"/>
                </a:lnTo>
                <a:lnTo>
                  <a:pt x="1229" y="978"/>
                </a:lnTo>
                <a:lnTo>
                  <a:pt x="1229" y="983"/>
                </a:lnTo>
                <a:lnTo>
                  <a:pt x="1231" y="1000"/>
                </a:lnTo>
                <a:lnTo>
                  <a:pt x="1231" y="1005"/>
                </a:lnTo>
                <a:lnTo>
                  <a:pt x="1232" y="1010"/>
                </a:lnTo>
                <a:lnTo>
                  <a:pt x="1231" y="1020"/>
                </a:lnTo>
                <a:lnTo>
                  <a:pt x="1231" y="1029"/>
                </a:lnTo>
                <a:lnTo>
                  <a:pt x="1232" y="1032"/>
                </a:lnTo>
                <a:lnTo>
                  <a:pt x="1233" y="1042"/>
                </a:lnTo>
                <a:lnTo>
                  <a:pt x="1232" y="1045"/>
                </a:lnTo>
                <a:lnTo>
                  <a:pt x="1219" y="1049"/>
                </a:lnTo>
                <a:lnTo>
                  <a:pt x="1211" y="1050"/>
                </a:lnTo>
                <a:lnTo>
                  <a:pt x="1204" y="1049"/>
                </a:lnTo>
                <a:lnTo>
                  <a:pt x="1194" y="1049"/>
                </a:lnTo>
                <a:lnTo>
                  <a:pt x="1189" y="1048"/>
                </a:lnTo>
                <a:lnTo>
                  <a:pt x="1178" y="1048"/>
                </a:lnTo>
                <a:lnTo>
                  <a:pt x="1168" y="1045"/>
                </a:lnTo>
                <a:lnTo>
                  <a:pt x="1161" y="1044"/>
                </a:lnTo>
                <a:lnTo>
                  <a:pt x="1157" y="1044"/>
                </a:lnTo>
                <a:lnTo>
                  <a:pt x="1154" y="1043"/>
                </a:lnTo>
                <a:lnTo>
                  <a:pt x="1150" y="1043"/>
                </a:lnTo>
                <a:lnTo>
                  <a:pt x="1148" y="1042"/>
                </a:lnTo>
                <a:lnTo>
                  <a:pt x="1142" y="1042"/>
                </a:lnTo>
                <a:lnTo>
                  <a:pt x="1141" y="1040"/>
                </a:lnTo>
                <a:lnTo>
                  <a:pt x="1135" y="1040"/>
                </a:lnTo>
                <a:lnTo>
                  <a:pt x="1131" y="1039"/>
                </a:lnTo>
                <a:lnTo>
                  <a:pt x="1123" y="1039"/>
                </a:lnTo>
                <a:lnTo>
                  <a:pt x="1121" y="1038"/>
                </a:lnTo>
                <a:lnTo>
                  <a:pt x="1120" y="1037"/>
                </a:lnTo>
                <a:lnTo>
                  <a:pt x="1117" y="1037"/>
                </a:lnTo>
                <a:lnTo>
                  <a:pt x="1117" y="1035"/>
                </a:lnTo>
                <a:lnTo>
                  <a:pt x="1116" y="1037"/>
                </a:lnTo>
                <a:lnTo>
                  <a:pt x="1111" y="1037"/>
                </a:lnTo>
                <a:lnTo>
                  <a:pt x="1104" y="1035"/>
                </a:lnTo>
                <a:lnTo>
                  <a:pt x="1090" y="1035"/>
                </a:lnTo>
                <a:lnTo>
                  <a:pt x="1084" y="1034"/>
                </a:lnTo>
                <a:lnTo>
                  <a:pt x="1070" y="1034"/>
                </a:lnTo>
                <a:lnTo>
                  <a:pt x="1063" y="1042"/>
                </a:lnTo>
                <a:lnTo>
                  <a:pt x="1060" y="1042"/>
                </a:lnTo>
                <a:lnTo>
                  <a:pt x="1060" y="1043"/>
                </a:lnTo>
                <a:lnTo>
                  <a:pt x="1057" y="1044"/>
                </a:lnTo>
                <a:lnTo>
                  <a:pt x="1054" y="1044"/>
                </a:lnTo>
                <a:lnTo>
                  <a:pt x="1052" y="1045"/>
                </a:lnTo>
                <a:lnTo>
                  <a:pt x="1047" y="1047"/>
                </a:lnTo>
                <a:lnTo>
                  <a:pt x="1043" y="1052"/>
                </a:lnTo>
                <a:lnTo>
                  <a:pt x="1040" y="1052"/>
                </a:lnTo>
                <a:lnTo>
                  <a:pt x="1039" y="1053"/>
                </a:lnTo>
                <a:lnTo>
                  <a:pt x="1029" y="1063"/>
                </a:lnTo>
                <a:lnTo>
                  <a:pt x="1029" y="1065"/>
                </a:lnTo>
                <a:lnTo>
                  <a:pt x="1032" y="1065"/>
                </a:lnTo>
                <a:lnTo>
                  <a:pt x="1032" y="1069"/>
                </a:lnTo>
                <a:lnTo>
                  <a:pt x="1026" y="1075"/>
                </a:lnTo>
                <a:lnTo>
                  <a:pt x="1023" y="1075"/>
                </a:lnTo>
                <a:lnTo>
                  <a:pt x="1020" y="1077"/>
                </a:lnTo>
                <a:lnTo>
                  <a:pt x="1019" y="1082"/>
                </a:lnTo>
                <a:lnTo>
                  <a:pt x="1019" y="1084"/>
                </a:lnTo>
                <a:lnTo>
                  <a:pt x="1017" y="1087"/>
                </a:lnTo>
                <a:lnTo>
                  <a:pt x="1015" y="1090"/>
                </a:lnTo>
                <a:lnTo>
                  <a:pt x="1015" y="1095"/>
                </a:lnTo>
                <a:lnTo>
                  <a:pt x="1016" y="1097"/>
                </a:lnTo>
                <a:lnTo>
                  <a:pt x="1016" y="1102"/>
                </a:lnTo>
                <a:lnTo>
                  <a:pt x="1015" y="1104"/>
                </a:lnTo>
                <a:lnTo>
                  <a:pt x="1016" y="1109"/>
                </a:lnTo>
                <a:lnTo>
                  <a:pt x="1019" y="1114"/>
                </a:lnTo>
                <a:lnTo>
                  <a:pt x="1020" y="1115"/>
                </a:lnTo>
                <a:lnTo>
                  <a:pt x="1022" y="1115"/>
                </a:lnTo>
                <a:lnTo>
                  <a:pt x="1022" y="1119"/>
                </a:lnTo>
                <a:lnTo>
                  <a:pt x="1023" y="1122"/>
                </a:lnTo>
                <a:lnTo>
                  <a:pt x="1025" y="1124"/>
                </a:lnTo>
                <a:lnTo>
                  <a:pt x="1027" y="1124"/>
                </a:lnTo>
                <a:lnTo>
                  <a:pt x="1027" y="1125"/>
                </a:lnTo>
                <a:lnTo>
                  <a:pt x="1023" y="1128"/>
                </a:lnTo>
                <a:lnTo>
                  <a:pt x="1015" y="1135"/>
                </a:lnTo>
                <a:lnTo>
                  <a:pt x="1015" y="1137"/>
                </a:lnTo>
                <a:lnTo>
                  <a:pt x="1012" y="1139"/>
                </a:lnTo>
                <a:lnTo>
                  <a:pt x="993" y="1158"/>
                </a:lnTo>
                <a:lnTo>
                  <a:pt x="990" y="1162"/>
                </a:lnTo>
                <a:lnTo>
                  <a:pt x="989" y="1162"/>
                </a:lnTo>
                <a:lnTo>
                  <a:pt x="989" y="1164"/>
                </a:lnTo>
                <a:lnTo>
                  <a:pt x="988" y="1167"/>
                </a:lnTo>
                <a:lnTo>
                  <a:pt x="981" y="1173"/>
                </a:lnTo>
                <a:lnTo>
                  <a:pt x="979" y="1175"/>
                </a:lnTo>
                <a:lnTo>
                  <a:pt x="979" y="1178"/>
                </a:lnTo>
                <a:lnTo>
                  <a:pt x="978" y="1180"/>
                </a:lnTo>
                <a:lnTo>
                  <a:pt x="978" y="1182"/>
                </a:lnTo>
                <a:lnTo>
                  <a:pt x="979" y="1183"/>
                </a:lnTo>
                <a:lnTo>
                  <a:pt x="978" y="1183"/>
                </a:lnTo>
                <a:lnTo>
                  <a:pt x="979" y="1184"/>
                </a:lnTo>
                <a:lnTo>
                  <a:pt x="978" y="1187"/>
                </a:lnTo>
                <a:lnTo>
                  <a:pt x="976" y="1187"/>
                </a:lnTo>
                <a:lnTo>
                  <a:pt x="973" y="1188"/>
                </a:lnTo>
                <a:lnTo>
                  <a:pt x="971" y="1192"/>
                </a:lnTo>
                <a:lnTo>
                  <a:pt x="966" y="1199"/>
                </a:lnTo>
                <a:lnTo>
                  <a:pt x="964" y="1203"/>
                </a:lnTo>
                <a:lnTo>
                  <a:pt x="961" y="1205"/>
                </a:lnTo>
                <a:lnTo>
                  <a:pt x="958" y="1210"/>
                </a:lnTo>
                <a:lnTo>
                  <a:pt x="955" y="1212"/>
                </a:lnTo>
                <a:lnTo>
                  <a:pt x="954" y="1212"/>
                </a:lnTo>
                <a:lnTo>
                  <a:pt x="948" y="1218"/>
                </a:lnTo>
                <a:lnTo>
                  <a:pt x="941" y="1227"/>
                </a:lnTo>
                <a:lnTo>
                  <a:pt x="931" y="1240"/>
                </a:lnTo>
                <a:lnTo>
                  <a:pt x="929" y="1243"/>
                </a:lnTo>
                <a:lnTo>
                  <a:pt x="929" y="1249"/>
                </a:lnTo>
                <a:lnTo>
                  <a:pt x="927" y="1250"/>
                </a:lnTo>
                <a:lnTo>
                  <a:pt x="927" y="1253"/>
                </a:lnTo>
                <a:lnTo>
                  <a:pt x="925" y="1252"/>
                </a:lnTo>
                <a:lnTo>
                  <a:pt x="924" y="1257"/>
                </a:lnTo>
                <a:lnTo>
                  <a:pt x="921" y="1259"/>
                </a:lnTo>
                <a:lnTo>
                  <a:pt x="917" y="1264"/>
                </a:lnTo>
                <a:lnTo>
                  <a:pt x="914" y="1269"/>
                </a:lnTo>
                <a:lnTo>
                  <a:pt x="911" y="1283"/>
                </a:lnTo>
                <a:lnTo>
                  <a:pt x="912" y="1288"/>
                </a:lnTo>
                <a:lnTo>
                  <a:pt x="911" y="1288"/>
                </a:lnTo>
                <a:lnTo>
                  <a:pt x="911" y="1293"/>
                </a:lnTo>
                <a:lnTo>
                  <a:pt x="910" y="1296"/>
                </a:lnTo>
                <a:lnTo>
                  <a:pt x="911" y="1299"/>
                </a:lnTo>
                <a:lnTo>
                  <a:pt x="910" y="1299"/>
                </a:lnTo>
                <a:lnTo>
                  <a:pt x="908" y="1300"/>
                </a:lnTo>
                <a:lnTo>
                  <a:pt x="905" y="1300"/>
                </a:lnTo>
                <a:lnTo>
                  <a:pt x="904" y="1303"/>
                </a:lnTo>
                <a:lnTo>
                  <a:pt x="905" y="1306"/>
                </a:lnTo>
                <a:lnTo>
                  <a:pt x="908" y="1311"/>
                </a:lnTo>
                <a:lnTo>
                  <a:pt x="914" y="1320"/>
                </a:lnTo>
                <a:lnTo>
                  <a:pt x="914" y="1321"/>
                </a:lnTo>
                <a:lnTo>
                  <a:pt x="919" y="1329"/>
                </a:lnTo>
                <a:lnTo>
                  <a:pt x="925" y="1336"/>
                </a:lnTo>
                <a:lnTo>
                  <a:pt x="934" y="1344"/>
                </a:lnTo>
                <a:lnTo>
                  <a:pt x="942" y="1350"/>
                </a:lnTo>
                <a:lnTo>
                  <a:pt x="956" y="1360"/>
                </a:lnTo>
                <a:lnTo>
                  <a:pt x="962" y="1363"/>
                </a:lnTo>
                <a:lnTo>
                  <a:pt x="966" y="1364"/>
                </a:lnTo>
                <a:lnTo>
                  <a:pt x="968" y="1363"/>
                </a:lnTo>
                <a:lnTo>
                  <a:pt x="971" y="1363"/>
                </a:lnTo>
                <a:lnTo>
                  <a:pt x="973" y="1364"/>
                </a:lnTo>
                <a:lnTo>
                  <a:pt x="988" y="1364"/>
                </a:lnTo>
                <a:lnTo>
                  <a:pt x="992" y="1365"/>
                </a:lnTo>
                <a:lnTo>
                  <a:pt x="1008" y="1366"/>
                </a:lnTo>
                <a:lnTo>
                  <a:pt x="1016" y="1365"/>
                </a:lnTo>
                <a:lnTo>
                  <a:pt x="1017" y="1364"/>
                </a:lnTo>
                <a:lnTo>
                  <a:pt x="1029" y="1364"/>
                </a:lnTo>
                <a:lnTo>
                  <a:pt x="1033" y="1358"/>
                </a:lnTo>
                <a:lnTo>
                  <a:pt x="1036" y="1355"/>
                </a:lnTo>
                <a:lnTo>
                  <a:pt x="1042" y="1354"/>
                </a:lnTo>
                <a:lnTo>
                  <a:pt x="1044" y="1353"/>
                </a:lnTo>
                <a:lnTo>
                  <a:pt x="1047" y="1354"/>
                </a:lnTo>
                <a:lnTo>
                  <a:pt x="1050" y="1356"/>
                </a:lnTo>
                <a:lnTo>
                  <a:pt x="1052" y="1358"/>
                </a:lnTo>
                <a:lnTo>
                  <a:pt x="1052" y="1359"/>
                </a:lnTo>
                <a:lnTo>
                  <a:pt x="1046" y="1368"/>
                </a:lnTo>
                <a:lnTo>
                  <a:pt x="1046" y="1371"/>
                </a:lnTo>
                <a:lnTo>
                  <a:pt x="1052" y="1376"/>
                </a:lnTo>
                <a:lnTo>
                  <a:pt x="1054" y="1379"/>
                </a:lnTo>
                <a:lnTo>
                  <a:pt x="1063" y="1386"/>
                </a:lnTo>
                <a:lnTo>
                  <a:pt x="1066" y="1389"/>
                </a:lnTo>
                <a:lnTo>
                  <a:pt x="1070" y="1393"/>
                </a:lnTo>
                <a:lnTo>
                  <a:pt x="1071" y="1393"/>
                </a:lnTo>
                <a:lnTo>
                  <a:pt x="1077" y="1396"/>
                </a:lnTo>
                <a:lnTo>
                  <a:pt x="1087" y="1405"/>
                </a:lnTo>
                <a:lnTo>
                  <a:pt x="1087" y="1408"/>
                </a:lnTo>
                <a:lnTo>
                  <a:pt x="1086" y="1408"/>
                </a:lnTo>
                <a:lnTo>
                  <a:pt x="1083" y="1405"/>
                </a:lnTo>
                <a:lnTo>
                  <a:pt x="1080" y="1403"/>
                </a:lnTo>
                <a:lnTo>
                  <a:pt x="1076" y="1399"/>
                </a:lnTo>
                <a:lnTo>
                  <a:pt x="1074" y="1398"/>
                </a:lnTo>
                <a:lnTo>
                  <a:pt x="1070" y="1396"/>
                </a:lnTo>
                <a:lnTo>
                  <a:pt x="1067" y="1395"/>
                </a:lnTo>
                <a:lnTo>
                  <a:pt x="1063" y="1391"/>
                </a:lnTo>
                <a:lnTo>
                  <a:pt x="1057" y="1389"/>
                </a:lnTo>
                <a:lnTo>
                  <a:pt x="1052" y="1384"/>
                </a:lnTo>
                <a:lnTo>
                  <a:pt x="1044" y="1381"/>
                </a:lnTo>
                <a:lnTo>
                  <a:pt x="1044" y="1380"/>
                </a:lnTo>
                <a:lnTo>
                  <a:pt x="1040" y="1379"/>
                </a:lnTo>
                <a:lnTo>
                  <a:pt x="1032" y="1375"/>
                </a:lnTo>
                <a:lnTo>
                  <a:pt x="1022" y="1375"/>
                </a:lnTo>
                <a:lnTo>
                  <a:pt x="1013" y="1376"/>
                </a:lnTo>
                <a:lnTo>
                  <a:pt x="1012" y="1375"/>
                </a:lnTo>
                <a:lnTo>
                  <a:pt x="1012" y="1370"/>
                </a:lnTo>
                <a:lnTo>
                  <a:pt x="1008" y="1371"/>
                </a:lnTo>
                <a:lnTo>
                  <a:pt x="1008" y="1368"/>
                </a:lnTo>
                <a:lnTo>
                  <a:pt x="1006" y="1368"/>
                </a:lnTo>
                <a:lnTo>
                  <a:pt x="999" y="1368"/>
                </a:lnTo>
                <a:lnTo>
                  <a:pt x="986" y="1370"/>
                </a:lnTo>
                <a:lnTo>
                  <a:pt x="975" y="1374"/>
                </a:lnTo>
                <a:lnTo>
                  <a:pt x="958" y="1374"/>
                </a:lnTo>
                <a:lnTo>
                  <a:pt x="952" y="1373"/>
                </a:lnTo>
                <a:lnTo>
                  <a:pt x="944" y="1371"/>
                </a:lnTo>
                <a:lnTo>
                  <a:pt x="939" y="1370"/>
                </a:lnTo>
                <a:lnTo>
                  <a:pt x="921" y="1370"/>
                </a:lnTo>
                <a:lnTo>
                  <a:pt x="919" y="1371"/>
                </a:lnTo>
                <a:lnTo>
                  <a:pt x="910" y="1374"/>
                </a:lnTo>
                <a:lnTo>
                  <a:pt x="910" y="1376"/>
                </a:lnTo>
                <a:lnTo>
                  <a:pt x="908" y="1378"/>
                </a:lnTo>
                <a:lnTo>
                  <a:pt x="904" y="1378"/>
                </a:lnTo>
                <a:lnTo>
                  <a:pt x="901" y="1376"/>
                </a:lnTo>
                <a:lnTo>
                  <a:pt x="895" y="1375"/>
                </a:lnTo>
                <a:lnTo>
                  <a:pt x="892" y="1376"/>
                </a:lnTo>
                <a:lnTo>
                  <a:pt x="887" y="1379"/>
                </a:lnTo>
                <a:lnTo>
                  <a:pt x="884" y="1379"/>
                </a:lnTo>
                <a:lnTo>
                  <a:pt x="874" y="1383"/>
                </a:lnTo>
                <a:lnTo>
                  <a:pt x="864" y="1386"/>
                </a:lnTo>
                <a:lnTo>
                  <a:pt x="861" y="1386"/>
                </a:lnTo>
                <a:lnTo>
                  <a:pt x="850" y="1390"/>
                </a:lnTo>
                <a:lnTo>
                  <a:pt x="846" y="1391"/>
                </a:lnTo>
                <a:lnTo>
                  <a:pt x="844" y="1394"/>
                </a:lnTo>
                <a:lnTo>
                  <a:pt x="844" y="1394"/>
                </a:lnTo>
                <a:lnTo>
                  <a:pt x="843" y="1398"/>
                </a:lnTo>
                <a:lnTo>
                  <a:pt x="836" y="1395"/>
                </a:lnTo>
                <a:lnTo>
                  <a:pt x="829" y="1395"/>
                </a:lnTo>
                <a:lnTo>
                  <a:pt x="821" y="1398"/>
                </a:lnTo>
                <a:lnTo>
                  <a:pt x="821" y="1395"/>
                </a:lnTo>
                <a:lnTo>
                  <a:pt x="820" y="1395"/>
                </a:lnTo>
                <a:lnTo>
                  <a:pt x="817" y="1404"/>
                </a:lnTo>
                <a:lnTo>
                  <a:pt x="819" y="1405"/>
                </a:lnTo>
                <a:lnTo>
                  <a:pt x="819" y="1405"/>
                </a:lnTo>
                <a:lnTo>
                  <a:pt x="820" y="1406"/>
                </a:lnTo>
                <a:lnTo>
                  <a:pt x="823" y="1406"/>
                </a:lnTo>
                <a:lnTo>
                  <a:pt x="823" y="1408"/>
                </a:lnTo>
                <a:lnTo>
                  <a:pt x="823" y="1408"/>
                </a:lnTo>
                <a:lnTo>
                  <a:pt x="819" y="1409"/>
                </a:lnTo>
                <a:lnTo>
                  <a:pt x="813" y="1409"/>
                </a:lnTo>
                <a:lnTo>
                  <a:pt x="804" y="1411"/>
                </a:lnTo>
                <a:lnTo>
                  <a:pt x="799" y="1415"/>
                </a:lnTo>
                <a:lnTo>
                  <a:pt x="796" y="1415"/>
                </a:lnTo>
                <a:lnTo>
                  <a:pt x="794" y="1416"/>
                </a:lnTo>
                <a:lnTo>
                  <a:pt x="789" y="1414"/>
                </a:lnTo>
                <a:lnTo>
                  <a:pt x="789" y="1414"/>
                </a:lnTo>
                <a:lnTo>
                  <a:pt x="772" y="1415"/>
                </a:lnTo>
                <a:lnTo>
                  <a:pt x="766" y="1416"/>
                </a:lnTo>
                <a:lnTo>
                  <a:pt x="765" y="1415"/>
                </a:lnTo>
                <a:lnTo>
                  <a:pt x="766" y="1413"/>
                </a:lnTo>
                <a:lnTo>
                  <a:pt x="765" y="1414"/>
                </a:lnTo>
                <a:lnTo>
                  <a:pt x="762" y="1414"/>
                </a:lnTo>
                <a:lnTo>
                  <a:pt x="763" y="1415"/>
                </a:lnTo>
                <a:lnTo>
                  <a:pt x="763" y="1416"/>
                </a:lnTo>
                <a:lnTo>
                  <a:pt x="762" y="1416"/>
                </a:lnTo>
                <a:lnTo>
                  <a:pt x="750" y="1419"/>
                </a:lnTo>
                <a:lnTo>
                  <a:pt x="742" y="1421"/>
                </a:lnTo>
                <a:lnTo>
                  <a:pt x="735" y="1425"/>
                </a:lnTo>
                <a:lnTo>
                  <a:pt x="726" y="1431"/>
                </a:lnTo>
                <a:lnTo>
                  <a:pt x="723" y="1431"/>
                </a:lnTo>
                <a:lnTo>
                  <a:pt x="723" y="1433"/>
                </a:lnTo>
                <a:lnTo>
                  <a:pt x="723" y="1434"/>
                </a:lnTo>
                <a:lnTo>
                  <a:pt x="721" y="1436"/>
                </a:lnTo>
                <a:lnTo>
                  <a:pt x="715" y="1441"/>
                </a:lnTo>
                <a:lnTo>
                  <a:pt x="711" y="1444"/>
                </a:lnTo>
                <a:lnTo>
                  <a:pt x="709" y="1445"/>
                </a:lnTo>
                <a:lnTo>
                  <a:pt x="706" y="1445"/>
                </a:lnTo>
                <a:lnTo>
                  <a:pt x="705" y="1448"/>
                </a:lnTo>
                <a:lnTo>
                  <a:pt x="702" y="1450"/>
                </a:lnTo>
                <a:lnTo>
                  <a:pt x="699" y="1451"/>
                </a:lnTo>
                <a:lnTo>
                  <a:pt x="699" y="1453"/>
                </a:lnTo>
                <a:lnTo>
                  <a:pt x="694" y="1456"/>
                </a:lnTo>
                <a:lnTo>
                  <a:pt x="692" y="1456"/>
                </a:lnTo>
                <a:lnTo>
                  <a:pt x="691" y="1454"/>
                </a:lnTo>
                <a:lnTo>
                  <a:pt x="691" y="1453"/>
                </a:lnTo>
                <a:lnTo>
                  <a:pt x="689" y="1453"/>
                </a:lnTo>
                <a:lnTo>
                  <a:pt x="689" y="1454"/>
                </a:lnTo>
                <a:lnTo>
                  <a:pt x="691" y="1458"/>
                </a:lnTo>
                <a:lnTo>
                  <a:pt x="691" y="1459"/>
                </a:lnTo>
                <a:lnTo>
                  <a:pt x="688" y="1459"/>
                </a:lnTo>
                <a:lnTo>
                  <a:pt x="684" y="1461"/>
                </a:lnTo>
                <a:lnTo>
                  <a:pt x="674" y="1470"/>
                </a:lnTo>
                <a:lnTo>
                  <a:pt x="671" y="1473"/>
                </a:lnTo>
                <a:lnTo>
                  <a:pt x="669" y="1476"/>
                </a:lnTo>
                <a:lnTo>
                  <a:pt x="667" y="1478"/>
                </a:lnTo>
                <a:lnTo>
                  <a:pt x="665" y="1480"/>
                </a:lnTo>
                <a:lnTo>
                  <a:pt x="665" y="1484"/>
                </a:lnTo>
                <a:lnTo>
                  <a:pt x="662" y="1488"/>
                </a:lnTo>
                <a:lnTo>
                  <a:pt x="662" y="1493"/>
                </a:lnTo>
                <a:lnTo>
                  <a:pt x="660" y="1493"/>
                </a:lnTo>
                <a:lnTo>
                  <a:pt x="658" y="1495"/>
                </a:lnTo>
                <a:lnTo>
                  <a:pt x="657" y="1499"/>
                </a:lnTo>
                <a:lnTo>
                  <a:pt x="658" y="1503"/>
                </a:lnTo>
                <a:lnTo>
                  <a:pt x="657" y="1505"/>
                </a:lnTo>
                <a:lnTo>
                  <a:pt x="657" y="1518"/>
                </a:lnTo>
                <a:lnTo>
                  <a:pt x="655" y="1519"/>
                </a:lnTo>
                <a:lnTo>
                  <a:pt x="655" y="1525"/>
                </a:lnTo>
                <a:lnTo>
                  <a:pt x="654" y="1529"/>
                </a:lnTo>
                <a:lnTo>
                  <a:pt x="654" y="1536"/>
                </a:lnTo>
                <a:lnTo>
                  <a:pt x="652" y="1538"/>
                </a:lnTo>
                <a:lnTo>
                  <a:pt x="654" y="1538"/>
                </a:lnTo>
                <a:lnTo>
                  <a:pt x="657" y="1535"/>
                </a:lnTo>
                <a:lnTo>
                  <a:pt x="658" y="1534"/>
                </a:lnTo>
                <a:lnTo>
                  <a:pt x="660" y="1534"/>
                </a:lnTo>
                <a:lnTo>
                  <a:pt x="664" y="1535"/>
                </a:lnTo>
                <a:lnTo>
                  <a:pt x="665" y="1536"/>
                </a:lnTo>
                <a:lnTo>
                  <a:pt x="665" y="1536"/>
                </a:lnTo>
                <a:lnTo>
                  <a:pt x="667" y="1534"/>
                </a:lnTo>
                <a:lnTo>
                  <a:pt x="668" y="1531"/>
                </a:lnTo>
                <a:lnTo>
                  <a:pt x="668" y="1528"/>
                </a:lnTo>
                <a:lnTo>
                  <a:pt x="669" y="1528"/>
                </a:lnTo>
                <a:lnTo>
                  <a:pt x="669" y="1533"/>
                </a:lnTo>
                <a:lnTo>
                  <a:pt x="667" y="1536"/>
                </a:lnTo>
                <a:lnTo>
                  <a:pt x="665" y="1539"/>
                </a:lnTo>
                <a:lnTo>
                  <a:pt x="661" y="1539"/>
                </a:lnTo>
                <a:lnTo>
                  <a:pt x="655" y="1542"/>
                </a:lnTo>
                <a:lnTo>
                  <a:pt x="654" y="1545"/>
                </a:lnTo>
                <a:lnTo>
                  <a:pt x="652" y="1547"/>
                </a:lnTo>
                <a:lnTo>
                  <a:pt x="654" y="1550"/>
                </a:lnTo>
                <a:lnTo>
                  <a:pt x="648" y="1556"/>
                </a:lnTo>
                <a:lnTo>
                  <a:pt x="645" y="1561"/>
                </a:lnTo>
                <a:lnTo>
                  <a:pt x="644" y="1562"/>
                </a:lnTo>
                <a:lnTo>
                  <a:pt x="644" y="1566"/>
                </a:lnTo>
                <a:lnTo>
                  <a:pt x="645" y="1567"/>
                </a:lnTo>
                <a:lnTo>
                  <a:pt x="645" y="1567"/>
                </a:lnTo>
                <a:lnTo>
                  <a:pt x="644" y="1571"/>
                </a:lnTo>
                <a:lnTo>
                  <a:pt x="644" y="1574"/>
                </a:lnTo>
                <a:lnTo>
                  <a:pt x="645" y="1585"/>
                </a:lnTo>
                <a:lnTo>
                  <a:pt x="647" y="1587"/>
                </a:lnTo>
                <a:lnTo>
                  <a:pt x="647" y="1591"/>
                </a:lnTo>
                <a:lnTo>
                  <a:pt x="642" y="1607"/>
                </a:lnTo>
                <a:lnTo>
                  <a:pt x="642" y="1617"/>
                </a:lnTo>
                <a:lnTo>
                  <a:pt x="645" y="1620"/>
                </a:lnTo>
                <a:lnTo>
                  <a:pt x="642" y="1622"/>
                </a:lnTo>
                <a:lnTo>
                  <a:pt x="638" y="1626"/>
                </a:lnTo>
                <a:lnTo>
                  <a:pt x="630" y="1634"/>
                </a:lnTo>
                <a:lnTo>
                  <a:pt x="624" y="1641"/>
                </a:lnTo>
                <a:lnTo>
                  <a:pt x="621" y="1646"/>
                </a:lnTo>
                <a:lnTo>
                  <a:pt x="621" y="1649"/>
                </a:lnTo>
                <a:lnTo>
                  <a:pt x="620" y="1654"/>
                </a:lnTo>
                <a:lnTo>
                  <a:pt x="620" y="1656"/>
                </a:lnTo>
                <a:lnTo>
                  <a:pt x="621" y="1659"/>
                </a:lnTo>
                <a:lnTo>
                  <a:pt x="623" y="1659"/>
                </a:lnTo>
                <a:lnTo>
                  <a:pt x="620" y="1660"/>
                </a:lnTo>
                <a:lnTo>
                  <a:pt x="610" y="1662"/>
                </a:lnTo>
                <a:lnTo>
                  <a:pt x="606" y="1664"/>
                </a:lnTo>
                <a:lnTo>
                  <a:pt x="601" y="1667"/>
                </a:lnTo>
                <a:lnTo>
                  <a:pt x="598" y="1667"/>
                </a:lnTo>
                <a:lnTo>
                  <a:pt x="588" y="1672"/>
                </a:lnTo>
                <a:lnTo>
                  <a:pt x="588" y="1672"/>
                </a:lnTo>
                <a:lnTo>
                  <a:pt x="583" y="1679"/>
                </a:lnTo>
                <a:lnTo>
                  <a:pt x="577" y="1682"/>
                </a:lnTo>
                <a:lnTo>
                  <a:pt x="570" y="1685"/>
                </a:lnTo>
                <a:lnTo>
                  <a:pt x="563" y="1690"/>
                </a:lnTo>
                <a:lnTo>
                  <a:pt x="557" y="1694"/>
                </a:lnTo>
                <a:lnTo>
                  <a:pt x="554" y="1695"/>
                </a:lnTo>
                <a:lnTo>
                  <a:pt x="550" y="1696"/>
                </a:lnTo>
                <a:lnTo>
                  <a:pt x="540" y="1699"/>
                </a:lnTo>
                <a:lnTo>
                  <a:pt x="533" y="1701"/>
                </a:lnTo>
                <a:lnTo>
                  <a:pt x="527" y="1707"/>
                </a:lnTo>
                <a:lnTo>
                  <a:pt x="527" y="1712"/>
                </a:lnTo>
                <a:lnTo>
                  <a:pt x="525" y="1715"/>
                </a:lnTo>
                <a:lnTo>
                  <a:pt x="519" y="1717"/>
                </a:lnTo>
                <a:lnTo>
                  <a:pt x="516" y="1720"/>
                </a:lnTo>
                <a:lnTo>
                  <a:pt x="512" y="1722"/>
                </a:lnTo>
                <a:lnTo>
                  <a:pt x="509" y="1722"/>
                </a:lnTo>
                <a:lnTo>
                  <a:pt x="500" y="1725"/>
                </a:lnTo>
                <a:lnTo>
                  <a:pt x="486" y="1727"/>
                </a:lnTo>
                <a:lnTo>
                  <a:pt x="476" y="1727"/>
                </a:lnTo>
                <a:lnTo>
                  <a:pt x="472" y="1730"/>
                </a:lnTo>
                <a:lnTo>
                  <a:pt x="468" y="1731"/>
                </a:lnTo>
                <a:lnTo>
                  <a:pt x="462" y="1731"/>
                </a:lnTo>
                <a:lnTo>
                  <a:pt x="458" y="1735"/>
                </a:lnTo>
                <a:lnTo>
                  <a:pt x="452" y="1740"/>
                </a:lnTo>
                <a:lnTo>
                  <a:pt x="451" y="1741"/>
                </a:lnTo>
                <a:lnTo>
                  <a:pt x="451" y="1747"/>
                </a:lnTo>
                <a:lnTo>
                  <a:pt x="452" y="1749"/>
                </a:lnTo>
                <a:lnTo>
                  <a:pt x="452" y="1750"/>
                </a:lnTo>
                <a:lnTo>
                  <a:pt x="451" y="1751"/>
                </a:lnTo>
                <a:lnTo>
                  <a:pt x="449" y="1751"/>
                </a:lnTo>
                <a:lnTo>
                  <a:pt x="449" y="1755"/>
                </a:lnTo>
                <a:lnTo>
                  <a:pt x="445" y="1752"/>
                </a:lnTo>
                <a:lnTo>
                  <a:pt x="435" y="1752"/>
                </a:lnTo>
                <a:lnTo>
                  <a:pt x="428" y="1751"/>
                </a:lnTo>
                <a:lnTo>
                  <a:pt x="414" y="1747"/>
                </a:lnTo>
                <a:lnTo>
                  <a:pt x="405" y="1746"/>
                </a:lnTo>
                <a:lnTo>
                  <a:pt x="401" y="1745"/>
                </a:lnTo>
                <a:lnTo>
                  <a:pt x="398" y="1745"/>
                </a:lnTo>
                <a:lnTo>
                  <a:pt x="392" y="1741"/>
                </a:lnTo>
                <a:lnTo>
                  <a:pt x="385" y="1740"/>
                </a:lnTo>
                <a:lnTo>
                  <a:pt x="381" y="1739"/>
                </a:lnTo>
                <a:lnTo>
                  <a:pt x="373" y="1737"/>
                </a:lnTo>
                <a:lnTo>
                  <a:pt x="373" y="1737"/>
                </a:lnTo>
                <a:lnTo>
                  <a:pt x="371" y="1739"/>
                </a:lnTo>
                <a:lnTo>
                  <a:pt x="370" y="1739"/>
                </a:lnTo>
                <a:lnTo>
                  <a:pt x="365" y="1736"/>
                </a:lnTo>
                <a:lnTo>
                  <a:pt x="365" y="1734"/>
                </a:lnTo>
                <a:lnTo>
                  <a:pt x="364" y="1731"/>
                </a:lnTo>
                <a:lnTo>
                  <a:pt x="357" y="1726"/>
                </a:lnTo>
                <a:lnTo>
                  <a:pt x="347" y="1722"/>
                </a:lnTo>
                <a:lnTo>
                  <a:pt x="343" y="1721"/>
                </a:lnTo>
                <a:lnTo>
                  <a:pt x="340" y="1717"/>
                </a:lnTo>
                <a:lnTo>
                  <a:pt x="327" y="1710"/>
                </a:lnTo>
                <a:lnTo>
                  <a:pt x="320" y="1702"/>
                </a:lnTo>
                <a:lnTo>
                  <a:pt x="314" y="1697"/>
                </a:lnTo>
                <a:lnTo>
                  <a:pt x="311" y="1696"/>
                </a:lnTo>
                <a:lnTo>
                  <a:pt x="293" y="1682"/>
                </a:lnTo>
                <a:lnTo>
                  <a:pt x="294" y="1682"/>
                </a:lnTo>
                <a:lnTo>
                  <a:pt x="296" y="1681"/>
                </a:lnTo>
                <a:lnTo>
                  <a:pt x="297" y="1681"/>
                </a:lnTo>
                <a:lnTo>
                  <a:pt x="297" y="1677"/>
                </a:lnTo>
                <a:lnTo>
                  <a:pt x="296" y="1677"/>
                </a:lnTo>
                <a:lnTo>
                  <a:pt x="296" y="1675"/>
                </a:lnTo>
                <a:lnTo>
                  <a:pt x="297" y="1674"/>
                </a:lnTo>
                <a:lnTo>
                  <a:pt x="299" y="1674"/>
                </a:lnTo>
                <a:lnTo>
                  <a:pt x="300" y="1675"/>
                </a:lnTo>
                <a:lnTo>
                  <a:pt x="309" y="1675"/>
                </a:lnTo>
                <a:lnTo>
                  <a:pt x="310" y="1674"/>
                </a:lnTo>
                <a:lnTo>
                  <a:pt x="313" y="1674"/>
                </a:lnTo>
                <a:lnTo>
                  <a:pt x="314" y="1672"/>
                </a:lnTo>
                <a:lnTo>
                  <a:pt x="314" y="1669"/>
                </a:lnTo>
                <a:lnTo>
                  <a:pt x="313" y="1667"/>
                </a:lnTo>
                <a:lnTo>
                  <a:pt x="313" y="1665"/>
                </a:lnTo>
                <a:lnTo>
                  <a:pt x="311" y="1664"/>
                </a:lnTo>
                <a:lnTo>
                  <a:pt x="311" y="1661"/>
                </a:lnTo>
                <a:lnTo>
                  <a:pt x="310" y="1660"/>
                </a:lnTo>
                <a:lnTo>
                  <a:pt x="310" y="1657"/>
                </a:lnTo>
                <a:lnTo>
                  <a:pt x="309" y="1656"/>
                </a:lnTo>
                <a:lnTo>
                  <a:pt x="309" y="1654"/>
                </a:lnTo>
                <a:lnTo>
                  <a:pt x="310" y="1654"/>
                </a:lnTo>
                <a:lnTo>
                  <a:pt x="311" y="1652"/>
                </a:lnTo>
                <a:lnTo>
                  <a:pt x="311" y="1654"/>
                </a:lnTo>
                <a:lnTo>
                  <a:pt x="313" y="1652"/>
                </a:lnTo>
                <a:lnTo>
                  <a:pt x="314" y="1650"/>
                </a:lnTo>
                <a:lnTo>
                  <a:pt x="316" y="1650"/>
                </a:lnTo>
                <a:lnTo>
                  <a:pt x="316" y="1649"/>
                </a:lnTo>
                <a:lnTo>
                  <a:pt x="317" y="1647"/>
                </a:lnTo>
                <a:lnTo>
                  <a:pt x="317" y="1646"/>
                </a:lnTo>
                <a:lnTo>
                  <a:pt x="316" y="1644"/>
                </a:lnTo>
                <a:lnTo>
                  <a:pt x="316" y="1640"/>
                </a:lnTo>
                <a:lnTo>
                  <a:pt x="317" y="1637"/>
                </a:lnTo>
                <a:lnTo>
                  <a:pt x="319" y="1636"/>
                </a:lnTo>
                <a:lnTo>
                  <a:pt x="320" y="1635"/>
                </a:lnTo>
                <a:lnTo>
                  <a:pt x="321" y="1635"/>
                </a:lnTo>
                <a:lnTo>
                  <a:pt x="323" y="1634"/>
                </a:lnTo>
                <a:lnTo>
                  <a:pt x="326" y="1632"/>
                </a:lnTo>
                <a:lnTo>
                  <a:pt x="329" y="1632"/>
                </a:lnTo>
                <a:lnTo>
                  <a:pt x="329" y="1630"/>
                </a:lnTo>
                <a:lnTo>
                  <a:pt x="329" y="1626"/>
                </a:lnTo>
                <a:lnTo>
                  <a:pt x="327" y="1624"/>
                </a:lnTo>
                <a:lnTo>
                  <a:pt x="327" y="1621"/>
                </a:lnTo>
                <a:lnTo>
                  <a:pt x="326" y="1620"/>
                </a:lnTo>
                <a:lnTo>
                  <a:pt x="324" y="1617"/>
                </a:lnTo>
                <a:lnTo>
                  <a:pt x="324" y="1616"/>
                </a:lnTo>
                <a:lnTo>
                  <a:pt x="326" y="1615"/>
                </a:lnTo>
                <a:lnTo>
                  <a:pt x="327" y="1614"/>
                </a:lnTo>
                <a:lnTo>
                  <a:pt x="329" y="1612"/>
                </a:lnTo>
                <a:lnTo>
                  <a:pt x="330" y="1612"/>
                </a:lnTo>
                <a:lnTo>
                  <a:pt x="330" y="1615"/>
                </a:lnTo>
                <a:lnTo>
                  <a:pt x="333" y="1616"/>
                </a:lnTo>
                <a:lnTo>
                  <a:pt x="333" y="1617"/>
                </a:lnTo>
                <a:lnTo>
                  <a:pt x="340" y="1617"/>
                </a:lnTo>
                <a:lnTo>
                  <a:pt x="341" y="1616"/>
                </a:lnTo>
                <a:lnTo>
                  <a:pt x="343" y="1615"/>
                </a:lnTo>
                <a:lnTo>
                  <a:pt x="344" y="1614"/>
                </a:lnTo>
                <a:lnTo>
                  <a:pt x="344" y="1611"/>
                </a:lnTo>
                <a:lnTo>
                  <a:pt x="346" y="1609"/>
                </a:lnTo>
                <a:lnTo>
                  <a:pt x="347" y="1606"/>
                </a:lnTo>
                <a:lnTo>
                  <a:pt x="347" y="1594"/>
                </a:lnTo>
                <a:lnTo>
                  <a:pt x="344" y="1591"/>
                </a:lnTo>
                <a:lnTo>
                  <a:pt x="343" y="1590"/>
                </a:lnTo>
                <a:lnTo>
                  <a:pt x="341" y="1589"/>
                </a:lnTo>
                <a:lnTo>
                  <a:pt x="340" y="1586"/>
                </a:lnTo>
                <a:lnTo>
                  <a:pt x="337" y="1582"/>
                </a:lnTo>
                <a:lnTo>
                  <a:pt x="334" y="1579"/>
                </a:lnTo>
                <a:lnTo>
                  <a:pt x="333" y="1576"/>
                </a:lnTo>
                <a:lnTo>
                  <a:pt x="330" y="1574"/>
                </a:lnTo>
                <a:lnTo>
                  <a:pt x="327" y="1569"/>
                </a:lnTo>
                <a:lnTo>
                  <a:pt x="327" y="1565"/>
                </a:lnTo>
                <a:lnTo>
                  <a:pt x="326" y="1561"/>
                </a:lnTo>
                <a:lnTo>
                  <a:pt x="324" y="1557"/>
                </a:lnTo>
                <a:lnTo>
                  <a:pt x="321" y="1555"/>
                </a:lnTo>
                <a:lnTo>
                  <a:pt x="319" y="1552"/>
                </a:lnTo>
                <a:lnTo>
                  <a:pt x="317" y="1549"/>
                </a:lnTo>
                <a:lnTo>
                  <a:pt x="316" y="1546"/>
                </a:lnTo>
                <a:lnTo>
                  <a:pt x="316" y="1544"/>
                </a:lnTo>
                <a:lnTo>
                  <a:pt x="317" y="1541"/>
                </a:lnTo>
                <a:lnTo>
                  <a:pt x="321" y="1539"/>
                </a:lnTo>
                <a:lnTo>
                  <a:pt x="324" y="1536"/>
                </a:lnTo>
                <a:lnTo>
                  <a:pt x="326" y="1533"/>
                </a:lnTo>
                <a:lnTo>
                  <a:pt x="326" y="1531"/>
                </a:lnTo>
                <a:lnTo>
                  <a:pt x="327" y="1531"/>
                </a:lnTo>
                <a:lnTo>
                  <a:pt x="331" y="1529"/>
                </a:lnTo>
                <a:lnTo>
                  <a:pt x="333" y="1526"/>
                </a:lnTo>
                <a:lnTo>
                  <a:pt x="334" y="1523"/>
                </a:lnTo>
                <a:lnTo>
                  <a:pt x="336" y="1519"/>
                </a:lnTo>
                <a:lnTo>
                  <a:pt x="337" y="1516"/>
                </a:lnTo>
                <a:lnTo>
                  <a:pt x="340" y="1511"/>
                </a:lnTo>
                <a:lnTo>
                  <a:pt x="341" y="1509"/>
                </a:lnTo>
                <a:lnTo>
                  <a:pt x="344" y="1506"/>
                </a:lnTo>
                <a:lnTo>
                  <a:pt x="344" y="1503"/>
                </a:lnTo>
                <a:lnTo>
                  <a:pt x="346" y="1499"/>
                </a:lnTo>
                <a:lnTo>
                  <a:pt x="344" y="1496"/>
                </a:lnTo>
                <a:lnTo>
                  <a:pt x="343" y="1495"/>
                </a:lnTo>
                <a:lnTo>
                  <a:pt x="338" y="1493"/>
                </a:lnTo>
                <a:lnTo>
                  <a:pt x="336" y="1491"/>
                </a:lnTo>
                <a:lnTo>
                  <a:pt x="334" y="1489"/>
                </a:lnTo>
                <a:lnTo>
                  <a:pt x="333" y="1486"/>
                </a:lnTo>
                <a:lnTo>
                  <a:pt x="331" y="1483"/>
                </a:lnTo>
                <a:lnTo>
                  <a:pt x="330" y="1479"/>
                </a:lnTo>
                <a:lnTo>
                  <a:pt x="327" y="1476"/>
                </a:lnTo>
                <a:lnTo>
                  <a:pt x="324" y="1474"/>
                </a:lnTo>
                <a:lnTo>
                  <a:pt x="321" y="1471"/>
                </a:lnTo>
                <a:lnTo>
                  <a:pt x="320" y="1469"/>
                </a:lnTo>
                <a:lnTo>
                  <a:pt x="317" y="1465"/>
                </a:lnTo>
                <a:lnTo>
                  <a:pt x="316" y="1461"/>
                </a:lnTo>
                <a:lnTo>
                  <a:pt x="314" y="1458"/>
                </a:lnTo>
                <a:lnTo>
                  <a:pt x="313" y="1455"/>
                </a:lnTo>
                <a:lnTo>
                  <a:pt x="311" y="1453"/>
                </a:lnTo>
                <a:lnTo>
                  <a:pt x="311" y="1451"/>
                </a:lnTo>
                <a:lnTo>
                  <a:pt x="310" y="1450"/>
                </a:lnTo>
                <a:lnTo>
                  <a:pt x="311" y="1448"/>
                </a:lnTo>
                <a:lnTo>
                  <a:pt x="316" y="1445"/>
                </a:lnTo>
                <a:lnTo>
                  <a:pt x="319" y="1443"/>
                </a:lnTo>
                <a:lnTo>
                  <a:pt x="321" y="1440"/>
                </a:lnTo>
                <a:lnTo>
                  <a:pt x="324" y="1439"/>
                </a:lnTo>
                <a:lnTo>
                  <a:pt x="326" y="1436"/>
                </a:lnTo>
                <a:lnTo>
                  <a:pt x="327" y="1434"/>
                </a:lnTo>
                <a:lnTo>
                  <a:pt x="326" y="1431"/>
                </a:lnTo>
                <a:lnTo>
                  <a:pt x="326" y="1429"/>
                </a:lnTo>
                <a:lnTo>
                  <a:pt x="327" y="1426"/>
                </a:lnTo>
                <a:lnTo>
                  <a:pt x="330" y="1425"/>
                </a:lnTo>
                <a:lnTo>
                  <a:pt x="333" y="1421"/>
                </a:lnTo>
                <a:lnTo>
                  <a:pt x="334" y="1420"/>
                </a:lnTo>
                <a:lnTo>
                  <a:pt x="338" y="1418"/>
                </a:lnTo>
                <a:lnTo>
                  <a:pt x="346" y="1410"/>
                </a:lnTo>
                <a:lnTo>
                  <a:pt x="346" y="1405"/>
                </a:lnTo>
                <a:lnTo>
                  <a:pt x="347" y="1401"/>
                </a:lnTo>
                <a:lnTo>
                  <a:pt x="347" y="1395"/>
                </a:lnTo>
                <a:lnTo>
                  <a:pt x="348" y="1393"/>
                </a:lnTo>
                <a:lnTo>
                  <a:pt x="350" y="1390"/>
                </a:lnTo>
                <a:lnTo>
                  <a:pt x="351" y="1386"/>
                </a:lnTo>
                <a:lnTo>
                  <a:pt x="351" y="1383"/>
                </a:lnTo>
                <a:lnTo>
                  <a:pt x="353" y="1380"/>
                </a:lnTo>
                <a:lnTo>
                  <a:pt x="354" y="1375"/>
                </a:lnTo>
                <a:lnTo>
                  <a:pt x="356" y="1373"/>
                </a:lnTo>
                <a:lnTo>
                  <a:pt x="356" y="1366"/>
                </a:lnTo>
                <a:lnTo>
                  <a:pt x="354" y="1364"/>
                </a:lnTo>
                <a:lnTo>
                  <a:pt x="356" y="1363"/>
                </a:lnTo>
                <a:lnTo>
                  <a:pt x="357" y="1360"/>
                </a:lnTo>
                <a:lnTo>
                  <a:pt x="358" y="1358"/>
                </a:lnTo>
                <a:lnTo>
                  <a:pt x="360" y="1355"/>
                </a:lnTo>
                <a:lnTo>
                  <a:pt x="360" y="1353"/>
                </a:lnTo>
                <a:lnTo>
                  <a:pt x="361" y="1349"/>
                </a:lnTo>
                <a:lnTo>
                  <a:pt x="364" y="1348"/>
                </a:lnTo>
                <a:lnTo>
                  <a:pt x="367" y="1348"/>
                </a:lnTo>
                <a:lnTo>
                  <a:pt x="370" y="1345"/>
                </a:lnTo>
                <a:lnTo>
                  <a:pt x="371" y="1343"/>
                </a:lnTo>
                <a:lnTo>
                  <a:pt x="373" y="1339"/>
                </a:lnTo>
                <a:lnTo>
                  <a:pt x="373" y="1336"/>
                </a:lnTo>
                <a:lnTo>
                  <a:pt x="374" y="1334"/>
                </a:lnTo>
                <a:lnTo>
                  <a:pt x="375" y="1333"/>
                </a:lnTo>
                <a:lnTo>
                  <a:pt x="375" y="1330"/>
                </a:lnTo>
                <a:lnTo>
                  <a:pt x="374" y="1328"/>
                </a:lnTo>
                <a:lnTo>
                  <a:pt x="377" y="1321"/>
                </a:lnTo>
                <a:lnTo>
                  <a:pt x="380" y="1318"/>
                </a:lnTo>
                <a:lnTo>
                  <a:pt x="392" y="1293"/>
                </a:lnTo>
                <a:lnTo>
                  <a:pt x="392" y="1291"/>
                </a:lnTo>
                <a:lnTo>
                  <a:pt x="388" y="1290"/>
                </a:lnTo>
                <a:lnTo>
                  <a:pt x="387" y="1289"/>
                </a:lnTo>
                <a:lnTo>
                  <a:pt x="385" y="1286"/>
                </a:lnTo>
                <a:lnTo>
                  <a:pt x="383" y="1284"/>
                </a:lnTo>
                <a:lnTo>
                  <a:pt x="381" y="1281"/>
                </a:lnTo>
                <a:lnTo>
                  <a:pt x="380" y="1278"/>
                </a:lnTo>
                <a:lnTo>
                  <a:pt x="380" y="1268"/>
                </a:lnTo>
                <a:lnTo>
                  <a:pt x="378" y="1265"/>
                </a:lnTo>
                <a:lnTo>
                  <a:pt x="377" y="1269"/>
                </a:lnTo>
                <a:lnTo>
                  <a:pt x="375" y="1273"/>
                </a:lnTo>
                <a:lnTo>
                  <a:pt x="373" y="1274"/>
                </a:lnTo>
                <a:lnTo>
                  <a:pt x="371" y="1273"/>
                </a:lnTo>
                <a:lnTo>
                  <a:pt x="370" y="1269"/>
                </a:lnTo>
                <a:lnTo>
                  <a:pt x="371" y="1265"/>
                </a:lnTo>
                <a:lnTo>
                  <a:pt x="370" y="1265"/>
                </a:lnTo>
                <a:lnTo>
                  <a:pt x="364" y="1266"/>
                </a:lnTo>
                <a:lnTo>
                  <a:pt x="360" y="1269"/>
                </a:lnTo>
                <a:lnTo>
                  <a:pt x="356" y="1271"/>
                </a:lnTo>
                <a:lnTo>
                  <a:pt x="351" y="1274"/>
                </a:lnTo>
                <a:lnTo>
                  <a:pt x="348" y="1274"/>
                </a:lnTo>
                <a:lnTo>
                  <a:pt x="344" y="1273"/>
                </a:lnTo>
                <a:lnTo>
                  <a:pt x="338" y="1271"/>
                </a:lnTo>
                <a:lnTo>
                  <a:pt x="334" y="1269"/>
                </a:lnTo>
                <a:lnTo>
                  <a:pt x="331" y="1266"/>
                </a:lnTo>
                <a:lnTo>
                  <a:pt x="329" y="1264"/>
                </a:lnTo>
                <a:lnTo>
                  <a:pt x="324" y="1263"/>
                </a:lnTo>
                <a:lnTo>
                  <a:pt x="321" y="1265"/>
                </a:lnTo>
                <a:lnTo>
                  <a:pt x="320" y="1265"/>
                </a:lnTo>
                <a:lnTo>
                  <a:pt x="319" y="1263"/>
                </a:lnTo>
                <a:lnTo>
                  <a:pt x="319" y="1258"/>
                </a:lnTo>
                <a:lnTo>
                  <a:pt x="320" y="1252"/>
                </a:lnTo>
                <a:lnTo>
                  <a:pt x="323" y="1247"/>
                </a:lnTo>
                <a:lnTo>
                  <a:pt x="326" y="1242"/>
                </a:lnTo>
                <a:lnTo>
                  <a:pt x="327" y="1237"/>
                </a:lnTo>
                <a:lnTo>
                  <a:pt x="329" y="1232"/>
                </a:lnTo>
                <a:lnTo>
                  <a:pt x="329" y="1229"/>
                </a:lnTo>
                <a:lnTo>
                  <a:pt x="331" y="1225"/>
                </a:lnTo>
                <a:lnTo>
                  <a:pt x="333" y="1219"/>
                </a:lnTo>
                <a:lnTo>
                  <a:pt x="334" y="1213"/>
                </a:lnTo>
                <a:lnTo>
                  <a:pt x="334" y="1207"/>
                </a:lnTo>
                <a:lnTo>
                  <a:pt x="338" y="1205"/>
                </a:lnTo>
                <a:lnTo>
                  <a:pt x="341" y="1202"/>
                </a:lnTo>
                <a:lnTo>
                  <a:pt x="340" y="1199"/>
                </a:lnTo>
                <a:lnTo>
                  <a:pt x="337" y="1194"/>
                </a:lnTo>
                <a:lnTo>
                  <a:pt x="333" y="1193"/>
                </a:lnTo>
                <a:lnTo>
                  <a:pt x="333" y="1189"/>
                </a:lnTo>
                <a:lnTo>
                  <a:pt x="336" y="1187"/>
                </a:lnTo>
                <a:lnTo>
                  <a:pt x="334" y="1182"/>
                </a:lnTo>
                <a:lnTo>
                  <a:pt x="333" y="1177"/>
                </a:lnTo>
                <a:lnTo>
                  <a:pt x="333" y="1173"/>
                </a:lnTo>
                <a:lnTo>
                  <a:pt x="336" y="1169"/>
                </a:lnTo>
                <a:lnTo>
                  <a:pt x="340" y="1163"/>
                </a:lnTo>
                <a:lnTo>
                  <a:pt x="343" y="1158"/>
                </a:lnTo>
                <a:lnTo>
                  <a:pt x="346" y="1154"/>
                </a:lnTo>
                <a:lnTo>
                  <a:pt x="350" y="1149"/>
                </a:lnTo>
                <a:lnTo>
                  <a:pt x="351" y="1147"/>
                </a:lnTo>
                <a:lnTo>
                  <a:pt x="350" y="1143"/>
                </a:lnTo>
                <a:lnTo>
                  <a:pt x="347" y="1139"/>
                </a:lnTo>
                <a:lnTo>
                  <a:pt x="344" y="1137"/>
                </a:lnTo>
                <a:lnTo>
                  <a:pt x="344" y="1133"/>
                </a:lnTo>
                <a:lnTo>
                  <a:pt x="343" y="1129"/>
                </a:lnTo>
                <a:lnTo>
                  <a:pt x="343" y="1125"/>
                </a:lnTo>
                <a:lnTo>
                  <a:pt x="340" y="1120"/>
                </a:lnTo>
                <a:lnTo>
                  <a:pt x="336" y="1118"/>
                </a:lnTo>
                <a:lnTo>
                  <a:pt x="334" y="1115"/>
                </a:lnTo>
                <a:lnTo>
                  <a:pt x="331" y="1114"/>
                </a:lnTo>
                <a:lnTo>
                  <a:pt x="329" y="1110"/>
                </a:lnTo>
                <a:lnTo>
                  <a:pt x="327" y="1108"/>
                </a:lnTo>
                <a:lnTo>
                  <a:pt x="327" y="1104"/>
                </a:lnTo>
                <a:lnTo>
                  <a:pt x="329" y="1102"/>
                </a:lnTo>
                <a:lnTo>
                  <a:pt x="331" y="1099"/>
                </a:lnTo>
                <a:lnTo>
                  <a:pt x="337" y="1098"/>
                </a:lnTo>
                <a:lnTo>
                  <a:pt x="340" y="1097"/>
                </a:lnTo>
                <a:lnTo>
                  <a:pt x="343" y="1097"/>
                </a:lnTo>
                <a:lnTo>
                  <a:pt x="344" y="1099"/>
                </a:lnTo>
                <a:lnTo>
                  <a:pt x="343" y="1097"/>
                </a:lnTo>
                <a:lnTo>
                  <a:pt x="347" y="1095"/>
                </a:lnTo>
                <a:lnTo>
                  <a:pt x="348" y="1092"/>
                </a:lnTo>
                <a:lnTo>
                  <a:pt x="350" y="1088"/>
                </a:lnTo>
                <a:lnTo>
                  <a:pt x="351" y="1084"/>
                </a:lnTo>
                <a:lnTo>
                  <a:pt x="353" y="1078"/>
                </a:lnTo>
                <a:lnTo>
                  <a:pt x="354" y="1073"/>
                </a:lnTo>
                <a:lnTo>
                  <a:pt x="356" y="1069"/>
                </a:lnTo>
                <a:lnTo>
                  <a:pt x="357" y="1065"/>
                </a:lnTo>
                <a:lnTo>
                  <a:pt x="357" y="1063"/>
                </a:lnTo>
                <a:lnTo>
                  <a:pt x="351" y="1064"/>
                </a:lnTo>
                <a:lnTo>
                  <a:pt x="348" y="1063"/>
                </a:lnTo>
                <a:lnTo>
                  <a:pt x="346" y="1064"/>
                </a:lnTo>
                <a:lnTo>
                  <a:pt x="344" y="1060"/>
                </a:lnTo>
                <a:lnTo>
                  <a:pt x="343" y="1057"/>
                </a:lnTo>
                <a:lnTo>
                  <a:pt x="341" y="1050"/>
                </a:lnTo>
                <a:lnTo>
                  <a:pt x="338" y="1047"/>
                </a:lnTo>
                <a:lnTo>
                  <a:pt x="334" y="1043"/>
                </a:lnTo>
                <a:lnTo>
                  <a:pt x="333" y="1038"/>
                </a:lnTo>
                <a:lnTo>
                  <a:pt x="333" y="1032"/>
                </a:lnTo>
                <a:lnTo>
                  <a:pt x="330" y="1025"/>
                </a:lnTo>
                <a:lnTo>
                  <a:pt x="329" y="1025"/>
                </a:lnTo>
                <a:lnTo>
                  <a:pt x="324" y="1024"/>
                </a:lnTo>
                <a:lnTo>
                  <a:pt x="317" y="1024"/>
                </a:lnTo>
                <a:lnTo>
                  <a:pt x="314" y="1025"/>
                </a:lnTo>
                <a:lnTo>
                  <a:pt x="310" y="1029"/>
                </a:lnTo>
                <a:lnTo>
                  <a:pt x="304" y="1032"/>
                </a:lnTo>
                <a:lnTo>
                  <a:pt x="302" y="1032"/>
                </a:lnTo>
                <a:lnTo>
                  <a:pt x="294" y="1034"/>
                </a:lnTo>
                <a:lnTo>
                  <a:pt x="287" y="1038"/>
                </a:lnTo>
                <a:lnTo>
                  <a:pt x="282" y="1039"/>
                </a:lnTo>
                <a:lnTo>
                  <a:pt x="277" y="1042"/>
                </a:lnTo>
                <a:lnTo>
                  <a:pt x="273" y="1045"/>
                </a:lnTo>
                <a:lnTo>
                  <a:pt x="270" y="1050"/>
                </a:lnTo>
                <a:lnTo>
                  <a:pt x="269" y="1054"/>
                </a:lnTo>
                <a:lnTo>
                  <a:pt x="266" y="1057"/>
                </a:lnTo>
                <a:lnTo>
                  <a:pt x="265" y="1057"/>
                </a:lnTo>
                <a:lnTo>
                  <a:pt x="259" y="1059"/>
                </a:lnTo>
                <a:lnTo>
                  <a:pt x="256" y="1062"/>
                </a:lnTo>
                <a:lnTo>
                  <a:pt x="252" y="1067"/>
                </a:lnTo>
                <a:lnTo>
                  <a:pt x="249" y="1068"/>
                </a:lnTo>
                <a:lnTo>
                  <a:pt x="246" y="1067"/>
                </a:lnTo>
                <a:lnTo>
                  <a:pt x="240" y="1064"/>
                </a:lnTo>
                <a:lnTo>
                  <a:pt x="232" y="1064"/>
                </a:lnTo>
                <a:lnTo>
                  <a:pt x="229" y="1063"/>
                </a:lnTo>
                <a:lnTo>
                  <a:pt x="223" y="1060"/>
                </a:lnTo>
                <a:lnTo>
                  <a:pt x="218" y="1053"/>
                </a:lnTo>
                <a:lnTo>
                  <a:pt x="215" y="1048"/>
                </a:lnTo>
                <a:lnTo>
                  <a:pt x="215" y="1043"/>
                </a:lnTo>
                <a:lnTo>
                  <a:pt x="213" y="1043"/>
                </a:lnTo>
                <a:lnTo>
                  <a:pt x="208" y="1047"/>
                </a:lnTo>
                <a:lnTo>
                  <a:pt x="201" y="1047"/>
                </a:lnTo>
                <a:lnTo>
                  <a:pt x="201" y="1043"/>
                </a:lnTo>
                <a:lnTo>
                  <a:pt x="201" y="1033"/>
                </a:lnTo>
                <a:lnTo>
                  <a:pt x="199" y="1029"/>
                </a:lnTo>
                <a:lnTo>
                  <a:pt x="201" y="1025"/>
                </a:lnTo>
                <a:lnTo>
                  <a:pt x="205" y="1022"/>
                </a:lnTo>
                <a:lnTo>
                  <a:pt x="204" y="1018"/>
                </a:lnTo>
                <a:lnTo>
                  <a:pt x="204" y="1014"/>
                </a:lnTo>
                <a:lnTo>
                  <a:pt x="202" y="1012"/>
                </a:lnTo>
                <a:lnTo>
                  <a:pt x="196" y="1005"/>
                </a:lnTo>
                <a:lnTo>
                  <a:pt x="194" y="1000"/>
                </a:lnTo>
                <a:lnTo>
                  <a:pt x="194" y="997"/>
                </a:lnTo>
                <a:lnTo>
                  <a:pt x="195" y="991"/>
                </a:lnTo>
                <a:lnTo>
                  <a:pt x="196" y="983"/>
                </a:lnTo>
                <a:lnTo>
                  <a:pt x="198" y="977"/>
                </a:lnTo>
                <a:lnTo>
                  <a:pt x="201" y="969"/>
                </a:lnTo>
                <a:lnTo>
                  <a:pt x="199" y="967"/>
                </a:lnTo>
                <a:lnTo>
                  <a:pt x="199" y="964"/>
                </a:lnTo>
                <a:lnTo>
                  <a:pt x="202" y="961"/>
                </a:lnTo>
                <a:lnTo>
                  <a:pt x="204" y="953"/>
                </a:lnTo>
                <a:lnTo>
                  <a:pt x="204" y="948"/>
                </a:lnTo>
                <a:lnTo>
                  <a:pt x="201" y="947"/>
                </a:lnTo>
                <a:lnTo>
                  <a:pt x="196" y="946"/>
                </a:lnTo>
                <a:lnTo>
                  <a:pt x="195" y="943"/>
                </a:lnTo>
                <a:lnTo>
                  <a:pt x="195" y="939"/>
                </a:lnTo>
                <a:lnTo>
                  <a:pt x="196" y="934"/>
                </a:lnTo>
                <a:lnTo>
                  <a:pt x="199" y="931"/>
                </a:lnTo>
                <a:lnTo>
                  <a:pt x="208" y="931"/>
                </a:lnTo>
                <a:lnTo>
                  <a:pt x="212" y="929"/>
                </a:lnTo>
                <a:lnTo>
                  <a:pt x="215" y="926"/>
                </a:lnTo>
                <a:lnTo>
                  <a:pt x="216" y="922"/>
                </a:lnTo>
                <a:lnTo>
                  <a:pt x="216" y="918"/>
                </a:lnTo>
                <a:lnTo>
                  <a:pt x="213" y="916"/>
                </a:lnTo>
                <a:lnTo>
                  <a:pt x="213" y="912"/>
                </a:lnTo>
                <a:lnTo>
                  <a:pt x="215" y="908"/>
                </a:lnTo>
                <a:lnTo>
                  <a:pt x="216" y="906"/>
                </a:lnTo>
                <a:lnTo>
                  <a:pt x="219" y="902"/>
                </a:lnTo>
                <a:lnTo>
                  <a:pt x="222" y="897"/>
                </a:lnTo>
                <a:lnTo>
                  <a:pt x="223" y="889"/>
                </a:lnTo>
                <a:lnTo>
                  <a:pt x="223" y="884"/>
                </a:lnTo>
                <a:lnTo>
                  <a:pt x="222" y="879"/>
                </a:lnTo>
                <a:lnTo>
                  <a:pt x="219" y="878"/>
                </a:lnTo>
                <a:lnTo>
                  <a:pt x="211" y="878"/>
                </a:lnTo>
                <a:lnTo>
                  <a:pt x="208" y="879"/>
                </a:lnTo>
                <a:lnTo>
                  <a:pt x="208" y="877"/>
                </a:lnTo>
                <a:lnTo>
                  <a:pt x="209" y="874"/>
                </a:lnTo>
                <a:lnTo>
                  <a:pt x="209" y="872"/>
                </a:lnTo>
                <a:lnTo>
                  <a:pt x="206" y="867"/>
                </a:lnTo>
                <a:lnTo>
                  <a:pt x="204" y="864"/>
                </a:lnTo>
                <a:lnTo>
                  <a:pt x="202" y="862"/>
                </a:lnTo>
                <a:lnTo>
                  <a:pt x="198" y="858"/>
                </a:lnTo>
                <a:lnTo>
                  <a:pt x="192" y="857"/>
                </a:lnTo>
                <a:lnTo>
                  <a:pt x="185" y="856"/>
                </a:lnTo>
                <a:lnTo>
                  <a:pt x="178" y="853"/>
                </a:lnTo>
                <a:lnTo>
                  <a:pt x="172" y="851"/>
                </a:lnTo>
                <a:lnTo>
                  <a:pt x="164" y="849"/>
                </a:lnTo>
                <a:lnTo>
                  <a:pt x="159" y="848"/>
                </a:lnTo>
                <a:lnTo>
                  <a:pt x="155" y="846"/>
                </a:lnTo>
                <a:lnTo>
                  <a:pt x="151" y="844"/>
                </a:lnTo>
                <a:lnTo>
                  <a:pt x="147" y="843"/>
                </a:lnTo>
                <a:lnTo>
                  <a:pt x="144" y="841"/>
                </a:lnTo>
                <a:lnTo>
                  <a:pt x="141" y="839"/>
                </a:lnTo>
                <a:lnTo>
                  <a:pt x="140" y="837"/>
                </a:lnTo>
                <a:lnTo>
                  <a:pt x="141" y="836"/>
                </a:lnTo>
                <a:lnTo>
                  <a:pt x="142" y="832"/>
                </a:lnTo>
                <a:lnTo>
                  <a:pt x="144" y="828"/>
                </a:lnTo>
                <a:lnTo>
                  <a:pt x="145" y="824"/>
                </a:lnTo>
                <a:lnTo>
                  <a:pt x="147" y="821"/>
                </a:lnTo>
                <a:lnTo>
                  <a:pt x="150" y="817"/>
                </a:lnTo>
                <a:lnTo>
                  <a:pt x="151" y="814"/>
                </a:lnTo>
                <a:lnTo>
                  <a:pt x="152" y="812"/>
                </a:lnTo>
                <a:lnTo>
                  <a:pt x="154" y="811"/>
                </a:lnTo>
                <a:lnTo>
                  <a:pt x="158" y="808"/>
                </a:lnTo>
                <a:lnTo>
                  <a:pt x="159" y="806"/>
                </a:lnTo>
                <a:lnTo>
                  <a:pt x="164" y="806"/>
                </a:lnTo>
                <a:lnTo>
                  <a:pt x="168" y="807"/>
                </a:lnTo>
                <a:lnTo>
                  <a:pt x="172" y="808"/>
                </a:lnTo>
                <a:lnTo>
                  <a:pt x="177" y="809"/>
                </a:lnTo>
                <a:lnTo>
                  <a:pt x="179" y="808"/>
                </a:lnTo>
                <a:lnTo>
                  <a:pt x="184" y="807"/>
                </a:lnTo>
                <a:lnTo>
                  <a:pt x="186" y="804"/>
                </a:lnTo>
                <a:lnTo>
                  <a:pt x="189" y="803"/>
                </a:lnTo>
                <a:lnTo>
                  <a:pt x="188" y="802"/>
                </a:lnTo>
                <a:lnTo>
                  <a:pt x="185" y="802"/>
                </a:lnTo>
                <a:lnTo>
                  <a:pt x="182" y="801"/>
                </a:lnTo>
                <a:lnTo>
                  <a:pt x="179" y="801"/>
                </a:lnTo>
                <a:lnTo>
                  <a:pt x="177" y="799"/>
                </a:lnTo>
                <a:lnTo>
                  <a:pt x="175" y="797"/>
                </a:lnTo>
                <a:lnTo>
                  <a:pt x="172" y="797"/>
                </a:lnTo>
                <a:lnTo>
                  <a:pt x="171" y="794"/>
                </a:lnTo>
                <a:lnTo>
                  <a:pt x="172" y="793"/>
                </a:lnTo>
                <a:lnTo>
                  <a:pt x="172" y="788"/>
                </a:lnTo>
                <a:lnTo>
                  <a:pt x="174" y="786"/>
                </a:lnTo>
                <a:lnTo>
                  <a:pt x="172" y="783"/>
                </a:lnTo>
                <a:lnTo>
                  <a:pt x="171" y="781"/>
                </a:lnTo>
                <a:lnTo>
                  <a:pt x="171" y="776"/>
                </a:lnTo>
                <a:lnTo>
                  <a:pt x="169" y="771"/>
                </a:lnTo>
                <a:lnTo>
                  <a:pt x="165" y="768"/>
                </a:lnTo>
                <a:lnTo>
                  <a:pt x="162" y="767"/>
                </a:lnTo>
                <a:lnTo>
                  <a:pt x="158" y="766"/>
                </a:lnTo>
                <a:lnTo>
                  <a:pt x="154" y="763"/>
                </a:lnTo>
                <a:lnTo>
                  <a:pt x="155" y="758"/>
                </a:lnTo>
                <a:lnTo>
                  <a:pt x="158" y="754"/>
                </a:lnTo>
                <a:lnTo>
                  <a:pt x="164" y="752"/>
                </a:lnTo>
                <a:lnTo>
                  <a:pt x="167" y="751"/>
                </a:lnTo>
                <a:lnTo>
                  <a:pt x="169" y="748"/>
                </a:lnTo>
                <a:lnTo>
                  <a:pt x="171" y="744"/>
                </a:lnTo>
                <a:lnTo>
                  <a:pt x="169" y="742"/>
                </a:lnTo>
                <a:lnTo>
                  <a:pt x="165" y="742"/>
                </a:lnTo>
                <a:lnTo>
                  <a:pt x="162" y="738"/>
                </a:lnTo>
                <a:lnTo>
                  <a:pt x="157" y="741"/>
                </a:lnTo>
                <a:lnTo>
                  <a:pt x="154" y="744"/>
                </a:lnTo>
                <a:lnTo>
                  <a:pt x="151" y="748"/>
                </a:lnTo>
                <a:lnTo>
                  <a:pt x="147" y="751"/>
                </a:lnTo>
                <a:lnTo>
                  <a:pt x="141" y="752"/>
                </a:lnTo>
                <a:lnTo>
                  <a:pt x="138" y="754"/>
                </a:lnTo>
                <a:lnTo>
                  <a:pt x="135" y="754"/>
                </a:lnTo>
                <a:lnTo>
                  <a:pt x="131" y="756"/>
                </a:lnTo>
                <a:lnTo>
                  <a:pt x="127" y="754"/>
                </a:lnTo>
                <a:lnTo>
                  <a:pt x="123" y="753"/>
                </a:lnTo>
                <a:lnTo>
                  <a:pt x="113" y="753"/>
                </a:lnTo>
                <a:lnTo>
                  <a:pt x="108" y="754"/>
                </a:lnTo>
                <a:lnTo>
                  <a:pt x="103" y="756"/>
                </a:lnTo>
                <a:lnTo>
                  <a:pt x="97" y="753"/>
                </a:lnTo>
                <a:lnTo>
                  <a:pt x="91" y="752"/>
                </a:lnTo>
                <a:lnTo>
                  <a:pt x="81" y="752"/>
                </a:lnTo>
                <a:lnTo>
                  <a:pt x="80" y="751"/>
                </a:lnTo>
                <a:lnTo>
                  <a:pt x="79" y="754"/>
                </a:lnTo>
                <a:lnTo>
                  <a:pt x="70" y="754"/>
                </a:lnTo>
                <a:lnTo>
                  <a:pt x="69" y="752"/>
                </a:lnTo>
                <a:lnTo>
                  <a:pt x="71" y="749"/>
                </a:lnTo>
                <a:lnTo>
                  <a:pt x="71" y="746"/>
                </a:lnTo>
                <a:lnTo>
                  <a:pt x="74" y="742"/>
                </a:lnTo>
                <a:lnTo>
                  <a:pt x="77" y="739"/>
                </a:lnTo>
                <a:lnTo>
                  <a:pt x="80" y="738"/>
                </a:lnTo>
                <a:lnTo>
                  <a:pt x="84" y="736"/>
                </a:lnTo>
                <a:lnTo>
                  <a:pt x="90" y="736"/>
                </a:lnTo>
                <a:lnTo>
                  <a:pt x="94" y="733"/>
                </a:lnTo>
                <a:lnTo>
                  <a:pt x="97" y="729"/>
                </a:lnTo>
                <a:lnTo>
                  <a:pt x="97" y="726"/>
                </a:lnTo>
                <a:lnTo>
                  <a:pt x="100" y="724"/>
                </a:lnTo>
                <a:lnTo>
                  <a:pt x="104" y="722"/>
                </a:lnTo>
                <a:lnTo>
                  <a:pt x="103" y="720"/>
                </a:lnTo>
                <a:lnTo>
                  <a:pt x="104" y="715"/>
                </a:lnTo>
                <a:lnTo>
                  <a:pt x="107" y="711"/>
                </a:lnTo>
                <a:lnTo>
                  <a:pt x="104" y="706"/>
                </a:lnTo>
                <a:lnTo>
                  <a:pt x="100" y="701"/>
                </a:lnTo>
                <a:lnTo>
                  <a:pt x="96" y="700"/>
                </a:lnTo>
                <a:lnTo>
                  <a:pt x="91" y="696"/>
                </a:lnTo>
                <a:lnTo>
                  <a:pt x="87" y="695"/>
                </a:lnTo>
                <a:lnTo>
                  <a:pt x="81" y="695"/>
                </a:lnTo>
                <a:lnTo>
                  <a:pt x="76" y="693"/>
                </a:lnTo>
                <a:lnTo>
                  <a:pt x="70" y="692"/>
                </a:lnTo>
                <a:lnTo>
                  <a:pt x="66" y="688"/>
                </a:lnTo>
                <a:lnTo>
                  <a:pt x="63" y="685"/>
                </a:lnTo>
                <a:lnTo>
                  <a:pt x="61" y="682"/>
                </a:lnTo>
                <a:lnTo>
                  <a:pt x="59" y="680"/>
                </a:lnTo>
                <a:lnTo>
                  <a:pt x="52" y="680"/>
                </a:lnTo>
                <a:lnTo>
                  <a:pt x="44" y="676"/>
                </a:lnTo>
                <a:lnTo>
                  <a:pt x="42" y="677"/>
                </a:lnTo>
                <a:lnTo>
                  <a:pt x="37" y="675"/>
                </a:lnTo>
                <a:lnTo>
                  <a:pt x="33" y="675"/>
                </a:lnTo>
                <a:lnTo>
                  <a:pt x="27" y="671"/>
                </a:lnTo>
                <a:lnTo>
                  <a:pt x="25" y="671"/>
                </a:lnTo>
                <a:lnTo>
                  <a:pt x="22" y="672"/>
                </a:lnTo>
                <a:lnTo>
                  <a:pt x="17" y="668"/>
                </a:lnTo>
                <a:lnTo>
                  <a:pt x="15" y="665"/>
                </a:lnTo>
                <a:lnTo>
                  <a:pt x="7" y="665"/>
                </a:lnTo>
                <a:lnTo>
                  <a:pt x="5" y="667"/>
                </a:lnTo>
                <a:lnTo>
                  <a:pt x="2" y="662"/>
                </a:lnTo>
                <a:lnTo>
                  <a:pt x="3" y="656"/>
                </a:lnTo>
                <a:lnTo>
                  <a:pt x="5" y="651"/>
                </a:lnTo>
                <a:lnTo>
                  <a:pt x="6" y="646"/>
                </a:lnTo>
                <a:lnTo>
                  <a:pt x="7" y="642"/>
                </a:lnTo>
                <a:lnTo>
                  <a:pt x="5" y="638"/>
                </a:lnTo>
                <a:lnTo>
                  <a:pt x="3" y="637"/>
                </a:lnTo>
                <a:lnTo>
                  <a:pt x="0" y="633"/>
                </a:lnTo>
                <a:lnTo>
                  <a:pt x="3" y="630"/>
                </a:lnTo>
                <a:lnTo>
                  <a:pt x="6" y="626"/>
                </a:lnTo>
                <a:lnTo>
                  <a:pt x="10" y="626"/>
                </a:lnTo>
                <a:lnTo>
                  <a:pt x="15" y="628"/>
                </a:lnTo>
                <a:lnTo>
                  <a:pt x="17" y="632"/>
                </a:lnTo>
                <a:lnTo>
                  <a:pt x="20" y="635"/>
                </a:lnTo>
                <a:lnTo>
                  <a:pt x="23" y="633"/>
                </a:lnTo>
                <a:lnTo>
                  <a:pt x="27" y="632"/>
                </a:lnTo>
                <a:lnTo>
                  <a:pt x="32" y="630"/>
                </a:lnTo>
                <a:lnTo>
                  <a:pt x="34" y="628"/>
                </a:lnTo>
                <a:lnTo>
                  <a:pt x="43" y="628"/>
                </a:lnTo>
                <a:lnTo>
                  <a:pt x="47" y="627"/>
                </a:lnTo>
                <a:lnTo>
                  <a:pt x="50" y="623"/>
                </a:lnTo>
                <a:lnTo>
                  <a:pt x="52" y="620"/>
                </a:lnTo>
                <a:lnTo>
                  <a:pt x="54" y="616"/>
                </a:lnTo>
                <a:lnTo>
                  <a:pt x="59" y="615"/>
                </a:lnTo>
                <a:lnTo>
                  <a:pt x="66" y="615"/>
                </a:lnTo>
                <a:lnTo>
                  <a:pt x="69" y="613"/>
                </a:lnTo>
                <a:lnTo>
                  <a:pt x="69" y="603"/>
                </a:lnTo>
                <a:lnTo>
                  <a:pt x="70" y="601"/>
                </a:lnTo>
                <a:lnTo>
                  <a:pt x="76" y="596"/>
                </a:lnTo>
                <a:lnTo>
                  <a:pt x="81" y="592"/>
                </a:lnTo>
                <a:lnTo>
                  <a:pt x="87" y="588"/>
                </a:lnTo>
                <a:lnTo>
                  <a:pt x="91" y="587"/>
                </a:lnTo>
                <a:lnTo>
                  <a:pt x="94" y="588"/>
                </a:lnTo>
                <a:lnTo>
                  <a:pt x="98" y="592"/>
                </a:lnTo>
                <a:lnTo>
                  <a:pt x="103" y="595"/>
                </a:lnTo>
                <a:lnTo>
                  <a:pt x="105" y="598"/>
                </a:lnTo>
                <a:lnTo>
                  <a:pt x="108" y="602"/>
                </a:lnTo>
                <a:lnTo>
                  <a:pt x="111" y="611"/>
                </a:lnTo>
                <a:lnTo>
                  <a:pt x="113" y="616"/>
                </a:lnTo>
                <a:lnTo>
                  <a:pt x="117" y="618"/>
                </a:lnTo>
                <a:lnTo>
                  <a:pt x="121" y="618"/>
                </a:lnTo>
                <a:lnTo>
                  <a:pt x="123" y="620"/>
                </a:lnTo>
                <a:lnTo>
                  <a:pt x="128" y="621"/>
                </a:lnTo>
                <a:lnTo>
                  <a:pt x="131" y="623"/>
                </a:lnTo>
                <a:lnTo>
                  <a:pt x="135" y="623"/>
                </a:lnTo>
                <a:lnTo>
                  <a:pt x="138" y="622"/>
                </a:lnTo>
                <a:lnTo>
                  <a:pt x="142" y="621"/>
                </a:lnTo>
                <a:lnTo>
                  <a:pt x="150" y="620"/>
                </a:lnTo>
                <a:lnTo>
                  <a:pt x="155" y="620"/>
                </a:lnTo>
                <a:lnTo>
                  <a:pt x="158" y="618"/>
                </a:lnTo>
                <a:lnTo>
                  <a:pt x="164" y="618"/>
                </a:lnTo>
                <a:lnTo>
                  <a:pt x="167" y="620"/>
                </a:lnTo>
                <a:lnTo>
                  <a:pt x="174" y="620"/>
                </a:lnTo>
                <a:lnTo>
                  <a:pt x="178" y="618"/>
                </a:lnTo>
                <a:lnTo>
                  <a:pt x="181" y="618"/>
                </a:lnTo>
                <a:lnTo>
                  <a:pt x="186" y="620"/>
                </a:lnTo>
                <a:lnTo>
                  <a:pt x="191" y="621"/>
                </a:lnTo>
                <a:lnTo>
                  <a:pt x="195" y="622"/>
                </a:lnTo>
                <a:lnTo>
                  <a:pt x="202" y="623"/>
                </a:lnTo>
                <a:lnTo>
                  <a:pt x="205" y="625"/>
                </a:lnTo>
                <a:lnTo>
                  <a:pt x="208" y="627"/>
                </a:lnTo>
                <a:lnTo>
                  <a:pt x="211" y="627"/>
                </a:lnTo>
                <a:lnTo>
                  <a:pt x="211" y="628"/>
                </a:lnTo>
                <a:lnTo>
                  <a:pt x="209" y="625"/>
                </a:lnTo>
                <a:lnTo>
                  <a:pt x="206" y="620"/>
                </a:lnTo>
                <a:lnTo>
                  <a:pt x="206" y="612"/>
                </a:lnTo>
                <a:lnTo>
                  <a:pt x="209" y="606"/>
                </a:lnTo>
                <a:lnTo>
                  <a:pt x="209" y="601"/>
                </a:lnTo>
                <a:lnTo>
                  <a:pt x="212" y="593"/>
                </a:lnTo>
                <a:lnTo>
                  <a:pt x="212" y="590"/>
                </a:lnTo>
                <a:lnTo>
                  <a:pt x="213" y="587"/>
                </a:lnTo>
                <a:lnTo>
                  <a:pt x="216" y="583"/>
                </a:lnTo>
                <a:lnTo>
                  <a:pt x="219" y="581"/>
                </a:lnTo>
                <a:lnTo>
                  <a:pt x="222" y="577"/>
                </a:lnTo>
                <a:lnTo>
                  <a:pt x="223" y="573"/>
                </a:lnTo>
                <a:lnTo>
                  <a:pt x="225" y="567"/>
                </a:lnTo>
                <a:lnTo>
                  <a:pt x="226" y="565"/>
                </a:lnTo>
                <a:lnTo>
                  <a:pt x="231" y="563"/>
                </a:lnTo>
                <a:lnTo>
                  <a:pt x="236" y="563"/>
                </a:lnTo>
                <a:lnTo>
                  <a:pt x="243" y="565"/>
                </a:lnTo>
                <a:lnTo>
                  <a:pt x="248" y="566"/>
                </a:lnTo>
                <a:lnTo>
                  <a:pt x="250" y="565"/>
                </a:lnTo>
                <a:lnTo>
                  <a:pt x="250" y="562"/>
                </a:lnTo>
                <a:lnTo>
                  <a:pt x="252" y="558"/>
                </a:lnTo>
                <a:lnTo>
                  <a:pt x="256" y="557"/>
                </a:lnTo>
                <a:lnTo>
                  <a:pt x="262" y="557"/>
                </a:lnTo>
                <a:lnTo>
                  <a:pt x="267" y="558"/>
                </a:lnTo>
                <a:lnTo>
                  <a:pt x="273" y="558"/>
                </a:lnTo>
                <a:lnTo>
                  <a:pt x="275" y="566"/>
                </a:lnTo>
                <a:lnTo>
                  <a:pt x="277" y="566"/>
                </a:lnTo>
                <a:lnTo>
                  <a:pt x="280" y="563"/>
                </a:lnTo>
                <a:lnTo>
                  <a:pt x="283" y="565"/>
                </a:lnTo>
                <a:lnTo>
                  <a:pt x="283" y="571"/>
                </a:lnTo>
                <a:lnTo>
                  <a:pt x="286" y="575"/>
                </a:lnTo>
                <a:lnTo>
                  <a:pt x="289" y="578"/>
                </a:lnTo>
                <a:lnTo>
                  <a:pt x="292" y="581"/>
                </a:lnTo>
                <a:lnTo>
                  <a:pt x="294" y="583"/>
                </a:lnTo>
                <a:lnTo>
                  <a:pt x="297" y="583"/>
                </a:lnTo>
                <a:lnTo>
                  <a:pt x="303" y="585"/>
                </a:lnTo>
                <a:lnTo>
                  <a:pt x="304" y="582"/>
                </a:lnTo>
                <a:lnTo>
                  <a:pt x="303" y="578"/>
                </a:lnTo>
                <a:lnTo>
                  <a:pt x="302" y="573"/>
                </a:lnTo>
                <a:lnTo>
                  <a:pt x="300" y="570"/>
                </a:lnTo>
                <a:lnTo>
                  <a:pt x="309" y="567"/>
                </a:lnTo>
                <a:lnTo>
                  <a:pt x="313" y="566"/>
                </a:lnTo>
                <a:lnTo>
                  <a:pt x="317" y="565"/>
                </a:lnTo>
                <a:lnTo>
                  <a:pt x="321" y="565"/>
                </a:lnTo>
                <a:lnTo>
                  <a:pt x="326" y="563"/>
                </a:lnTo>
                <a:lnTo>
                  <a:pt x="338" y="563"/>
                </a:lnTo>
                <a:lnTo>
                  <a:pt x="341" y="562"/>
                </a:lnTo>
                <a:lnTo>
                  <a:pt x="344" y="560"/>
                </a:lnTo>
                <a:lnTo>
                  <a:pt x="354" y="560"/>
                </a:lnTo>
                <a:lnTo>
                  <a:pt x="357" y="561"/>
                </a:lnTo>
                <a:lnTo>
                  <a:pt x="360" y="562"/>
                </a:lnTo>
                <a:lnTo>
                  <a:pt x="363" y="565"/>
                </a:lnTo>
                <a:lnTo>
                  <a:pt x="364" y="566"/>
                </a:lnTo>
                <a:lnTo>
                  <a:pt x="365" y="568"/>
                </a:lnTo>
                <a:lnTo>
                  <a:pt x="368" y="571"/>
                </a:lnTo>
                <a:lnTo>
                  <a:pt x="370" y="572"/>
                </a:lnTo>
                <a:lnTo>
                  <a:pt x="374" y="572"/>
                </a:lnTo>
                <a:lnTo>
                  <a:pt x="378" y="571"/>
                </a:lnTo>
                <a:lnTo>
                  <a:pt x="381" y="568"/>
                </a:lnTo>
                <a:lnTo>
                  <a:pt x="384" y="568"/>
                </a:lnTo>
                <a:lnTo>
                  <a:pt x="390" y="567"/>
                </a:lnTo>
                <a:lnTo>
                  <a:pt x="392" y="568"/>
                </a:lnTo>
                <a:lnTo>
                  <a:pt x="397" y="568"/>
                </a:lnTo>
                <a:lnTo>
                  <a:pt x="400" y="571"/>
                </a:lnTo>
                <a:lnTo>
                  <a:pt x="402" y="572"/>
                </a:lnTo>
                <a:lnTo>
                  <a:pt x="405" y="573"/>
                </a:lnTo>
                <a:lnTo>
                  <a:pt x="407" y="568"/>
                </a:lnTo>
                <a:lnTo>
                  <a:pt x="409" y="565"/>
                </a:lnTo>
                <a:lnTo>
                  <a:pt x="412" y="561"/>
                </a:lnTo>
                <a:lnTo>
                  <a:pt x="414" y="557"/>
                </a:lnTo>
                <a:lnTo>
                  <a:pt x="415" y="555"/>
                </a:lnTo>
                <a:lnTo>
                  <a:pt x="415" y="550"/>
                </a:lnTo>
                <a:lnTo>
                  <a:pt x="417" y="546"/>
                </a:lnTo>
                <a:lnTo>
                  <a:pt x="417" y="537"/>
                </a:lnTo>
                <a:lnTo>
                  <a:pt x="418" y="532"/>
                </a:lnTo>
                <a:lnTo>
                  <a:pt x="418" y="530"/>
                </a:lnTo>
                <a:lnTo>
                  <a:pt x="419" y="531"/>
                </a:lnTo>
                <a:lnTo>
                  <a:pt x="422" y="532"/>
                </a:lnTo>
                <a:lnTo>
                  <a:pt x="428" y="532"/>
                </a:lnTo>
                <a:lnTo>
                  <a:pt x="428" y="530"/>
                </a:lnTo>
                <a:lnTo>
                  <a:pt x="428" y="525"/>
                </a:lnTo>
                <a:lnTo>
                  <a:pt x="429" y="521"/>
                </a:lnTo>
                <a:lnTo>
                  <a:pt x="429" y="518"/>
                </a:lnTo>
                <a:lnTo>
                  <a:pt x="431" y="516"/>
                </a:lnTo>
                <a:lnTo>
                  <a:pt x="436" y="516"/>
                </a:lnTo>
                <a:lnTo>
                  <a:pt x="442" y="517"/>
                </a:lnTo>
                <a:lnTo>
                  <a:pt x="452" y="517"/>
                </a:lnTo>
                <a:lnTo>
                  <a:pt x="458" y="516"/>
                </a:lnTo>
                <a:lnTo>
                  <a:pt x="461" y="517"/>
                </a:lnTo>
                <a:lnTo>
                  <a:pt x="466" y="516"/>
                </a:lnTo>
                <a:lnTo>
                  <a:pt x="472" y="516"/>
                </a:lnTo>
                <a:lnTo>
                  <a:pt x="478" y="515"/>
                </a:lnTo>
                <a:lnTo>
                  <a:pt x="482" y="513"/>
                </a:lnTo>
                <a:lnTo>
                  <a:pt x="486" y="511"/>
                </a:lnTo>
                <a:lnTo>
                  <a:pt x="492" y="507"/>
                </a:lnTo>
                <a:lnTo>
                  <a:pt x="495" y="502"/>
                </a:lnTo>
                <a:lnTo>
                  <a:pt x="495" y="498"/>
                </a:lnTo>
                <a:lnTo>
                  <a:pt x="498" y="493"/>
                </a:lnTo>
                <a:lnTo>
                  <a:pt x="499" y="488"/>
                </a:lnTo>
                <a:lnTo>
                  <a:pt x="502" y="485"/>
                </a:lnTo>
                <a:lnTo>
                  <a:pt x="506" y="481"/>
                </a:lnTo>
                <a:lnTo>
                  <a:pt x="510" y="476"/>
                </a:lnTo>
                <a:lnTo>
                  <a:pt x="515" y="472"/>
                </a:lnTo>
                <a:lnTo>
                  <a:pt x="519" y="467"/>
                </a:lnTo>
                <a:lnTo>
                  <a:pt x="522" y="461"/>
                </a:lnTo>
                <a:lnTo>
                  <a:pt x="522" y="455"/>
                </a:lnTo>
                <a:lnTo>
                  <a:pt x="519" y="451"/>
                </a:lnTo>
                <a:lnTo>
                  <a:pt x="516" y="445"/>
                </a:lnTo>
                <a:lnTo>
                  <a:pt x="513" y="441"/>
                </a:lnTo>
                <a:lnTo>
                  <a:pt x="513" y="441"/>
                </a:lnTo>
                <a:lnTo>
                  <a:pt x="509" y="437"/>
                </a:lnTo>
                <a:lnTo>
                  <a:pt x="503" y="434"/>
                </a:lnTo>
                <a:lnTo>
                  <a:pt x="495" y="431"/>
                </a:lnTo>
                <a:lnTo>
                  <a:pt x="485" y="430"/>
                </a:lnTo>
                <a:lnTo>
                  <a:pt x="473" y="429"/>
                </a:lnTo>
                <a:lnTo>
                  <a:pt x="468" y="427"/>
                </a:lnTo>
                <a:lnTo>
                  <a:pt x="461" y="426"/>
                </a:lnTo>
                <a:lnTo>
                  <a:pt x="449" y="426"/>
                </a:lnTo>
                <a:lnTo>
                  <a:pt x="444" y="427"/>
                </a:lnTo>
                <a:lnTo>
                  <a:pt x="438" y="429"/>
                </a:lnTo>
                <a:lnTo>
                  <a:pt x="432" y="430"/>
                </a:lnTo>
                <a:lnTo>
                  <a:pt x="429" y="430"/>
                </a:lnTo>
                <a:lnTo>
                  <a:pt x="427" y="429"/>
                </a:lnTo>
                <a:lnTo>
                  <a:pt x="427" y="425"/>
                </a:lnTo>
                <a:lnTo>
                  <a:pt x="421" y="420"/>
                </a:lnTo>
                <a:lnTo>
                  <a:pt x="427" y="412"/>
                </a:lnTo>
                <a:lnTo>
                  <a:pt x="429" y="409"/>
                </a:lnTo>
                <a:lnTo>
                  <a:pt x="434" y="405"/>
                </a:lnTo>
                <a:lnTo>
                  <a:pt x="438" y="407"/>
                </a:lnTo>
                <a:lnTo>
                  <a:pt x="444" y="405"/>
                </a:lnTo>
                <a:lnTo>
                  <a:pt x="449" y="400"/>
                </a:lnTo>
                <a:lnTo>
                  <a:pt x="454" y="394"/>
                </a:lnTo>
                <a:lnTo>
                  <a:pt x="461" y="385"/>
                </a:lnTo>
                <a:lnTo>
                  <a:pt x="468" y="380"/>
                </a:lnTo>
                <a:lnTo>
                  <a:pt x="472" y="375"/>
                </a:lnTo>
                <a:lnTo>
                  <a:pt x="475" y="369"/>
                </a:lnTo>
                <a:lnTo>
                  <a:pt x="475" y="360"/>
                </a:lnTo>
                <a:lnTo>
                  <a:pt x="476" y="355"/>
                </a:lnTo>
                <a:lnTo>
                  <a:pt x="478" y="350"/>
                </a:lnTo>
                <a:lnTo>
                  <a:pt x="479" y="341"/>
                </a:lnTo>
                <a:lnTo>
                  <a:pt x="479" y="336"/>
                </a:lnTo>
                <a:lnTo>
                  <a:pt x="476" y="337"/>
                </a:lnTo>
                <a:lnTo>
                  <a:pt x="469" y="342"/>
                </a:lnTo>
                <a:lnTo>
                  <a:pt x="466" y="342"/>
                </a:lnTo>
                <a:lnTo>
                  <a:pt x="465" y="341"/>
                </a:lnTo>
                <a:lnTo>
                  <a:pt x="466" y="339"/>
                </a:lnTo>
                <a:lnTo>
                  <a:pt x="469" y="335"/>
                </a:lnTo>
                <a:lnTo>
                  <a:pt x="469" y="331"/>
                </a:lnTo>
                <a:lnTo>
                  <a:pt x="468" y="331"/>
                </a:lnTo>
                <a:lnTo>
                  <a:pt x="465" y="329"/>
                </a:lnTo>
                <a:lnTo>
                  <a:pt x="463" y="327"/>
                </a:lnTo>
                <a:lnTo>
                  <a:pt x="461" y="322"/>
                </a:lnTo>
                <a:lnTo>
                  <a:pt x="461" y="316"/>
                </a:lnTo>
                <a:lnTo>
                  <a:pt x="462" y="310"/>
                </a:lnTo>
                <a:lnTo>
                  <a:pt x="463" y="304"/>
                </a:lnTo>
                <a:lnTo>
                  <a:pt x="465" y="297"/>
                </a:lnTo>
                <a:lnTo>
                  <a:pt x="466" y="292"/>
                </a:lnTo>
                <a:lnTo>
                  <a:pt x="469" y="287"/>
                </a:lnTo>
                <a:lnTo>
                  <a:pt x="469" y="284"/>
                </a:lnTo>
                <a:lnTo>
                  <a:pt x="472" y="282"/>
                </a:lnTo>
                <a:lnTo>
                  <a:pt x="479" y="280"/>
                </a:lnTo>
                <a:lnTo>
                  <a:pt x="485" y="280"/>
                </a:lnTo>
                <a:lnTo>
                  <a:pt x="489" y="281"/>
                </a:lnTo>
                <a:lnTo>
                  <a:pt x="493" y="284"/>
                </a:lnTo>
                <a:lnTo>
                  <a:pt x="496" y="282"/>
                </a:lnTo>
                <a:lnTo>
                  <a:pt x="502" y="282"/>
                </a:lnTo>
                <a:lnTo>
                  <a:pt x="505" y="279"/>
                </a:lnTo>
                <a:lnTo>
                  <a:pt x="508" y="281"/>
                </a:lnTo>
                <a:lnTo>
                  <a:pt x="512" y="281"/>
                </a:lnTo>
                <a:lnTo>
                  <a:pt x="513" y="279"/>
                </a:lnTo>
                <a:lnTo>
                  <a:pt x="517" y="275"/>
                </a:lnTo>
                <a:lnTo>
                  <a:pt x="520" y="271"/>
                </a:lnTo>
                <a:lnTo>
                  <a:pt x="526" y="266"/>
                </a:lnTo>
                <a:lnTo>
                  <a:pt x="523" y="264"/>
                </a:lnTo>
                <a:lnTo>
                  <a:pt x="523" y="260"/>
                </a:lnTo>
                <a:lnTo>
                  <a:pt x="526" y="259"/>
                </a:lnTo>
                <a:lnTo>
                  <a:pt x="530" y="256"/>
                </a:lnTo>
                <a:lnTo>
                  <a:pt x="530" y="254"/>
                </a:lnTo>
                <a:lnTo>
                  <a:pt x="529" y="249"/>
                </a:lnTo>
                <a:lnTo>
                  <a:pt x="529" y="245"/>
                </a:lnTo>
                <a:lnTo>
                  <a:pt x="532" y="242"/>
                </a:lnTo>
                <a:lnTo>
                  <a:pt x="536" y="239"/>
                </a:lnTo>
                <a:lnTo>
                  <a:pt x="539" y="235"/>
                </a:lnTo>
                <a:lnTo>
                  <a:pt x="536" y="231"/>
                </a:lnTo>
                <a:lnTo>
                  <a:pt x="535" y="229"/>
                </a:lnTo>
                <a:lnTo>
                  <a:pt x="532" y="226"/>
                </a:lnTo>
                <a:lnTo>
                  <a:pt x="535" y="224"/>
                </a:lnTo>
                <a:lnTo>
                  <a:pt x="542" y="221"/>
                </a:lnTo>
                <a:lnTo>
                  <a:pt x="547" y="219"/>
                </a:lnTo>
                <a:lnTo>
                  <a:pt x="553" y="217"/>
                </a:lnTo>
                <a:lnTo>
                  <a:pt x="559" y="219"/>
                </a:lnTo>
                <a:lnTo>
                  <a:pt x="566" y="216"/>
                </a:lnTo>
                <a:lnTo>
                  <a:pt x="570" y="216"/>
                </a:lnTo>
                <a:lnTo>
                  <a:pt x="573" y="217"/>
                </a:lnTo>
                <a:lnTo>
                  <a:pt x="577" y="219"/>
                </a:lnTo>
                <a:lnTo>
                  <a:pt x="579" y="219"/>
                </a:lnTo>
                <a:lnTo>
                  <a:pt x="577" y="221"/>
                </a:lnTo>
                <a:lnTo>
                  <a:pt x="573" y="222"/>
                </a:lnTo>
                <a:lnTo>
                  <a:pt x="570" y="229"/>
                </a:lnTo>
                <a:lnTo>
                  <a:pt x="570" y="231"/>
                </a:lnTo>
                <a:lnTo>
                  <a:pt x="574" y="232"/>
                </a:lnTo>
                <a:lnTo>
                  <a:pt x="577" y="234"/>
                </a:lnTo>
                <a:lnTo>
                  <a:pt x="580" y="232"/>
                </a:lnTo>
                <a:lnTo>
                  <a:pt x="581" y="231"/>
                </a:lnTo>
                <a:lnTo>
                  <a:pt x="581" y="229"/>
                </a:lnTo>
                <a:lnTo>
                  <a:pt x="583" y="225"/>
                </a:lnTo>
                <a:lnTo>
                  <a:pt x="584" y="225"/>
                </a:lnTo>
                <a:lnTo>
                  <a:pt x="588" y="231"/>
                </a:lnTo>
                <a:lnTo>
                  <a:pt x="591" y="235"/>
                </a:lnTo>
                <a:lnTo>
                  <a:pt x="596" y="239"/>
                </a:lnTo>
                <a:lnTo>
                  <a:pt x="600" y="241"/>
                </a:lnTo>
                <a:lnTo>
                  <a:pt x="606" y="241"/>
                </a:lnTo>
                <a:lnTo>
                  <a:pt x="607" y="239"/>
                </a:lnTo>
                <a:lnTo>
                  <a:pt x="604" y="235"/>
                </a:lnTo>
                <a:lnTo>
                  <a:pt x="608" y="232"/>
                </a:lnTo>
                <a:lnTo>
                  <a:pt x="608" y="225"/>
                </a:lnTo>
                <a:lnTo>
                  <a:pt x="611" y="222"/>
                </a:lnTo>
                <a:lnTo>
                  <a:pt x="613" y="220"/>
                </a:lnTo>
                <a:lnTo>
                  <a:pt x="614" y="220"/>
                </a:lnTo>
                <a:lnTo>
                  <a:pt x="617" y="222"/>
                </a:lnTo>
                <a:lnTo>
                  <a:pt x="621" y="222"/>
                </a:lnTo>
                <a:lnTo>
                  <a:pt x="624" y="221"/>
                </a:lnTo>
                <a:lnTo>
                  <a:pt x="625" y="224"/>
                </a:lnTo>
                <a:lnTo>
                  <a:pt x="628" y="227"/>
                </a:lnTo>
                <a:lnTo>
                  <a:pt x="630" y="229"/>
                </a:lnTo>
                <a:lnTo>
                  <a:pt x="631" y="231"/>
                </a:lnTo>
                <a:lnTo>
                  <a:pt x="635" y="234"/>
                </a:lnTo>
                <a:lnTo>
                  <a:pt x="641" y="237"/>
                </a:lnTo>
                <a:lnTo>
                  <a:pt x="647" y="241"/>
                </a:lnTo>
                <a:lnTo>
                  <a:pt x="652" y="245"/>
                </a:lnTo>
                <a:lnTo>
                  <a:pt x="657" y="247"/>
                </a:lnTo>
                <a:lnTo>
                  <a:pt x="665" y="247"/>
                </a:lnTo>
                <a:lnTo>
                  <a:pt x="669" y="249"/>
                </a:lnTo>
                <a:lnTo>
                  <a:pt x="677" y="251"/>
                </a:lnTo>
                <a:lnTo>
                  <a:pt x="679" y="252"/>
                </a:lnTo>
                <a:lnTo>
                  <a:pt x="681" y="255"/>
                </a:lnTo>
                <a:lnTo>
                  <a:pt x="682" y="259"/>
                </a:lnTo>
                <a:lnTo>
                  <a:pt x="685" y="262"/>
                </a:lnTo>
                <a:lnTo>
                  <a:pt x="686" y="267"/>
                </a:lnTo>
                <a:lnTo>
                  <a:pt x="684" y="270"/>
                </a:lnTo>
                <a:lnTo>
                  <a:pt x="681" y="271"/>
                </a:lnTo>
                <a:lnTo>
                  <a:pt x="678" y="271"/>
                </a:lnTo>
                <a:lnTo>
                  <a:pt x="674" y="272"/>
                </a:lnTo>
                <a:lnTo>
                  <a:pt x="674" y="276"/>
                </a:lnTo>
                <a:lnTo>
                  <a:pt x="675" y="280"/>
                </a:lnTo>
                <a:lnTo>
                  <a:pt x="679" y="281"/>
                </a:lnTo>
                <a:lnTo>
                  <a:pt x="682" y="280"/>
                </a:lnTo>
                <a:lnTo>
                  <a:pt x="684" y="277"/>
                </a:lnTo>
                <a:lnTo>
                  <a:pt x="685" y="276"/>
                </a:lnTo>
                <a:lnTo>
                  <a:pt x="689" y="275"/>
                </a:lnTo>
                <a:lnTo>
                  <a:pt x="694" y="276"/>
                </a:lnTo>
                <a:lnTo>
                  <a:pt x="695" y="277"/>
                </a:lnTo>
                <a:lnTo>
                  <a:pt x="699" y="280"/>
                </a:lnTo>
                <a:lnTo>
                  <a:pt x="704" y="282"/>
                </a:lnTo>
                <a:lnTo>
                  <a:pt x="708" y="284"/>
                </a:lnTo>
                <a:lnTo>
                  <a:pt x="712" y="285"/>
                </a:lnTo>
                <a:lnTo>
                  <a:pt x="718" y="287"/>
                </a:lnTo>
                <a:lnTo>
                  <a:pt x="721" y="290"/>
                </a:lnTo>
                <a:lnTo>
                  <a:pt x="725" y="291"/>
                </a:lnTo>
                <a:lnTo>
                  <a:pt x="729" y="294"/>
                </a:lnTo>
                <a:lnTo>
                  <a:pt x="733" y="295"/>
                </a:lnTo>
                <a:lnTo>
                  <a:pt x="736" y="295"/>
                </a:lnTo>
                <a:lnTo>
                  <a:pt x="740" y="296"/>
                </a:lnTo>
                <a:lnTo>
                  <a:pt x="739" y="297"/>
                </a:lnTo>
                <a:lnTo>
                  <a:pt x="748" y="297"/>
                </a:lnTo>
                <a:lnTo>
                  <a:pt x="753" y="295"/>
                </a:lnTo>
                <a:lnTo>
                  <a:pt x="755" y="292"/>
                </a:lnTo>
                <a:lnTo>
                  <a:pt x="755" y="287"/>
                </a:lnTo>
                <a:lnTo>
                  <a:pt x="758" y="284"/>
                </a:lnTo>
                <a:lnTo>
                  <a:pt x="762" y="282"/>
                </a:lnTo>
                <a:lnTo>
                  <a:pt x="766" y="282"/>
                </a:lnTo>
                <a:lnTo>
                  <a:pt x="767" y="279"/>
                </a:lnTo>
                <a:lnTo>
                  <a:pt x="767" y="276"/>
                </a:lnTo>
                <a:lnTo>
                  <a:pt x="766" y="275"/>
                </a:lnTo>
                <a:lnTo>
                  <a:pt x="767" y="272"/>
                </a:lnTo>
                <a:lnTo>
                  <a:pt x="770" y="270"/>
                </a:lnTo>
                <a:lnTo>
                  <a:pt x="767" y="269"/>
                </a:lnTo>
                <a:lnTo>
                  <a:pt x="767" y="265"/>
                </a:lnTo>
                <a:lnTo>
                  <a:pt x="769" y="260"/>
                </a:lnTo>
                <a:lnTo>
                  <a:pt x="772" y="259"/>
                </a:lnTo>
                <a:lnTo>
                  <a:pt x="775" y="260"/>
                </a:lnTo>
                <a:lnTo>
                  <a:pt x="777" y="262"/>
                </a:lnTo>
                <a:lnTo>
                  <a:pt x="777" y="265"/>
                </a:lnTo>
                <a:lnTo>
                  <a:pt x="779" y="266"/>
                </a:lnTo>
                <a:lnTo>
                  <a:pt x="777" y="269"/>
                </a:lnTo>
                <a:lnTo>
                  <a:pt x="777" y="272"/>
                </a:lnTo>
                <a:lnTo>
                  <a:pt x="783" y="271"/>
                </a:lnTo>
                <a:lnTo>
                  <a:pt x="785" y="270"/>
                </a:lnTo>
                <a:lnTo>
                  <a:pt x="785" y="267"/>
                </a:lnTo>
                <a:lnTo>
                  <a:pt x="786" y="264"/>
                </a:lnTo>
                <a:lnTo>
                  <a:pt x="787" y="261"/>
                </a:lnTo>
                <a:lnTo>
                  <a:pt x="785" y="260"/>
                </a:lnTo>
                <a:lnTo>
                  <a:pt x="783" y="257"/>
                </a:lnTo>
                <a:lnTo>
                  <a:pt x="786" y="254"/>
                </a:lnTo>
                <a:lnTo>
                  <a:pt x="789" y="252"/>
                </a:lnTo>
                <a:lnTo>
                  <a:pt x="793" y="249"/>
                </a:lnTo>
                <a:lnTo>
                  <a:pt x="799" y="246"/>
                </a:lnTo>
                <a:lnTo>
                  <a:pt x="802" y="240"/>
                </a:lnTo>
                <a:lnTo>
                  <a:pt x="803" y="232"/>
                </a:lnTo>
                <a:lnTo>
                  <a:pt x="803" y="225"/>
                </a:lnTo>
                <a:lnTo>
                  <a:pt x="802" y="217"/>
                </a:lnTo>
                <a:lnTo>
                  <a:pt x="804" y="214"/>
                </a:lnTo>
                <a:lnTo>
                  <a:pt x="807" y="210"/>
                </a:lnTo>
                <a:lnTo>
                  <a:pt x="810" y="207"/>
                </a:lnTo>
                <a:lnTo>
                  <a:pt x="812" y="202"/>
                </a:lnTo>
                <a:lnTo>
                  <a:pt x="813" y="199"/>
                </a:lnTo>
                <a:lnTo>
                  <a:pt x="817" y="200"/>
                </a:lnTo>
                <a:lnTo>
                  <a:pt x="819" y="200"/>
                </a:lnTo>
                <a:lnTo>
                  <a:pt x="819" y="195"/>
                </a:lnTo>
                <a:lnTo>
                  <a:pt x="817" y="192"/>
                </a:lnTo>
                <a:lnTo>
                  <a:pt x="816" y="189"/>
                </a:lnTo>
                <a:lnTo>
                  <a:pt x="814" y="186"/>
                </a:lnTo>
                <a:lnTo>
                  <a:pt x="813" y="186"/>
                </a:lnTo>
                <a:lnTo>
                  <a:pt x="809" y="181"/>
                </a:lnTo>
                <a:lnTo>
                  <a:pt x="807" y="179"/>
                </a:lnTo>
                <a:lnTo>
                  <a:pt x="806" y="178"/>
                </a:lnTo>
                <a:lnTo>
                  <a:pt x="820" y="178"/>
                </a:lnTo>
                <a:lnTo>
                  <a:pt x="819" y="174"/>
                </a:lnTo>
                <a:lnTo>
                  <a:pt x="821" y="173"/>
                </a:lnTo>
                <a:lnTo>
                  <a:pt x="829" y="171"/>
                </a:lnTo>
                <a:lnTo>
                  <a:pt x="833" y="173"/>
                </a:lnTo>
                <a:lnTo>
                  <a:pt x="837" y="170"/>
                </a:lnTo>
                <a:lnTo>
                  <a:pt x="840" y="165"/>
                </a:lnTo>
                <a:lnTo>
                  <a:pt x="841" y="161"/>
                </a:lnTo>
                <a:lnTo>
                  <a:pt x="841" y="158"/>
                </a:lnTo>
                <a:lnTo>
                  <a:pt x="844" y="154"/>
                </a:lnTo>
                <a:lnTo>
                  <a:pt x="847" y="155"/>
                </a:lnTo>
                <a:lnTo>
                  <a:pt x="848" y="155"/>
                </a:lnTo>
                <a:lnTo>
                  <a:pt x="853" y="156"/>
                </a:lnTo>
                <a:lnTo>
                  <a:pt x="856" y="158"/>
                </a:lnTo>
                <a:lnTo>
                  <a:pt x="861" y="158"/>
                </a:lnTo>
                <a:lnTo>
                  <a:pt x="865" y="156"/>
                </a:lnTo>
                <a:lnTo>
                  <a:pt x="868" y="151"/>
                </a:lnTo>
                <a:lnTo>
                  <a:pt x="875" y="151"/>
                </a:lnTo>
                <a:lnTo>
                  <a:pt x="880" y="153"/>
                </a:lnTo>
                <a:lnTo>
                  <a:pt x="888" y="153"/>
                </a:lnTo>
                <a:lnTo>
                  <a:pt x="890" y="154"/>
                </a:lnTo>
                <a:lnTo>
                  <a:pt x="891" y="153"/>
                </a:lnTo>
                <a:lnTo>
                  <a:pt x="892" y="150"/>
                </a:lnTo>
                <a:lnTo>
                  <a:pt x="891" y="148"/>
                </a:lnTo>
                <a:lnTo>
                  <a:pt x="895" y="146"/>
                </a:lnTo>
                <a:lnTo>
                  <a:pt x="898" y="150"/>
                </a:lnTo>
                <a:lnTo>
                  <a:pt x="898" y="158"/>
                </a:lnTo>
                <a:lnTo>
                  <a:pt x="900" y="161"/>
                </a:lnTo>
                <a:lnTo>
                  <a:pt x="900" y="164"/>
                </a:lnTo>
                <a:lnTo>
                  <a:pt x="901" y="166"/>
                </a:lnTo>
                <a:lnTo>
                  <a:pt x="910" y="166"/>
                </a:lnTo>
                <a:lnTo>
                  <a:pt x="914" y="165"/>
                </a:lnTo>
                <a:lnTo>
                  <a:pt x="915" y="163"/>
                </a:lnTo>
                <a:lnTo>
                  <a:pt x="911" y="161"/>
                </a:lnTo>
                <a:lnTo>
                  <a:pt x="908" y="158"/>
                </a:lnTo>
                <a:lnTo>
                  <a:pt x="908" y="154"/>
                </a:lnTo>
                <a:lnTo>
                  <a:pt x="911" y="153"/>
                </a:lnTo>
                <a:lnTo>
                  <a:pt x="915" y="153"/>
                </a:lnTo>
                <a:lnTo>
                  <a:pt x="922" y="155"/>
                </a:lnTo>
                <a:lnTo>
                  <a:pt x="927" y="154"/>
                </a:lnTo>
                <a:lnTo>
                  <a:pt x="932" y="153"/>
                </a:lnTo>
                <a:lnTo>
                  <a:pt x="937" y="154"/>
                </a:lnTo>
                <a:lnTo>
                  <a:pt x="939" y="159"/>
                </a:lnTo>
                <a:lnTo>
                  <a:pt x="941" y="161"/>
                </a:lnTo>
                <a:lnTo>
                  <a:pt x="946" y="163"/>
                </a:lnTo>
                <a:lnTo>
                  <a:pt x="952" y="163"/>
                </a:lnTo>
                <a:lnTo>
                  <a:pt x="956" y="164"/>
                </a:lnTo>
                <a:lnTo>
                  <a:pt x="959" y="165"/>
                </a:lnTo>
                <a:lnTo>
                  <a:pt x="964" y="169"/>
                </a:lnTo>
                <a:lnTo>
                  <a:pt x="971" y="169"/>
                </a:lnTo>
                <a:lnTo>
                  <a:pt x="973" y="166"/>
                </a:lnTo>
                <a:lnTo>
                  <a:pt x="975" y="165"/>
                </a:lnTo>
                <a:lnTo>
                  <a:pt x="976" y="163"/>
                </a:lnTo>
                <a:lnTo>
                  <a:pt x="981" y="163"/>
                </a:lnTo>
                <a:lnTo>
                  <a:pt x="985" y="164"/>
                </a:lnTo>
                <a:lnTo>
                  <a:pt x="998" y="164"/>
                </a:lnTo>
                <a:lnTo>
                  <a:pt x="998" y="159"/>
                </a:lnTo>
                <a:lnTo>
                  <a:pt x="996" y="154"/>
                </a:lnTo>
                <a:lnTo>
                  <a:pt x="998" y="149"/>
                </a:lnTo>
                <a:lnTo>
                  <a:pt x="1000" y="145"/>
                </a:lnTo>
                <a:lnTo>
                  <a:pt x="1002" y="143"/>
                </a:lnTo>
                <a:lnTo>
                  <a:pt x="1006" y="140"/>
                </a:lnTo>
                <a:lnTo>
                  <a:pt x="1009" y="136"/>
                </a:lnTo>
                <a:lnTo>
                  <a:pt x="1012" y="134"/>
                </a:lnTo>
                <a:lnTo>
                  <a:pt x="1013" y="133"/>
                </a:lnTo>
                <a:lnTo>
                  <a:pt x="1016" y="131"/>
                </a:lnTo>
                <a:lnTo>
                  <a:pt x="1025" y="131"/>
                </a:lnTo>
                <a:lnTo>
                  <a:pt x="1026" y="134"/>
                </a:lnTo>
                <a:lnTo>
                  <a:pt x="1027" y="134"/>
                </a:lnTo>
                <a:lnTo>
                  <a:pt x="1029" y="135"/>
                </a:lnTo>
                <a:lnTo>
                  <a:pt x="1030" y="138"/>
                </a:lnTo>
                <a:lnTo>
                  <a:pt x="1037" y="145"/>
                </a:lnTo>
                <a:lnTo>
                  <a:pt x="1044" y="145"/>
                </a:lnTo>
                <a:lnTo>
                  <a:pt x="1047" y="141"/>
                </a:lnTo>
                <a:lnTo>
                  <a:pt x="1049" y="139"/>
                </a:lnTo>
                <a:lnTo>
                  <a:pt x="1053" y="136"/>
                </a:lnTo>
                <a:lnTo>
                  <a:pt x="1054" y="136"/>
                </a:lnTo>
                <a:lnTo>
                  <a:pt x="1059" y="138"/>
                </a:lnTo>
                <a:lnTo>
                  <a:pt x="1062" y="136"/>
                </a:lnTo>
                <a:lnTo>
                  <a:pt x="1062" y="135"/>
                </a:lnTo>
                <a:lnTo>
                  <a:pt x="1060" y="134"/>
                </a:lnTo>
                <a:lnTo>
                  <a:pt x="1057" y="131"/>
                </a:lnTo>
                <a:lnTo>
                  <a:pt x="1056" y="128"/>
                </a:lnTo>
                <a:lnTo>
                  <a:pt x="1057" y="125"/>
                </a:lnTo>
                <a:lnTo>
                  <a:pt x="1060" y="125"/>
                </a:lnTo>
                <a:lnTo>
                  <a:pt x="1062" y="124"/>
                </a:lnTo>
                <a:lnTo>
                  <a:pt x="1064" y="124"/>
                </a:lnTo>
                <a:lnTo>
                  <a:pt x="1066" y="119"/>
                </a:lnTo>
                <a:lnTo>
                  <a:pt x="1067" y="118"/>
                </a:lnTo>
                <a:lnTo>
                  <a:pt x="1070" y="118"/>
                </a:lnTo>
                <a:lnTo>
                  <a:pt x="1073" y="116"/>
                </a:lnTo>
                <a:lnTo>
                  <a:pt x="1076" y="115"/>
                </a:lnTo>
                <a:lnTo>
                  <a:pt x="1079" y="115"/>
                </a:lnTo>
                <a:lnTo>
                  <a:pt x="1086" y="116"/>
                </a:lnTo>
                <a:lnTo>
                  <a:pt x="1089" y="114"/>
                </a:lnTo>
                <a:lnTo>
                  <a:pt x="1090" y="110"/>
                </a:lnTo>
                <a:lnTo>
                  <a:pt x="1090" y="108"/>
                </a:lnTo>
                <a:lnTo>
                  <a:pt x="1093" y="105"/>
                </a:lnTo>
                <a:lnTo>
                  <a:pt x="1094" y="103"/>
                </a:lnTo>
                <a:lnTo>
                  <a:pt x="1086" y="103"/>
                </a:lnTo>
                <a:lnTo>
                  <a:pt x="1081" y="101"/>
                </a:lnTo>
                <a:lnTo>
                  <a:pt x="1080" y="100"/>
                </a:lnTo>
                <a:lnTo>
                  <a:pt x="1080" y="99"/>
                </a:lnTo>
                <a:lnTo>
                  <a:pt x="1081" y="91"/>
                </a:lnTo>
                <a:lnTo>
                  <a:pt x="1084" y="88"/>
                </a:lnTo>
                <a:lnTo>
                  <a:pt x="1086" y="85"/>
                </a:lnTo>
                <a:lnTo>
                  <a:pt x="1083" y="81"/>
                </a:lnTo>
                <a:lnTo>
                  <a:pt x="1080" y="83"/>
                </a:lnTo>
                <a:lnTo>
                  <a:pt x="1076" y="85"/>
                </a:lnTo>
                <a:lnTo>
                  <a:pt x="1073" y="84"/>
                </a:lnTo>
                <a:lnTo>
                  <a:pt x="1069" y="80"/>
                </a:lnTo>
                <a:lnTo>
                  <a:pt x="1064" y="79"/>
                </a:lnTo>
                <a:lnTo>
                  <a:pt x="1066" y="76"/>
                </a:lnTo>
                <a:lnTo>
                  <a:pt x="1069" y="75"/>
                </a:lnTo>
                <a:lnTo>
                  <a:pt x="1074" y="74"/>
                </a:lnTo>
                <a:lnTo>
                  <a:pt x="1079" y="71"/>
                </a:lnTo>
                <a:lnTo>
                  <a:pt x="1084" y="70"/>
                </a:lnTo>
                <a:lnTo>
                  <a:pt x="1090" y="70"/>
                </a:lnTo>
                <a:lnTo>
                  <a:pt x="1096" y="68"/>
                </a:lnTo>
                <a:lnTo>
                  <a:pt x="1101" y="69"/>
                </a:lnTo>
                <a:lnTo>
                  <a:pt x="1107" y="69"/>
                </a:lnTo>
                <a:lnTo>
                  <a:pt x="1113" y="70"/>
                </a:lnTo>
                <a:lnTo>
                  <a:pt x="1117" y="70"/>
                </a:lnTo>
                <a:lnTo>
                  <a:pt x="1118" y="74"/>
                </a:lnTo>
                <a:lnTo>
                  <a:pt x="1120" y="76"/>
                </a:lnTo>
                <a:lnTo>
                  <a:pt x="1121" y="84"/>
                </a:lnTo>
                <a:lnTo>
                  <a:pt x="1125" y="88"/>
                </a:lnTo>
                <a:lnTo>
                  <a:pt x="1128" y="91"/>
                </a:lnTo>
                <a:lnTo>
                  <a:pt x="1133" y="94"/>
                </a:lnTo>
                <a:lnTo>
                  <a:pt x="1137" y="96"/>
                </a:lnTo>
                <a:lnTo>
                  <a:pt x="1138" y="94"/>
                </a:lnTo>
                <a:lnTo>
                  <a:pt x="1138" y="91"/>
                </a:lnTo>
                <a:lnTo>
                  <a:pt x="1142" y="91"/>
                </a:lnTo>
                <a:lnTo>
                  <a:pt x="1148" y="93"/>
                </a:lnTo>
                <a:lnTo>
                  <a:pt x="1152" y="91"/>
                </a:lnTo>
                <a:lnTo>
                  <a:pt x="1155" y="86"/>
                </a:lnTo>
                <a:lnTo>
                  <a:pt x="1157" y="84"/>
                </a:lnTo>
                <a:lnTo>
                  <a:pt x="1160" y="81"/>
                </a:lnTo>
                <a:lnTo>
                  <a:pt x="1161" y="83"/>
                </a:lnTo>
                <a:lnTo>
                  <a:pt x="1165" y="83"/>
                </a:lnTo>
                <a:lnTo>
                  <a:pt x="1167" y="84"/>
                </a:lnTo>
                <a:lnTo>
                  <a:pt x="1169" y="85"/>
                </a:lnTo>
                <a:lnTo>
                  <a:pt x="1172" y="88"/>
                </a:lnTo>
                <a:lnTo>
                  <a:pt x="1169" y="91"/>
                </a:lnTo>
                <a:lnTo>
                  <a:pt x="1169" y="99"/>
                </a:lnTo>
                <a:lnTo>
                  <a:pt x="1171" y="99"/>
                </a:lnTo>
                <a:lnTo>
                  <a:pt x="1174" y="101"/>
                </a:lnTo>
                <a:lnTo>
                  <a:pt x="1172" y="105"/>
                </a:lnTo>
                <a:lnTo>
                  <a:pt x="1171" y="106"/>
                </a:lnTo>
                <a:lnTo>
                  <a:pt x="1174" y="108"/>
                </a:lnTo>
                <a:lnTo>
                  <a:pt x="1177" y="109"/>
                </a:lnTo>
                <a:lnTo>
                  <a:pt x="1179" y="108"/>
                </a:lnTo>
                <a:lnTo>
                  <a:pt x="1181" y="105"/>
                </a:lnTo>
                <a:lnTo>
                  <a:pt x="1184" y="105"/>
                </a:lnTo>
                <a:lnTo>
                  <a:pt x="1188" y="109"/>
                </a:lnTo>
                <a:lnTo>
                  <a:pt x="1188" y="111"/>
                </a:lnTo>
                <a:lnTo>
                  <a:pt x="1191" y="114"/>
                </a:lnTo>
                <a:lnTo>
                  <a:pt x="1192" y="110"/>
                </a:lnTo>
                <a:lnTo>
                  <a:pt x="1196" y="109"/>
                </a:lnTo>
                <a:lnTo>
                  <a:pt x="1198" y="106"/>
                </a:lnTo>
                <a:lnTo>
                  <a:pt x="1196" y="101"/>
                </a:lnTo>
                <a:lnTo>
                  <a:pt x="1195" y="96"/>
                </a:lnTo>
                <a:lnTo>
                  <a:pt x="1191" y="94"/>
                </a:lnTo>
                <a:lnTo>
                  <a:pt x="1187" y="91"/>
                </a:lnTo>
                <a:lnTo>
                  <a:pt x="1184" y="89"/>
                </a:lnTo>
                <a:lnTo>
                  <a:pt x="1187" y="88"/>
                </a:lnTo>
                <a:lnTo>
                  <a:pt x="1189" y="83"/>
                </a:lnTo>
                <a:lnTo>
                  <a:pt x="1194" y="80"/>
                </a:lnTo>
                <a:lnTo>
                  <a:pt x="1198" y="84"/>
                </a:lnTo>
                <a:lnTo>
                  <a:pt x="1202" y="85"/>
                </a:lnTo>
                <a:lnTo>
                  <a:pt x="1206" y="80"/>
                </a:lnTo>
                <a:lnTo>
                  <a:pt x="1209" y="78"/>
                </a:lnTo>
                <a:lnTo>
                  <a:pt x="1215" y="76"/>
                </a:lnTo>
                <a:lnTo>
                  <a:pt x="1219" y="78"/>
                </a:lnTo>
                <a:lnTo>
                  <a:pt x="1226" y="78"/>
                </a:lnTo>
                <a:lnTo>
                  <a:pt x="1233" y="76"/>
                </a:lnTo>
                <a:lnTo>
                  <a:pt x="1233" y="76"/>
                </a:lnTo>
                <a:lnTo>
                  <a:pt x="1235" y="71"/>
                </a:lnTo>
                <a:lnTo>
                  <a:pt x="1239" y="69"/>
                </a:lnTo>
                <a:lnTo>
                  <a:pt x="1243" y="66"/>
                </a:lnTo>
                <a:lnTo>
                  <a:pt x="1248" y="65"/>
                </a:lnTo>
                <a:lnTo>
                  <a:pt x="1250" y="64"/>
                </a:lnTo>
                <a:lnTo>
                  <a:pt x="1253" y="61"/>
                </a:lnTo>
                <a:lnTo>
                  <a:pt x="1255" y="60"/>
                </a:lnTo>
                <a:lnTo>
                  <a:pt x="1256" y="59"/>
                </a:lnTo>
                <a:lnTo>
                  <a:pt x="1260" y="56"/>
                </a:lnTo>
                <a:lnTo>
                  <a:pt x="1256" y="55"/>
                </a:lnTo>
                <a:lnTo>
                  <a:pt x="1255" y="53"/>
                </a:lnTo>
                <a:lnTo>
                  <a:pt x="1255" y="48"/>
                </a:lnTo>
                <a:lnTo>
                  <a:pt x="1258" y="45"/>
                </a:lnTo>
                <a:lnTo>
                  <a:pt x="1259" y="44"/>
                </a:lnTo>
                <a:lnTo>
                  <a:pt x="1262" y="44"/>
                </a:lnTo>
                <a:lnTo>
                  <a:pt x="1265" y="43"/>
                </a:lnTo>
                <a:lnTo>
                  <a:pt x="1266" y="39"/>
                </a:lnTo>
                <a:lnTo>
                  <a:pt x="1266" y="35"/>
                </a:lnTo>
                <a:lnTo>
                  <a:pt x="1267" y="31"/>
                </a:lnTo>
                <a:lnTo>
                  <a:pt x="1269" y="26"/>
                </a:lnTo>
                <a:lnTo>
                  <a:pt x="1270" y="24"/>
                </a:lnTo>
                <a:lnTo>
                  <a:pt x="1275" y="26"/>
                </a:lnTo>
                <a:lnTo>
                  <a:pt x="1277" y="25"/>
                </a:lnTo>
                <a:lnTo>
                  <a:pt x="1280" y="23"/>
                </a:lnTo>
                <a:lnTo>
                  <a:pt x="1282" y="21"/>
                </a:lnTo>
                <a:lnTo>
                  <a:pt x="1285" y="20"/>
                </a:lnTo>
                <a:lnTo>
                  <a:pt x="1289" y="18"/>
                </a:lnTo>
                <a:lnTo>
                  <a:pt x="1286" y="15"/>
                </a:lnTo>
                <a:lnTo>
                  <a:pt x="1283" y="13"/>
                </a:lnTo>
                <a:lnTo>
                  <a:pt x="1276" y="10"/>
                </a:lnTo>
                <a:lnTo>
                  <a:pt x="1269" y="6"/>
                </a:lnTo>
                <a:lnTo>
                  <a:pt x="1272" y="4"/>
                </a:lnTo>
                <a:lnTo>
                  <a:pt x="1285" y="4"/>
                </a:lnTo>
                <a:lnTo>
                  <a:pt x="1286" y="8"/>
                </a:lnTo>
                <a:lnTo>
                  <a:pt x="1289" y="10"/>
                </a:lnTo>
                <a:lnTo>
                  <a:pt x="1293" y="6"/>
                </a:lnTo>
                <a:lnTo>
                  <a:pt x="1299" y="4"/>
                </a:lnTo>
                <a:lnTo>
                  <a:pt x="1302" y="10"/>
                </a:lnTo>
                <a:lnTo>
                  <a:pt x="1300" y="15"/>
                </a:lnTo>
                <a:lnTo>
                  <a:pt x="1300" y="19"/>
                </a:lnTo>
                <a:lnTo>
                  <a:pt x="1302" y="23"/>
                </a:lnTo>
                <a:lnTo>
                  <a:pt x="1304" y="26"/>
                </a:lnTo>
                <a:lnTo>
                  <a:pt x="1307" y="26"/>
                </a:lnTo>
                <a:lnTo>
                  <a:pt x="1310" y="24"/>
                </a:lnTo>
                <a:lnTo>
                  <a:pt x="1313" y="19"/>
                </a:lnTo>
                <a:lnTo>
                  <a:pt x="1314" y="15"/>
                </a:lnTo>
                <a:lnTo>
                  <a:pt x="1316" y="11"/>
                </a:lnTo>
                <a:lnTo>
                  <a:pt x="1320" y="13"/>
                </a:lnTo>
                <a:lnTo>
                  <a:pt x="1321" y="15"/>
                </a:lnTo>
                <a:lnTo>
                  <a:pt x="1324" y="16"/>
                </a:lnTo>
                <a:lnTo>
                  <a:pt x="1327" y="18"/>
                </a:lnTo>
                <a:lnTo>
                  <a:pt x="1331" y="18"/>
                </a:lnTo>
                <a:lnTo>
                  <a:pt x="1334" y="16"/>
                </a:lnTo>
                <a:lnTo>
                  <a:pt x="1336" y="15"/>
                </a:lnTo>
                <a:lnTo>
                  <a:pt x="1340" y="16"/>
                </a:lnTo>
                <a:lnTo>
                  <a:pt x="1346" y="18"/>
                </a:lnTo>
                <a:lnTo>
                  <a:pt x="1350" y="19"/>
                </a:lnTo>
                <a:lnTo>
                  <a:pt x="1353" y="20"/>
                </a:lnTo>
                <a:lnTo>
                  <a:pt x="1357" y="21"/>
                </a:lnTo>
                <a:lnTo>
                  <a:pt x="1358" y="16"/>
                </a:lnTo>
                <a:lnTo>
                  <a:pt x="1360" y="13"/>
                </a:lnTo>
                <a:lnTo>
                  <a:pt x="1361" y="10"/>
                </a:lnTo>
                <a:lnTo>
                  <a:pt x="1361" y="6"/>
                </a:lnTo>
                <a:lnTo>
                  <a:pt x="1363" y="4"/>
                </a:lnTo>
                <a:lnTo>
                  <a:pt x="1366" y="1"/>
                </a:lnTo>
                <a:lnTo>
                  <a:pt x="1367" y="0"/>
                </a:lnTo>
                <a:lnTo>
                  <a:pt x="1370" y="5"/>
                </a:lnTo>
                <a:lnTo>
                  <a:pt x="1371" y="10"/>
                </a:lnTo>
                <a:lnTo>
                  <a:pt x="1377" y="25"/>
                </a:lnTo>
                <a:lnTo>
                  <a:pt x="1380" y="30"/>
                </a:lnTo>
                <a:lnTo>
                  <a:pt x="1380" y="31"/>
                </a:lnTo>
                <a:lnTo>
                  <a:pt x="1383" y="33"/>
                </a:lnTo>
                <a:lnTo>
                  <a:pt x="1383" y="33"/>
                </a:lnTo>
                <a:lnTo>
                  <a:pt x="1384" y="34"/>
                </a:lnTo>
                <a:lnTo>
                  <a:pt x="1385" y="39"/>
                </a:lnTo>
                <a:lnTo>
                  <a:pt x="1385" y="44"/>
                </a:lnTo>
                <a:lnTo>
                  <a:pt x="1387" y="50"/>
                </a:lnTo>
                <a:lnTo>
                  <a:pt x="1388" y="54"/>
                </a:lnTo>
                <a:lnTo>
                  <a:pt x="1393" y="79"/>
                </a:lnTo>
                <a:lnTo>
                  <a:pt x="1391" y="86"/>
                </a:lnTo>
                <a:lnTo>
                  <a:pt x="1390" y="89"/>
                </a:lnTo>
              </a:path>
            </a:pathLst>
          </a:custGeom>
          <a:solidFill>
            <a:srgbClr val="00FF00"/>
          </a:solidFill>
          <a:ln w="3175">
            <a:solidFill>
              <a:srgbClr val="001762"/>
            </a:solidFill>
            <a:prstDash val="solid"/>
            <a:round/>
            <a:headEnd/>
            <a:tailEnd/>
          </a:ln>
        </p:spPr>
        <p:txBody>
          <a:bodyPr/>
          <a:lstStyle/>
          <a:p>
            <a:endParaRPr lang="en-US"/>
          </a:p>
        </p:txBody>
      </p:sp>
      <p:sp>
        <p:nvSpPr>
          <p:cNvPr id="326664" name="Freeform 8"/>
          <p:cNvSpPr>
            <a:spLocks/>
          </p:cNvSpPr>
          <p:nvPr/>
        </p:nvSpPr>
        <p:spPr bwMode="auto">
          <a:xfrm>
            <a:off x="6402390" y="4694635"/>
            <a:ext cx="26987" cy="22622"/>
          </a:xfrm>
          <a:custGeom>
            <a:avLst/>
            <a:gdLst/>
            <a:ahLst/>
            <a:cxnLst>
              <a:cxn ang="0">
                <a:pos x="51" y="48"/>
              </a:cxn>
              <a:cxn ang="0">
                <a:pos x="48" y="50"/>
              </a:cxn>
              <a:cxn ang="0">
                <a:pos x="45" y="42"/>
              </a:cxn>
              <a:cxn ang="0">
                <a:pos x="44" y="41"/>
              </a:cxn>
              <a:cxn ang="0">
                <a:pos x="39" y="40"/>
              </a:cxn>
              <a:cxn ang="0">
                <a:pos x="37" y="39"/>
              </a:cxn>
              <a:cxn ang="0">
                <a:pos x="32" y="40"/>
              </a:cxn>
              <a:cxn ang="0">
                <a:pos x="31" y="40"/>
              </a:cxn>
              <a:cxn ang="0">
                <a:pos x="24" y="46"/>
              </a:cxn>
              <a:cxn ang="0">
                <a:pos x="15" y="43"/>
              </a:cxn>
              <a:cxn ang="0">
                <a:pos x="12" y="42"/>
              </a:cxn>
              <a:cxn ang="0">
                <a:pos x="11" y="40"/>
              </a:cxn>
              <a:cxn ang="0">
                <a:pos x="11" y="37"/>
              </a:cxn>
              <a:cxn ang="0">
                <a:pos x="12" y="32"/>
              </a:cxn>
              <a:cxn ang="0">
                <a:pos x="14" y="32"/>
              </a:cxn>
              <a:cxn ang="0">
                <a:pos x="12" y="31"/>
              </a:cxn>
              <a:cxn ang="0">
                <a:pos x="17" y="29"/>
              </a:cxn>
              <a:cxn ang="0">
                <a:pos x="17" y="29"/>
              </a:cxn>
              <a:cxn ang="0">
                <a:pos x="12" y="26"/>
              </a:cxn>
              <a:cxn ang="0">
                <a:pos x="11" y="25"/>
              </a:cxn>
              <a:cxn ang="0">
                <a:pos x="10" y="26"/>
              </a:cxn>
              <a:cxn ang="0">
                <a:pos x="10" y="29"/>
              </a:cxn>
              <a:cxn ang="0">
                <a:pos x="8" y="29"/>
              </a:cxn>
              <a:cxn ang="0">
                <a:pos x="10" y="31"/>
              </a:cxn>
              <a:cxn ang="0">
                <a:pos x="7" y="31"/>
              </a:cxn>
              <a:cxn ang="0">
                <a:pos x="7" y="34"/>
              </a:cxn>
              <a:cxn ang="0">
                <a:pos x="5" y="35"/>
              </a:cxn>
              <a:cxn ang="0">
                <a:pos x="5" y="34"/>
              </a:cxn>
              <a:cxn ang="0">
                <a:pos x="4" y="31"/>
              </a:cxn>
              <a:cxn ang="0">
                <a:pos x="1" y="26"/>
              </a:cxn>
              <a:cxn ang="0">
                <a:pos x="0" y="24"/>
              </a:cxn>
              <a:cxn ang="0">
                <a:pos x="0" y="21"/>
              </a:cxn>
              <a:cxn ang="0">
                <a:pos x="1" y="20"/>
              </a:cxn>
              <a:cxn ang="0">
                <a:pos x="4" y="17"/>
              </a:cxn>
              <a:cxn ang="0">
                <a:pos x="4" y="14"/>
              </a:cxn>
              <a:cxn ang="0">
                <a:pos x="7" y="7"/>
              </a:cxn>
              <a:cxn ang="0">
                <a:pos x="5" y="6"/>
              </a:cxn>
              <a:cxn ang="0">
                <a:pos x="7" y="5"/>
              </a:cxn>
              <a:cxn ang="0">
                <a:pos x="10" y="5"/>
              </a:cxn>
              <a:cxn ang="0">
                <a:pos x="11" y="4"/>
              </a:cxn>
              <a:cxn ang="0">
                <a:pos x="12" y="4"/>
              </a:cxn>
              <a:cxn ang="0">
                <a:pos x="12" y="5"/>
              </a:cxn>
              <a:cxn ang="0">
                <a:pos x="14" y="5"/>
              </a:cxn>
              <a:cxn ang="0">
                <a:pos x="18" y="2"/>
              </a:cxn>
              <a:cxn ang="0">
                <a:pos x="18" y="1"/>
              </a:cxn>
              <a:cxn ang="0">
                <a:pos x="20" y="0"/>
              </a:cxn>
              <a:cxn ang="0">
                <a:pos x="22" y="0"/>
              </a:cxn>
              <a:cxn ang="0">
                <a:pos x="27" y="2"/>
              </a:cxn>
              <a:cxn ang="0">
                <a:pos x="31" y="5"/>
              </a:cxn>
              <a:cxn ang="0">
                <a:pos x="31" y="6"/>
              </a:cxn>
              <a:cxn ang="0">
                <a:pos x="32" y="9"/>
              </a:cxn>
              <a:cxn ang="0">
                <a:pos x="31" y="17"/>
              </a:cxn>
              <a:cxn ang="0">
                <a:pos x="31" y="19"/>
              </a:cxn>
              <a:cxn ang="0">
                <a:pos x="34" y="21"/>
              </a:cxn>
              <a:cxn ang="0">
                <a:pos x="39" y="21"/>
              </a:cxn>
              <a:cxn ang="0">
                <a:pos x="41" y="22"/>
              </a:cxn>
              <a:cxn ang="0">
                <a:pos x="41" y="24"/>
              </a:cxn>
              <a:cxn ang="0">
                <a:pos x="45" y="25"/>
              </a:cxn>
              <a:cxn ang="0">
                <a:pos x="49" y="29"/>
              </a:cxn>
              <a:cxn ang="0">
                <a:pos x="51" y="34"/>
              </a:cxn>
              <a:cxn ang="0">
                <a:pos x="54" y="43"/>
              </a:cxn>
              <a:cxn ang="0">
                <a:pos x="54" y="47"/>
              </a:cxn>
              <a:cxn ang="0">
                <a:pos x="51" y="48"/>
              </a:cxn>
            </a:cxnLst>
            <a:rect l="0" t="0" r="r" b="b"/>
            <a:pathLst>
              <a:path w="54" h="50">
                <a:moveTo>
                  <a:pt x="51" y="48"/>
                </a:moveTo>
                <a:lnTo>
                  <a:pt x="48" y="50"/>
                </a:lnTo>
                <a:lnTo>
                  <a:pt x="45" y="42"/>
                </a:lnTo>
                <a:lnTo>
                  <a:pt x="44" y="41"/>
                </a:lnTo>
                <a:lnTo>
                  <a:pt x="39" y="40"/>
                </a:lnTo>
                <a:lnTo>
                  <a:pt x="37" y="39"/>
                </a:lnTo>
                <a:lnTo>
                  <a:pt x="32" y="40"/>
                </a:lnTo>
                <a:lnTo>
                  <a:pt x="31" y="40"/>
                </a:lnTo>
                <a:lnTo>
                  <a:pt x="24" y="46"/>
                </a:lnTo>
                <a:lnTo>
                  <a:pt x="15" y="43"/>
                </a:lnTo>
                <a:lnTo>
                  <a:pt x="12" y="42"/>
                </a:lnTo>
                <a:lnTo>
                  <a:pt x="11" y="40"/>
                </a:lnTo>
                <a:lnTo>
                  <a:pt x="11" y="37"/>
                </a:lnTo>
                <a:lnTo>
                  <a:pt x="12" y="32"/>
                </a:lnTo>
                <a:lnTo>
                  <a:pt x="14" y="32"/>
                </a:lnTo>
                <a:lnTo>
                  <a:pt x="12" y="31"/>
                </a:lnTo>
                <a:lnTo>
                  <a:pt x="17" y="29"/>
                </a:lnTo>
                <a:lnTo>
                  <a:pt x="17" y="29"/>
                </a:lnTo>
                <a:lnTo>
                  <a:pt x="12" y="26"/>
                </a:lnTo>
                <a:lnTo>
                  <a:pt x="11" y="25"/>
                </a:lnTo>
                <a:lnTo>
                  <a:pt x="10" y="26"/>
                </a:lnTo>
                <a:lnTo>
                  <a:pt x="10" y="29"/>
                </a:lnTo>
                <a:lnTo>
                  <a:pt x="8" y="29"/>
                </a:lnTo>
                <a:lnTo>
                  <a:pt x="10" y="31"/>
                </a:lnTo>
                <a:lnTo>
                  <a:pt x="7" y="31"/>
                </a:lnTo>
                <a:lnTo>
                  <a:pt x="7" y="34"/>
                </a:lnTo>
                <a:lnTo>
                  <a:pt x="5" y="35"/>
                </a:lnTo>
                <a:lnTo>
                  <a:pt x="5" y="34"/>
                </a:lnTo>
                <a:lnTo>
                  <a:pt x="4" y="31"/>
                </a:lnTo>
                <a:lnTo>
                  <a:pt x="1" y="26"/>
                </a:lnTo>
                <a:lnTo>
                  <a:pt x="0" y="24"/>
                </a:lnTo>
                <a:lnTo>
                  <a:pt x="0" y="21"/>
                </a:lnTo>
                <a:lnTo>
                  <a:pt x="1" y="20"/>
                </a:lnTo>
                <a:lnTo>
                  <a:pt x="4" y="17"/>
                </a:lnTo>
                <a:lnTo>
                  <a:pt x="4" y="14"/>
                </a:lnTo>
                <a:lnTo>
                  <a:pt x="7" y="7"/>
                </a:lnTo>
                <a:lnTo>
                  <a:pt x="5" y="6"/>
                </a:lnTo>
                <a:lnTo>
                  <a:pt x="7" y="5"/>
                </a:lnTo>
                <a:lnTo>
                  <a:pt x="10" y="5"/>
                </a:lnTo>
                <a:lnTo>
                  <a:pt x="11" y="4"/>
                </a:lnTo>
                <a:lnTo>
                  <a:pt x="12" y="4"/>
                </a:lnTo>
                <a:lnTo>
                  <a:pt x="12" y="5"/>
                </a:lnTo>
                <a:lnTo>
                  <a:pt x="14" y="5"/>
                </a:lnTo>
                <a:lnTo>
                  <a:pt x="18" y="2"/>
                </a:lnTo>
                <a:lnTo>
                  <a:pt x="18" y="1"/>
                </a:lnTo>
                <a:lnTo>
                  <a:pt x="20" y="0"/>
                </a:lnTo>
                <a:lnTo>
                  <a:pt x="22" y="0"/>
                </a:lnTo>
                <a:lnTo>
                  <a:pt x="27" y="2"/>
                </a:lnTo>
                <a:lnTo>
                  <a:pt x="31" y="5"/>
                </a:lnTo>
                <a:lnTo>
                  <a:pt x="31" y="6"/>
                </a:lnTo>
                <a:lnTo>
                  <a:pt x="32" y="9"/>
                </a:lnTo>
                <a:lnTo>
                  <a:pt x="31" y="17"/>
                </a:lnTo>
                <a:lnTo>
                  <a:pt x="31" y="19"/>
                </a:lnTo>
                <a:lnTo>
                  <a:pt x="34" y="21"/>
                </a:lnTo>
                <a:lnTo>
                  <a:pt x="39" y="21"/>
                </a:lnTo>
                <a:lnTo>
                  <a:pt x="41" y="22"/>
                </a:lnTo>
                <a:lnTo>
                  <a:pt x="41" y="24"/>
                </a:lnTo>
                <a:lnTo>
                  <a:pt x="45" y="25"/>
                </a:lnTo>
                <a:lnTo>
                  <a:pt x="49" y="29"/>
                </a:lnTo>
                <a:lnTo>
                  <a:pt x="51" y="34"/>
                </a:lnTo>
                <a:lnTo>
                  <a:pt x="54" y="43"/>
                </a:lnTo>
                <a:lnTo>
                  <a:pt x="54" y="47"/>
                </a:lnTo>
                <a:lnTo>
                  <a:pt x="51" y="48"/>
                </a:lnTo>
              </a:path>
            </a:pathLst>
          </a:custGeom>
          <a:solidFill>
            <a:srgbClr val="FFFF00"/>
          </a:solidFill>
          <a:ln w="3175">
            <a:solidFill>
              <a:srgbClr val="001762"/>
            </a:solidFill>
            <a:prstDash val="solid"/>
            <a:round/>
            <a:headEnd/>
            <a:tailEnd/>
          </a:ln>
        </p:spPr>
        <p:txBody>
          <a:bodyPr/>
          <a:lstStyle/>
          <a:p>
            <a:endParaRPr lang="en-US"/>
          </a:p>
        </p:txBody>
      </p:sp>
      <p:sp>
        <p:nvSpPr>
          <p:cNvPr id="326665" name="Freeform 9"/>
          <p:cNvSpPr>
            <a:spLocks/>
          </p:cNvSpPr>
          <p:nvPr/>
        </p:nvSpPr>
        <p:spPr bwMode="auto">
          <a:xfrm>
            <a:off x="6494463" y="4698207"/>
            <a:ext cx="0" cy="2381"/>
          </a:xfrm>
          <a:custGeom>
            <a:avLst/>
            <a:gdLst/>
            <a:ahLst/>
            <a:cxnLst>
              <a:cxn ang="0">
                <a:pos x="4" y="3"/>
              </a:cxn>
              <a:cxn ang="0">
                <a:pos x="4" y="6"/>
              </a:cxn>
              <a:cxn ang="0">
                <a:pos x="3" y="7"/>
              </a:cxn>
              <a:cxn ang="0">
                <a:pos x="2" y="7"/>
              </a:cxn>
              <a:cxn ang="0">
                <a:pos x="0" y="3"/>
              </a:cxn>
              <a:cxn ang="0">
                <a:pos x="0" y="0"/>
              </a:cxn>
              <a:cxn ang="0">
                <a:pos x="3" y="2"/>
              </a:cxn>
              <a:cxn ang="0">
                <a:pos x="4" y="3"/>
              </a:cxn>
            </a:cxnLst>
            <a:rect l="0" t="0" r="r" b="b"/>
            <a:pathLst>
              <a:path w="4" h="7">
                <a:moveTo>
                  <a:pt x="4" y="3"/>
                </a:moveTo>
                <a:lnTo>
                  <a:pt x="4" y="6"/>
                </a:lnTo>
                <a:lnTo>
                  <a:pt x="3" y="7"/>
                </a:lnTo>
                <a:lnTo>
                  <a:pt x="2" y="7"/>
                </a:lnTo>
                <a:lnTo>
                  <a:pt x="0" y="3"/>
                </a:lnTo>
                <a:lnTo>
                  <a:pt x="0" y="0"/>
                </a:lnTo>
                <a:lnTo>
                  <a:pt x="3" y="2"/>
                </a:lnTo>
                <a:lnTo>
                  <a:pt x="4" y="3"/>
                </a:lnTo>
              </a:path>
            </a:pathLst>
          </a:custGeom>
          <a:solidFill>
            <a:srgbClr val="FFFF00"/>
          </a:solidFill>
          <a:ln w="3175">
            <a:solidFill>
              <a:srgbClr val="001762"/>
            </a:solidFill>
            <a:prstDash val="solid"/>
            <a:round/>
            <a:headEnd/>
            <a:tailEnd/>
          </a:ln>
        </p:spPr>
        <p:txBody>
          <a:bodyPr/>
          <a:lstStyle/>
          <a:p>
            <a:endParaRPr lang="en-US"/>
          </a:p>
        </p:txBody>
      </p:sp>
      <p:sp>
        <p:nvSpPr>
          <p:cNvPr id="326666" name="Freeform 10"/>
          <p:cNvSpPr>
            <a:spLocks/>
          </p:cNvSpPr>
          <p:nvPr/>
        </p:nvSpPr>
        <p:spPr bwMode="auto">
          <a:xfrm>
            <a:off x="2508252" y="685800"/>
            <a:ext cx="1458913" cy="665560"/>
          </a:xfrm>
          <a:custGeom>
            <a:avLst/>
            <a:gdLst/>
            <a:ahLst/>
            <a:cxnLst>
              <a:cxn ang="0">
                <a:pos x="2570" y="670"/>
              </a:cxn>
              <a:cxn ang="0">
                <a:pos x="2502" y="781"/>
              </a:cxn>
              <a:cxn ang="0">
                <a:pos x="2424" y="831"/>
              </a:cxn>
              <a:cxn ang="0">
                <a:pos x="2353" y="858"/>
              </a:cxn>
              <a:cxn ang="0">
                <a:pos x="2314" y="982"/>
              </a:cxn>
              <a:cxn ang="0">
                <a:pos x="2165" y="980"/>
              </a:cxn>
              <a:cxn ang="0">
                <a:pos x="2175" y="1069"/>
              </a:cxn>
              <a:cxn ang="0">
                <a:pos x="2145" y="1132"/>
              </a:cxn>
              <a:cxn ang="0">
                <a:pos x="2195" y="1237"/>
              </a:cxn>
              <a:cxn ang="0">
                <a:pos x="2295" y="1291"/>
              </a:cxn>
              <a:cxn ang="0">
                <a:pos x="2350" y="1387"/>
              </a:cxn>
              <a:cxn ang="0">
                <a:pos x="2270" y="1474"/>
              </a:cxn>
              <a:cxn ang="0">
                <a:pos x="2187" y="1508"/>
              </a:cxn>
              <a:cxn ang="0">
                <a:pos x="2096" y="1476"/>
              </a:cxn>
              <a:cxn ang="0">
                <a:pos x="2046" y="1435"/>
              </a:cxn>
              <a:cxn ang="0">
                <a:pos x="1945" y="1452"/>
              </a:cxn>
              <a:cxn ang="0">
                <a:pos x="1814" y="1413"/>
              </a:cxn>
              <a:cxn ang="0">
                <a:pos x="1644" y="1366"/>
              </a:cxn>
              <a:cxn ang="0">
                <a:pos x="1437" y="1275"/>
              </a:cxn>
              <a:cxn ang="0">
                <a:pos x="1209" y="1303"/>
              </a:cxn>
              <a:cxn ang="0">
                <a:pos x="1111" y="1405"/>
              </a:cxn>
              <a:cxn ang="0">
                <a:pos x="992" y="1528"/>
              </a:cxn>
              <a:cxn ang="0">
                <a:pos x="880" y="1494"/>
              </a:cxn>
              <a:cxn ang="0">
                <a:pos x="810" y="1487"/>
              </a:cxn>
              <a:cxn ang="0">
                <a:pos x="718" y="1476"/>
              </a:cxn>
              <a:cxn ang="0">
                <a:pos x="705" y="1413"/>
              </a:cxn>
              <a:cxn ang="0">
                <a:pos x="682" y="1388"/>
              </a:cxn>
              <a:cxn ang="0">
                <a:pos x="620" y="1340"/>
              </a:cxn>
              <a:cxn ang="0">
                <a:pos x="549" y="1296"/>
              </a:cxn>
              <a:cxn ang="0">
                <a:pos x="509" y="1227"/>
              </a:cxn>
              <a:cxn ang="0">
                <a:pos x="507" y="1129"/>
              </a:cxn>
              <a:cxn ang="0">
                <a:pos x="539" y="1041"/>
              </a:cxn>
              <a:cxn ang="0">
                <a:pos x="515" y="977"/>
              </a:cxn>
              <a:cxn ang="0">
                <a:pos x="455" y="881"/>
              </a:cxn>
              <a:cxn ang="0">
                <a:pos x="462" y="758"/>
              </a:cxn>
              <a:cxn ang="0">
                <a:pos x="428" y="588"/>
              </a:cxn>
              <a:cxn ang="0">
                <a:pos x="292" y="487"/>
              </a:cxn>
              <a:cxn ang="0">
                <a:pos x="0" y="369"/>
              </a:cxn>
              <a:cxn ang="0">
                <a:pos x="185" y="138"/>
              </a:cxn>
              <a:cxn ang="0">
                <a:pos x="385" y="61"/>
              </a:cxn>
              <a:cxn ang="0">
                <a:pos x="461" y="73"/>
              </a:cxn>
              <a:cxn ang="0">
                <a:pos x="539" y="58"/>
              </a:cxn>
              <a:cxn ang="0">
                <a:pos x="665" y="43"/>
              </a:cxn>
              <a:cxn ang="0">
                <a:pos x="735" y="23"/>
              </a:cxn>
              <a:cxn ang="0">
                <a:pos x="826" y="28"/>
              </a:cxn>
              <a:cxn ang="0">
                <a:pos x="936" y="46"/>
              </a:cxn>
              <a:cxn ang="0">
                <a:pos x="969" y="113"/>
              </a:cxn>
              <a:cxn ang="0">
                <a:pos x="1047" y="106"/>
              </a:cxn>
              <a:cxn ang="0">
                <a:pos x="1144" y="181"/>
              </a:cxn>
              <a:cxn ang="0">
                <a:pos x="1404" y="352"/>
              </a:cxn>
              <a:cxn ang="0">
                <a:pos x="1620" y="495"/>
              </a:cxn>
              <a:cxn ang="0">
                <a:pos x="1731" y="517"/>
              </a:cxn>
              <a:cxn ang="0">
                <a:pos x="1816" y="493"/>
              </a:cxn>
              <a:cxn ang="0">
                <a:pos x="1890" y="467"/>
              </a:cxn>
              <a:cxn ang="0">
                <a:pos x="2018" y="413"/>
              </a:cxn>
              <a:cxn ang="0">
                <a:pos x="2192" y="370"/>
              </a:cxn>
              <a:cxn ang="0">
                <a:pos x="2319" y="368"/>
              </a:cxn>
              <a:cxn ang="0">
                <a:pos x="2398" y="452"/>
              </a:cxn>
              <a:cxn ang="0">
                <a:pos x="2491" y="488"/>
              </a:cxn>
              <a:cxn ang="0">
                <a:pos x="2570" y="497"/>
              </a:cxn>
            </a:cxnLst>
            <a:rect l="0" t="0" r="r" b="b"/>
            <a:pathLst>
              <a:path w="2624" h="1541">
                <a:moveTo>
                  <a:pt x="2621" y="535"/>
                </a:moveTo>
                <a:lnTo>
                  <a:pt x="2618" y="540"/>
                </a:lnTo>
                <a:lnTo>
                  <a:pt x="2613" y="548"/>
                </a:lnTo>
                <a:lnTo>
                  <a:pt x="2608" y="553"/>
                </a:lnTo>
                <a:lnTo>
                  <a:pt x="2603" y="562"/>
                </a:lnTo>
                <a:lnTo>
                  <a:pt x="2601" y="567"/>
                </a:lnTo>
                <a:lnTo>
                  <a:pt x="2600" y="578"/>
                </a:lnTo>
                <a:lnTo>
                  <a:pt x="2600" y="587"/>
                </a:lnTo>
                <a:lnTo>
                  <a:pt x="2601" y="594"/>
                </a:lnTo>
                <a:lnTo>
                  <a:pt x="2601" y="602"/>
                </a:lnTo>
                <a:lnTo>
                  <a:pt x="2597" y="609"/>
                </a:lnTo>
                <a:lnTo>
                  <a:pt x="2587" y="624"/>
                </a:lnTo>
                <a:lnTo>
                  <a:pt x="2579" y="637"/>
                </a:lnTo>
                <a:lnTo>
                  <a:pt x="2573" y="650"/>
                </a:lnTo>
                <a:lnTo>
                  <a:pt x="2573" y="655"/>
                </a:lnTo>
                <a:lnTo>
                  <a:pt x="2572" y="655"/>
                </a:lnTo>
                <a:lnTo>
                  <a:pt x="2572" y="663"/>
                </a:lnTo>
                <a:lnTo>
                  <a:pt x="2570" y="668"/>
                </a:lnTo>
                <a:lnTo>
                  <a:pt x="2570" y="670"/>
                </a:lnTo>
                <a:lnTo>
                  <a:pt x="2572" y="688"/>
                </a:lnTo>
                <a:lnTo>
                  <a:pt x="2572" y="705"/>
                </a:lnTo>
                <a:lnTo>
                  <a:pt x="2570" y="711"/>
                </a:lnTo>
                <a:lnTo>
                  <a:pt x="2566" y="719"/>
                </a:lnTo>
                <a:lnTo>
                  <a:pt x="2559" y="725"/>
                </a:lnTo>
                <a:lnTo>
                  <a:pt x="2553" y="729"/>
                </a:lnTo>
                <a:lnTo>
                  <a:pt x="2553" y="730"/>
                </a:lnTo>
                <a:lnTo>
                  <a:pt x="2549" y="734"/>
                </a:lnTo>
                <a:lnTo>
                  <a:pt x="2546" y="736"/>
                </a:lnTo>
                <a:lnTo>
                  <a:pt x="2539" y="744"/>
                </a:lnTo>
                <a:lnTo>
                  <a:pt x="2537" y="746"/>
                </a:lnTo>
                <a:lnTo>
                  <a:pt x="2536" y="748"/>
                </a:lnTo>
                <a:lnTo>
                  <a:pt x="2527" y="763"/>
                </a:lnTo>
                <a:lnTo>
                  <a:pt x="2527" y="766"/>
                </a:lnTo>
                <a:lnTo>
                  <a:pt x="2529" y="771"/>
                </a:lnTo>
                <a:lnTo>
                  <a:pt x="2529" y="773"/>
                </a:lnTo>
                <a:lnTo>
                  <a:pt x="2527" y="775"/>
                </a:lnTo>
                <a:lnTo>
                  <a:pt x="2525" y="776"/>
                </a:lnTo>
                <a:lnTo>
                  <a:pt x="2502" y="781"/>
                </a:lnTo>
                <a:lnTo>
                  <a:pt x="2482" y="783"/>
                </a:lnTo>
                <a:lnTo>
                  <a:pt x="2475" y="783"/>
                </a:lnTo>
                <a:lnTo>
                  <a:pt x="2472" y="784"/>
                </a:lnTo>
                <a:lnTo>
                  <a:pt x="2468" y="785"/>
                </a:lnTo>
                <a:lnTo>
                  <a:pt x="2466" y="788"/>
                </a:lnTo>
                <a:lnTo>
                  <a:pt x="2464" y="794"/>
                </a:lnTo>
                <a:lnTo>
                  <a:pt x="2464" y="795"/>
                </a:lnTo>
                <a:lnTo>
                  <a:pt x="2461" y="800"/>
                </a:lnTo>
                <a:lnTo>
                  <a:pt x="2458" y="804"/>
                </a:lnTo>
                <a:lnTo>
                  <a:pt x="2454" y="808"/>
                </a:lnTo>
                <a:lnTo>
                  <a:pt x="2451" y="809"/>
                </a:lnTo>
                <a:lnTo>
                  <a:pt x="2451" y="809"/>
                </a:lnTo>
                <a:lnTo>
                  <a:pt x="2432" y="814"/>
                </a:lnTo>
                <a:lnTo>
                  <a:pt x="2425" y="815"/>
                </a:lnTo>
                <a:lnTo>
                  <a:pt x="2422" y="818"/>
                </a:lnTo>
                <a:lnTo>
                  <a:pt x="2421" y="819"/>
                </a:lnTo>
                <a:lnTo>
                  <a:pt x="2424" y="823"/>
                </a:lnTo>
                <a:lnTo>
                  <a:pt x="2425" y="829"/>
                </a:lnTo>
                <a:lnTo>
                  <a:pt x="2424" y="831"/>
                </a:lnTo>
                <a:lnTo>
                  <a:pt x="2421" y="833"/>
                </a:lnTo>
                <a:lnTo>
                  <a:pt x="2420" y="833"/>
                </a:lnTo>
                <a:lnTo>
                  <a:pt x="2417" y="834"/>
                </a:lnTo>
                <a:lnTo>
                  <a:pt x="2415" y="836"/>
                </a:lnTo>
                <a:lnTo>
                  <a:pt x="2417" y="840"/>
                </a:lnTo>
                <a:lnTo>
                  <a:pt x="2421" y="845"/>
                </a:lnTo>
                <a:lnTo>
                  <a:pt x="2421" y="848"/>
                </a:lnTo>
                <a:lnTo>
                  <a:pt x="2420" y="849"/>
                </a:lnTo>
                <a:lnTo>
                  <a:pt x="2415" y="851"/>
                </a:lnTo>
                <a:lnTo>
                  <a:pt x="2405" y="855"/>
                </a:lnTo>
                <a:lnTo>
                  <a:pt x="2387" y="855"/>
                </a:lnTo>
                <a:lnTo>
                  <a:pt x="2373" y="849"/>
                </a:lnTo>
                <a:lnTo>
                  <a:pt x="2360" y="844"/>
                </a:lnTo>
                <a:lnTo>
                  <a:pt x="2353" y="841"/>
                </a:lnTo>
                <a:lnTo>
                  <a:pt x="2347" y="841"/>
                </a:lnTo>
                <a:lnTo>
                  <a:pt x="2344" y="843"/>
                </a:lnTo>
                <a:lnTo>
                  <a:pt x="2344" y="849"/>
                </a:lnTo>
                <a:lnTo>
                  <a:pt x="2346" y="851"/>
                </a:lnTo>
                <a:lnTo>
                  <a:pt x="2353" y="858"/>
                </a:lnTo>
                <a:lnTo>
                  <a:pt x="2357" y="864"/>
                </a:lnTo>
                <a:lnTo>
                  <a:pt x="2360" y="874"/>
                </a:lnTo>
                <a:lnTo>
                  <a:pt x="2361" y="876"/>
                </a:lnTo>
                <a:lnTo>
                  <a:pt x="2366" y="885"/>
                </a:lnTo>
                <a:lnTo>
                  <a:pt x="2367" y="890"/>
                </a:lnTo>
                <a:lnTo>
                  <a:pt x="2366" y="896"/>
                </a:lnTo>
                <a:lnTo>
                  <a:pt x="2361" y="908"/>
                </a:lnTo>
                <a:lnTo>
                  <a:pt x="2357" y="914"/>
                </a:lnTo>
                <a:lnTo>
                  <a:pt x="2356" y="914"/>
                </a:lnTo>
                <a:lnTo>
                  <a:pt x="2350" y="919"/>
                </a:lnTo>
                <a:lnTo>
                  <a:pt x="2350" y="920"/>
                </a:lnTo>
                <a:lnTo>
                  <a:pt x="2343" y="936"/>
                </a:lnTo>
                <a:lnTo>
                  <a:pt x="2343" y="946"/>
                </a:lnTo>
                <a:lnTo>
                  <a:pt x="2340" y="947"/>
                </a:lnTo>
                <a:lnTo>
                  <a:pt x="2337" y="950"/>
                </a:lnTo>
                <a:lnTo>
                  <a:pt x="2323" y="960"/>
                </a:lnTo>
                <a:lnTo>
                  <a:pt x="2323" y="962"/>
                </a:lnTo>
                <a:lnTo>
                  <a:pt x="2319" y="970"/>
                </a:lnTo>
                <a:lnTo>
                  <a:pt x="2314" y="982"/>
                </a:lnTo>
                <a:lnTo>
                  <a:pt x="2313" y="984"/>
                </a:lnTo>
                <a:lnTo>
                  <a:pt x="2313" y="985"/>
                </a:lnTo>
                <a:lnTo>
                  <a:pt x="2309" y="987"/>
                </a:lnTo>
                <a:lnTo>
                  <a:pt x="2304" y="990"/>
                </a:lnTo>
                <a:lnTo>
                  <a:pt x="2299" y="990"/>
                </a:lnTo>
                <a:lnTo>
                  <a:pt x="2265" y="986"/>
                </a:lnTo>
                <a:lnTo>
                  <a:pt x="2258" y="985"/>
                </a:lnTo>
                <a:lnTo>
                  <a:pt x="2250" y="986"/>
                </a:lnTo>
                <a:lnTo>
                  <a:pt x="2243" y="985"/>
                </a:lnTo>
                <a:lnTo>
                  <a:pt x="2236" y="985"/>
                </a:lnTo>
                <a:lnTo>
                  <a:pt x="2229" y="986"/>
                </a:lnTo>
                <a:lnTo>
                  <a:pt x="2215" y="991"/>
                </a:lnTo>
                <a:lnTo>
                  <a:pt x="2212" y="994"/>
                </a:lnTo>
                <a:lnTo>
                  <a:pt x="2206" y="994"/>
                </a:lnTo>
                <a:lnTo>
                  <a:pt x="2199" y="992"/>
                </a:lnTo>
                <a:lnTo>
                  <a:pt x="2188" y="990"/>
                </a:lnTo>
                <a:lnTo>
                  <a:pt x="2171" y="982"/>
                </a:lnTo>
                <a:lnTo>
                  <a:pt x="2168" y="981"/>
                </a:lnTo>
                <a:lnTo>
                  <a:pt x="2165" y="980"/>
                </a:lnTo>
                <a:lnTo>
                  <a:pt x="2161" y="980"/>
                </a:lnTo>
                <a:lnTo>
                  <a:pt x="2151" y="985"/>
                </a:lnTo>
                <a:lnTo>
                  <a:pt x="2144" y="986"/>
                </a:lnTo>
                <a:lnTo>
                  <a:pt x="2141" y="987"/>
                </a:lnTo>
                <a:lnTo>
                  <a:pt x="2138" y="991"/>
                </a:lnTo>
                <a:lnTo>
                  <a:pt x="2135" y="999"/>
                </a:lnTo>
                <a:lnTo>
                  <a:pt x="2137" y="1002"/>
                </a:lnTo>
                <a:lnTo>
                  <a:pt x="2137" y="1004"/>
                </a:lnTo>
                <a:lnTo>
                  <a:pt x="2138" y="1006"/>
                </a:lnTo>
                <a:lnTo>
                  <a:pt x="2158" y="1035"/>
                </a:lnTo>
                <a:lnTo>
                  <a:pt x="2160" y="1036"/>
                </a:lnTo>
                <a:lnTo>
                  <a:pt x="2161" y="1039"/>
                </a:lnTo>
                <a:lnTo>
                  <a:pt x="2161" y="1040"/>
                </a:lnTo>
                <a:lnTo>
                  <a:pt x="2167" y="1049"/>
                </a:lnTo>
                <a:lnTo>
                  <a:pt x="2168" y="1051"/>
                </a:lnTo>
                <a:lnTo>
                  <a:pt x="2171" y="1055"/>
                </a:lnTo>
                <a:lnTo>
                  <a:pt x="2172" y="1061"/>
                </a:lnTo>
                <a:lnTo>
                  <a:pt x="2174" y="1064"/>
                </a:lnTo>
                <a:lnTo>
                  <a:pt x="2175" y="1069"/>
                </a:lnTo>
                <a:lnTo>
                  <a:pt x="2178" y="1077"/>
                </a:lnTo>
                <a:lnTo>
                  <a:pt x="2181" y="1081"/>
                </a:lnTo>
                <a:lnTo>
                  <a:pt x="2185" y="1089"/>
                </a:lnTo>
                <a:lnTo>
                  <a:pt x="2197" y="1097"/>
                </a:lnTo>
                <a:lnTo>
                  <a:pt x="2199" y="1102"/>
                </a:lnTo>
                <a:lnTo>
                  <a:pt x="2199" y="1106"/>
                </a:lnTo>
                <a:lnTo>
                  <a:pt x="2198" y="1110"/>
                </a:lnTo>
                <a:lnTo>
                  <a:pt x="2197" y="1111"/>
                </a:lnTo>
                <a:lnTo>
                  <a:pt x="2195" y="1112"/>
                </a:lnTo>
                <a:lnTo>
                  <a:pt x="2189" y="1114"/>
                </a:lnTo>
                <a:lnTo>
                  <a:pt x="2178" y="1114"/>
                </a:lnTo>
                <a:lnTo>
                  <a:pt x="2160" y="1117"/>
                </a:lnTo>
                <a:lnTo>
                  <a:pt x="2145" y="1117"/>
                </a:lnTo>
                <a:lnTo>
                  <a:pt x="2140" y="1119"/>
                </a:lnTo>
                <a:lnTo>
                  <a:pt x="2137" y="1121"/>
                </a:lnTo>
                <a:lnTo>
                  <a:pt x="2135" y="1124"/>
                </a:lnTo>
                <a:lnTo>
                  <a:pt x="2135" y="1126"/>
                </a:lnTo>
                <a:lnTo>
                  <a:pt x="2143" y="1130"/>
                </a:lnTo>
                <a:lnTo>
                  <a:pt x="2145" y="1132"/>
                </a:lnTo>
                <a:lnTo>
                  <a:pt x="2147" y="1139"/>
                </a:lnTo>
                <a:lnTo>
                  <a:pt x="2152" y="1146"/>
                </a:lnTo>
                <a:lnTo>
                  <a:pt x="2152" y="1149"/>
                </a:lnTo>
                <a:lnTo>
                  <a:pt x="2148" y="1154"/>
                </a:lnTo>
                <a:lnTo>
                  <a:pt x="2148" y="1175"/>
                </a:lnTo>
                <a:lnTo>
                  <a:pt x="2144" y="1184"/>
                </a:lnTo>
                <a:lnTo>
                  <a:pt x="2155" y="1191"/>
                </a:lnTo>
                <a:lnTo>
                  <a:pt x="2161" y="1193"/>
                </a:lnTo>
                <a:lnTo>
                  <a:pt x="2167" y="1200"/>
                </a:lnTo>
                <a:lnTo>
                  <a:pt x="2172" y="1202"/>
                </a:lnTo>
                <a:lnTo>
                  <a:pt x="2177" y="1205"/>
                </a:lnTo>
                <a:lnTo>
                  <a:pt x="2182" y="1210"/>
                </a:lnTo>
                <a:lnTo>
                  <a:pt x="2187" y="1212"/>
                </a:lnTo>
                <a:lnTo>
                  <a:pt x="2192" y="1216"/>
                </a:lnTo>
                <a:lnTo>
                  <a:pt x="2194" y="1217"/>
                </a:lnTo>
                <a:lnTo>
                  <a:pt x="2195" y="1220"/>
                </a:lnTo>
                <a:lnTo>
                  <a:pt x="2192" y="1226"/>
                </a:lnTo>
                <a:lnTo>
                  <a:pt x="2194" y="1231"/>
                </a:lnTo>
                <a:lnTo>
                  <a:pt x="2195" y="1237"/>
                </a:lnTo>
                <a:lnTo>
                  <a:pt x="2209" y="1242"/>
                </a:lnTo>
                <a:lnTo>
                  <a:pt x="2214" y="1245"/>
                </a:lnTo>
                <a:lnTo>
                  <a:pt x="2218" y="1246"/>
                </a:lnTo>
                <a:lnTo>
                  <a:pt x="2232" y="1248"/>
                </a:lnTo>
                <a:lnTo>
                  <a:pt x="2242" y="1248"/>
                </a:lnTo>
                <a:lnTo>
                  <a:pt x="2277" y="1250"/>
                </a:lnTo>
                <a:lnTo>
                  <a:pt x="2303" y="1250"/>
                </a:lnTo>
                <a:lnTo>
                  <a:pt x="2306" y="1251"/>
                </a:lnTo>
                <a:lnTo>
                  <a:pt x="2309" y="1253"/>
                </a:lnTo>
                <a:lnTo>
                  <a:pt x="2312" y="1257"/>
                </a:lnTo>
                <a:lnTo>
                  <a:pt x="2312" y="1261"/>
                </a:lnTo>
                <a:lnTo>
                  <a:pt x="2310" y="1263"/>
                </a:lnTo>
                <a:lnTo>
                  <a:pt x="2309" y="1267"/>
                </a:lnTo>
                <a:lnTo>
                  <a:pt x="2304" y="1273"/>
                </a:lnTo>
                <a:lnTo>
                  <a:pt x="2304" y="1276"/>
                </a:lnTo>
                <a:lnTo>
                  <a:pt x="2302" y="1277"/>
                </a:lnTo>
                <a:lnTo>
                  <a:pt x="2296" y="1287"/>
                </a:lnTo>
                <a:lnTo>
                  <a:pt x="2296" y="1288"/>
                </a:lnTo>
                <a:lnTo>
                  <a:pt x="2295" y="1291"/>
                </a:lnTo>
                <a:lnTo>
                  <a:pt x="2290" y="1301"/>
                </a:lnTo>
                <a:lnTo>
                  <a:pt x="2289" y="1305"/>
                </a:lnTo>
                <a:lnTo>
                  <a:pt x="2289" y="1317"/>
                </a:lnTo>
                <a:lnTo>
                  <a:pt x="2293" y="1325"/>
                </a:lnTo>
                <a:lnTo>
                  <a:pt x="2302" y="1332"/>
                </a:lnTo>
                <a:lnTo>
                  <a:pt x="2312" y="1338"/>
                </a:lnTo>
                <a:lnTo>
                  <a:pt x="2316" y="1341"/>
                </a:lnTo>
                <a:lnTo>
                  <a:pt x="2317" y="1342"/>
                </a:lnTo>
                <a:lnTo>
                  <a:pt x="2320" y="1345"/>
                </a:lnTo>
                <a:lnTo>
                  <a:pt x="2322" y="1346"/>
                </a:lnTo>
                <a:lnTo>
                  <a:pt x="2324" y="1348"/>
                </a:lnTo>
                <a:lnTo>
                  <a:pt x="2324" y="1352"/>
                </a:lnTo>
                <a:lnTo>
                  <a:pt x="2327" y="1370"/>
                </a:lnTo>
                <a:lnTo>
                  <a:pt x="2330" y="1373"/>
                </a:lnTo>
                <a:lnTo>
                  <a:pt x="2334" y="1378"/>
                </a:lnTo>
                <a:lnTo>
                  <a:pt x="2339" y="1380"/>
                </a:lnTo>
                <a:lnTo>
                  <a:pt x="2344" y="1382"/>
                </a:lnTo>
                <a:lnTo>
                  <a:pt x="2349" y="1385"/>
                </a:lnTo>
                <a:lnTo>
                  <a:pt x="2350" y="1387"/>
                </a:lnTo>
                <a:lnTo>
                  <a:pt x="2353" y="1391"/>
                </a:lnTo>
                <a:lnTo>
                  <a:pt x="2358" y="1403"/>
                </a:lnTo>
                <a:lnTo>
                  <a:pt x="2360" y="1413"/>
                </a:lnTo>
                <a:lnTo>
                  <a:pt x="2361" y="1416"/>
                </a:lnTo>
                <a:lnTo>
                  <a:pt x="2358" y="1428"/>
                </a:lnTo>
                <a:lnTo>
                  <a:pt x="2357" y="1432"/>
                </a:lnTo>
                <a:lnTo>
                  <a:pt x="2354" y="1436"/>
                </a:lnTo>
                <a:lnTo>
                  <a:pt x="2347" y="1440"/>
                </a:lnTo>
                <a:lnTo>
                  <a:pt x="2343" y="1441"/>
                </a:lnTo>
                <a:lnTo>
                  <a:pt x="2327" y="1441"/>
                </a:lnTo>
                <a:lnTo>
                  <a:pt x="2322" y="1443"/>
                </a:lnTo>
                <a:lnTo>
                  <a:pt x="2316" y="1446"/>
                </a:lnTo>
                <a:lnTo>
                  <a:pt x="2307" y="1452"/>
                </a:lnTo>
                <a:lnTo>
                  <a:pt x="2293" y="1458"/>
                </a:lnTo>
                <a:lnTo>
                  <a:pt x="2292" y="1459"/>
                </a:lnTo>
                <a:lnTo>
                  <a:pt x="2287" y="1462"/>
                </a:lnTo>
                <a:lnTo>
                  <a:pt x="2279" y="1473"/>
                </a:lnTo>
                <a:lnTo>
                  <a:pt x="2276" y="1474"/>
                </a:lnTo>
                <a:lnTo>
                  <a:pt x="2270" y="1474"/>
                </a:lnTo>
                <a:lnTo>
                  <a:pt x="2262" y="1464"/>
                </a:lnTo>
                <a:lnTo>
                  <a:pt x="2258" y="1463"/>
                </a:lnTo>
                <a:lnTo>
                  <a:pt x="2255" y="1463"/>
                </a:lnTo>
                <a:lnTo>
                  <a:pt x="2246" y="1466"/>
                </a:lnTo>
                <a:lnTo>
                  <a:pt x="2239" y="1467"/>
                </a:lnTo>
                <a:lnTo>
                  <a:pt x="2221" y="1476"/>
                </a:lnTo>
                <a:lnTo>
                  <a:pt x="2214" y="1482"/>
                </a:lnTo>
                <a:lnTo>
                  <a:pt x="2211" y="1487"/>
                </a:lnTo>
                <a:lnTo>
                  <a:pt x="2211" y="1491"/>
                </a:lnTo>
                <a:lnTo>
                  <a:pt x="2212" y="1494"/>
                </a:lnTo>
                <a:lnTo>
                  <a:pt x="2211" y="1497"/>
                </a:lnTo>
                <a:lnTo>
                  <a:pt x="2208" y="1503"/>
                </a:lnTo>
                <a:lnTo>
                  <a:pt x="2208" y="1508"/>
                </a:lnTo>
                <a:lnTo>
                  <a:pt x="2205" y="1512"/>
                </a:lnTo>
                <a:lnTo>
                  <a:pt x="2202" y="1513"/>
                </a:lnTo>
                <a:lnTo>
                  <a:pt x="2201" y="1512"/>
                </a:lnTo>
                <a:lnTo>
                  <a:pt x="2194" y="1507"/>
                </a:lnTo>
                <a:lnTo>
                  <a:pt x="2191" y="1507"/>
                </a:lnTo>
                <a:lnTo>
                  <a:pt x="2187" y="1508"/>
                </a:lnTo>
                <a:lnTo>
                  <a:pt x="2187" y="1508"/>
                </a:lnTo>
                <a:lnTo>
                  <a:pt x="2179" y="1513"/>
                </a:lnTo>
                <a:lnTo>
                  <a:pt x="2168" y="1514"/>
                </a:lnTo>
                <a:lnTo>
                  <a:pt x="2164" y="1519"/>
                </a:lnTo>
                <a:lnTo>
                  <a:pt x="2162" y="1521"/>
                </a:lnTo>
                <a:lnTo>
                  <a:pt x="2161" y="1521"/>
                </a:lnTo>
                <a:lnTo>
                  <a:pt x="2145" y="1514"/>
                </a:lnTo>
                <a:lnTo>
                  <a:pt x="2141" y="1513"/>
                </a:lnTo>
                <a:lnTo>
                  <a:pt x="2137" y="1507"/>
                </a:lnTo>
                <a:lnTo>
                  <a:pt x="2133" y="1504"/>
                </a:lnTo>
                <a:lnTo>
                  <a:pt x="2128" y="1498"/>
                </a:lnTo>
                <a:lnTo>
                  <a:pt x="2125" y="1497"/>
                </a:lnTo>
                <a:lnTo>
                  <a:pt x="2123" y="1497"/>
                </a:lnTo>
                <a:lnTo>
                  <a:pt x="2116" y="1494"/>
                </a:lnTo>
                <a:lnTo>
                  <a:pt x="2108" y="1489"/>
                </a:lnTo>
                <a:lnTo>
                  <a:pt x="2108" y="1489"/>
                </a:lnTo>
                <a:lnTo>
                  <a:pt x="2103" y="1482"/>
                </a:lnTo>
                <a:lnTo>
                  <a:pt x="2097" y="1478"/>
                </a:lnTo>
                <a:lnTo>
                  <a:pt x="2096" y="1476"/>
                </a:lnTo>
                <a:lnTo>
                  <a:pt x="2094" y="1473"/>
                </a:lnTo>
                <a:lnTo>
                  <a:pt x="2094" y="1456"/>
                </a:lnTo>
                <a:lnTo>
                  <a:pt x="2091" y="1453"/>
                </a:lnTo>
                <a:lnTo>
                  <a:pt x="2091" y="1452"/>
                </a:lnTo>
                <a:lnTo>
                  <a:pt x="2090" y="1448"/>
                </a:lnTo>
                <a:lnTo>
                  <a:pt x="2091" y="1447"/>
                </a:lnTo>
                <a:lnTo>
                  <a:pt x="2096" y="1442"/>
                </a:lnTo>
                <a:lnTo>
                  <a:pt x="2096" y="1440"/>
                </a:lnTo>
                <a:lnTo>
                  <a:pt x="2093" y="1427"/>
                </a:lnTo>
                <a:lnTo>
                  <a:pt x="2091" y="1418"/>
                </a:lnTo>
                <a:lnTo>
                  <a:pt x="2091" y="1413"/>
                </a:lnTo>
                <a:lnTo>
                  <a:pt x="2090" y="1412"/>
                </a:lnTo>
                <a:lnTo>
                  <a:pt x="2084" y="1408"/>
                </a:lnTo>
                <a:lnTo>
                  <a:pt x="2081" y="1408"/>
                </a:lnTo>
                <a:lnTo>
                  <a:pt x="2074" y="1412"/>
                </a:lnTo>
                <a:lnTo>
                  <a:pt x="2057" y="1421"/>
                </a:lnTo>
                <a:lnTo>
                  <a:pt x="2053" y="1423"/>
                </a:lnTo>
                <a:lnTo>
                  <a:pt x="2053" y="1425"/>
                </a:lnTo>
                <a:lnTo>
                  <a:pt x="2046" y="1435"/>
                </a:lnTo>
                <a:lnTo>
                  <a:pt x="2045" y="1436"/>
                </a:lnTo>
                <a:lnTo>
                  <a:pt x="2036" y="1437"/>
                </a:lnTo>
                <a:lnTo>
                  <a:pt x="2030" y="1436"/>
                </a:lnTo>
                <a:lnTo>
                  <a:pt x="2022" y="1435"/>
                </a:lnTo>
                <a:lnTo>
                  <a:pt x="2016" y="1435"/>
                </a:lnTo>
                <a:lnTo>
                  <a:pt x="2012" y="1436"/>
                </a:lnTo>
                <a:lnTo>
                  <a:pt x="2010" y="1436"/>
                </a:lnTo>
                <a:lnTo>
                  <a:pt x="2005" y="1440"/>
                </a:lnTo>
                <a:lnTo>
                  <a:pt x="1996" y="1447"/>
                </a:lnTo>
                <a:lnTo>
                  <a:pt x="1995" y="1447"/>
                </a:lnTo>
                <a:lnTo>
                  <a:pt x="1992" y="1446"/>
                </a:lnTo>
                <a:lnTo>
                  <a:pt x="1989" y="1445"/>
                </a:lnTo>
                <a:lnTo>
                  <a:pt x="1986" y="1445"/>
                </a:lnTo>
                <a:lnTo>
                  <a:pt x="1981" y="1448"/>
                </a:lnTo>
                <a:lnTo>
                  <a:pt x="1972" y="1452"/>
                </a:lnTo>
                <a:lnTo>
                  <a:pt x="1979" y="1446"/>
                </a:lnTo>
                <a:lnTo>
                  <a:pt x="1971" y="1442"/>
                </a:lnTo>
                <a:lnTo>
                  <a:pt x="1961" y="1450"/>
                </a:lnTo>
                <a:lnTo>
                  <a:pt x="1945" y="1452"/>
                </a:lnTo>
                <a:lnTo>
                  <a:pt x="1949" y="1442"/>
                </a:lnTo>
                <a:lnTo>
                  <a:pt x="1955" y="1433"/>
                </a:lnTo>
                <a:lnTo>
                  <a:pt x="1961" y="1425"/>
                </a:lnTo>
                <a:lnTo>
                  <a:pt x="1968" y="1418"/>
                </a:lnTo>
                <a:lnTo>
                  <a:pt x="1972" y="1410"/>
                </a:lnTo>
                <a:lnTo>
                  <a:pt x="1969" y="1397"/>
                </a:lnTo>
                <a:lnTo>
                  <a:pt x="1961" y="1391"/>
                </a:lnTo>
                <a:lnTo>
                  <a:pt x="1958" y="1392"/>
                </a:lnTo>
                <a:lnTo>
                  <a:pt x="1952" y="1400"/>
                </a:lnTo>
                <a:lnTo>
                  <a:pt x="1944" y="1401"/>
                </a:lnTo>
                <a:lnTo>
                  <a:pt x="1928" y="1408"/>
                </a:lnTo>
                <a:lnTo>
                  <a:pt x="1915" y="1411"/>
                </a:lnTo>
                <a:lnTo>
                  <a:pt x="1897" y="1407"/>
                </a:lnTo>
                <a:lnTo>
                  <a:pt x="1891" y="1411"/>
                </a:lnTo>
                <a:lnTo>
                  <a:pt x="1875" y="1417"/>
                </a:lnTo>
                <a:lnTo>
                  <a:pt x="1860" y="1426"/>
                </a:lnTo>
                <a:lnTo>
                  <a:pt x="1847" y="1425"/>
                </a:lnTo>
                <a:lnTo>
                  <a:pt x="1833" y="1430"/>
                </a:lnTo>
                <a:lnTo>
                  <a:pt x="1814" y="1413"/>
                </a:lnTo>
                <a:lnTo>
                  <a:pt x="1807" y="1396"/>
                </a:lnTo>
                <a:lnTo>
                  <a:pt x="1806" y="1385"/>
                </a:lnTo>
                <a:lnTo>
                  <a:pt x="1792" y="1380"/>
                </a:lnTo>
                <a:lnTo>
                  <a:pt x="1793" y="1368"/>
                </a:lnTo>
                <a:lnTo>
                  <a:pt x="1783" y="1360"/>
                </a:lnTo>
                <a:lnTo>
                  <a:pt x="1766" y="1360"/>
                </a:lnTo>
                <a:lnTo>
                  <a:pt x="1760" y="1345"/>
                </a:lnTo>
                <a:lnTo>
                  <a:pt x="1770" y="1341"/>
                </a:lnTo>
                <a:lnTo>
                  <a:pt x="1760" y="1331"/>
                </a:lnTo>
                <a:lnTo>
                  <a:pt x="1746" y="1317"/>
                </a:lnTo>
                <a:lnTo>
                  <a:pt x="1733" y="1308"/>
                </a:lnTo>
                <a:lnTo>
                  <a:pt x="1723" y="1318"/>
                </a:lnTo>
                <a:lnTo>
                  <a:pt x="1711" y="1327"/>
                </a:lnTo>
                <a:lnTo>
                  <a:pt x="1698" y="1336"/>
                </a:lnTo>
                <a:lnTo>
                  <a:pt x="1685" y="1350"/>
                </a:lnTo>
                <a:lnTo>
                  <a:pt x="1669" y="1358"/>
                </a:lnTo>
                <a:lnTo>
                  <a:pt x="1658" y="1362"/>
                </a:lnTo>
                <a:lnTo>
                  <a:pt x="1657" y="1362"/>
                </a:lnTo>
                <a:lnTo>
                  <a:pt x="1644" y="1366"/>
                </a:lnTo>
                <a:lnTo>
                  <a:pt x="1635" y="1365"/>
                </a:lnTo>
                <a:lnTo>
                  <a:pt x="1623" y="1366"/>
                </a:lnTo>
                <a:lnTo>
                  <a:pt x="1621" y="1375"/>
                </a:lnTo>
                <a:lnTo>
                  <a:pt x="1610" y="1383"/>
                </a:lnTo>
                <a:lnTo>
                  <a:pt x="1597" y="1372"/>
                </a:lnTo>
                <a:lnTo>
                  <a:pt x="1580" y="1368"/>
                </a:lnTo>
                <a:lnTo>
                  <a:pt x="1567" y="1356"/>
                </a:lnTo>
                <a:lnTo>
                  <a:pt x="1553" y="1348"/>
                </a:lnTo>
                <a:lnTo>
                  <a:pt x="1544" y="1355"/>
                </a:lnTo>
                <a:lnTo>
                  <a:pt x="1539" y="1342"/>
                </a:lnTo>
                <a:lnTo>
                  <a:pt x="1530" y="1341"/>
                </a:lnTo>
                <a:lnTo>
                  <a:pt x="1517" y="1335"/>
                </a:lnTo>
                <a:lnTo>
                  <a:pt x="1506" y="1323"/>
                </a:lnTo>
                <a:lnTo>
                  <a:pt x="1471" y="1307"/>
                </a:lnTo>
                <a:lnTo>
                  <a:pt x="1461" y="1297"/>
                </a:lnTo>
                <a:lnTo>
                  <a:pt x="1448" y="1283"/>
                </a:lnTo>
                <a:lnTo>
                  <a:pt x="1442" y="1273"/>
                </a:lnTo>
                <a:lnTo>
                  <a:pt x="1441" y="1273"/>
                </a:lnTo>
                <a:lnTo>
                  <a:pt x="1437" y="1275"/>
                </a:lnTo>
                <a:lnTo>
                  <a:pt x="1429" y="1277"/>
                </a:lnTo>
                <a:lnTo>
                  <a:pt x="1425" y="1266"/>
                </a:lnTo>
                <a:lnTo>
                  <a:pt x="1422" y="1268"/>
                </a:lnTo>
                <a:lnTo>
                  <a:pt x="1412" y="1260"/>
                </a:lnTo>
                <a:lnTo>
                  <a:pt x="1398" y="1258"/>
                </a:lnTo>
                <a:lnTo>
                  <a:pt x="1381" y="1255"/>
                </a:lnTo>
                <a:lnTo>
                  <a:pt x="1368" y="1256"/>
                </a:lnTo>
                <a:lnTo>
                  <a:pt x="1356" y="1250"/>
                </a:lnTo>
                <a:lnTo>
                  <a:pt x="1340" y="1245"/>
                </a:lnTo>
                <a:lnTo>
                  <a:pt x="1326" y="1250"/>
                </a:lnTo>
                <a:lnTo>
                  <a:pt x="1307" y="1250"/>
                </a:lnTo>
                <a:lnTo>
                  <a:pt x="1287" y="1256"/>
                </a:lnTo>
                <a:lnTo>
                  <a:pt x="1272" y="1258"/>
                </a:lnTo>
                <a:lnTo>
                  <a:pt x="1255" y="1268"/>
                </a:lnTo>
                <a:lnTo>
                  <a:pt x="1239" y="1281"/>
                </a:lnTo>
                <a:lnTo>
                  <a:pt x="1238" y="1287"/>
                </a:lnTo>
                <a:lnTo>
                  <a:pt x="1235" y="1296"/>
                </a:lnTo>
                <a:lnTo>
                  <a:pt x="1223" y="1303"/>
                </a:lnTo>
                <a:lnTo>
                  <a:pt x="1209" y="1303"/>
                </a:lnTo>
                <a:lnTo>
                  <a:pt x="1194" y="1310"/>
                </a:lnTo>
                <a:lnTo>
                  <a:pt x="1175" y="1320"/>
                </a:lnTo>
                <a:lnTo>
                  <a:pt x="1161" y="1328"/>
                </a:lnTo>
                <a:lnTo>
                  <a:pt x="1147" y="1337"/>
                </a:lnTo>
                <a:lnTo>
                  <a:pt x="1134" y="1343"/>
                </a:lnTo>
                <a:lnTo>
                  <a:pt x="1120" y="1352"/>
                </a:lnTo>
                <a:lnTo>
                  <a:pt x="1114" y="1353"/>
                </a:lnTo>
                <a:lnTo>
                  <a:pt x="1106" y="1347"/>
                </a:lnTo>
                <a:lnTo>
                  <a:pt x="1096" y="1345"/>
                </a:lnTo>
                <a:lnTo>
                  <a:pt x="1088" y="1345"/>
                </a:lnTo>
                <a:lnTo>
                  <a:pt x="1077" y="1350"/>
                </a:lnTo>
                <a:lnTo>
                  <a:pt x="1069" y="1362"/>
                </a:lnTo>
                <a:lnTo>
                  <a:pt x="1076" y="1366"/>
                </a:lnTo>
                <a:lnTo>
                  <a:pt x="1080" y="1370"/>
                </a:lnTo>
                <a:lnTo>
                  <a:pt x="1084" y="1372"/>
                </a:lnTo>
                <a:lnTo>
                  <a:pt x="1096" y="1380"/>
                </a:lnTo>
                <a:lnTo>
                  <a:pt x="1100" y="1385"/>
                </a:lnTo>
                <a:lnTo>
                  <a:pt x="1108" y="1396"/>
                </a:lnTo>
                <a:lnTo>
                  <a:pt x="1111" y="1405"/>
                </a:lnTo>
                <a:lnTo>
                  <a:pt x="1114" y="1415"/>
                </a:lnTo>
                <a:lnTo>
                  <a:pt x="1111" y="1420"/>
                </a:lnTo>
                <a:lnTo>
                  <a:pt x="1120" y="1436"/>
                </a:lnTo>
                <a:lnTo>
                  <a:pt x="1115" y="1446"/>
                </a:lnTo>
                <a:lnTo>
                  <a:pt x="1106" y="1450"/>
                </a:lnTo>
                <a:lnTo>
                  <a:pt x="1093" y="1464"/>
                </a:lnTo>
                <a:lnTo>
                  <a:pt x="1093" y="1472"/>
                </a:lnTo>
                <a:lnTo>
                  <a:pt x="1088" y="1482"/>
                </a:lnTo>
                <a:lnTo>
                  <a:pt x="1076" y="1489"/>
                </a:lnTo>
                <a:lnTo>
                  <a:pt x="1066" y="1494"/>
                </a:lnTo>
                <a:lnTo>
                  <a:pt x="1052" y="1504"/>
                </a:lnTo>
                <a:lnTo>
                  <a:pt x="1042" y="1509"/>
                </a:lnTo>
                <a:lnTo>
                  <a:pt x="1033" y="1513"/>
                </a:lnTo>
                <a:lnTo>
                  <a:pt x="1025" y="1522"/>
                </a:lnTo>
                <a:lnTo>
                  <a:pt x="1017" y="1532"/>
                </a:lnTo>
                <a:lnTo>
                  <a:pt x="1008" y="1539"/>
                </a:lnTo>
                <a:lnTo>
                  <a:pt x="999" y="1541"/>
                </a:lnTo>
                <a:lnTo>
                  <a:pt x="996" y="1534"/>
                </a:lnTo>
                <a:lnTo>
                  <a:pt x="992" y="1528"/>
                </a:lnTo>
                <a:lnTo>
                  <a:pt x="986" y="1527"/>
                </a:lnTo>
                <a:lnTo>
                  <a:pt x="978" y="1532"/>
                </a:lnTo>
                <a:lnTo>
                  <a:pt x="966" y="1531"/>
                </a:lnTo>
                <a:lnTo>
                  <a:pt x="956" y="1531"/>
                </a:lnTo>
                <a:lnTo>
                  <a:pt x="939" y="1529"/>
                </a:lnTo>
                <a:lnTo>
                  <a:pt x="934" y="1527"/>
                </a:lnTo>
                <a:lnTo>
                  <a:pt x="931" y="1524"/>
                </a:lnTo>
                <a:lnTo>
                  <a:pt x="925" y="1521"/>
                </a:lnTo>
                <a:lnTo>
                  <a:pt x="917" y="1516"/>
                </a:lnTo>
                <a:lnTo>
                  <a:pt x="914" y="1513"/>
                </a:lnTo>
                <a:lnTo>
                  <a:pt x="905" y="1509"/>
                </a:lnTo>
                <a:lnTo>
                  <a:pt x="900" y="1503"/>
                </a:lnTo>
                <a:lnTo>
                  <a:pt x="898" y="1503"/>
                </a:lnTo>
                <a:lnTo>
                  <a:pt x="895" y="1502"/>
                </a:lnTo>
                <a:lnTo>
                  <a:pt x="887" y="1502"/>
                </a:lnTo>
                <a:lnTo>
                  <a:pt x="885" y="1501"/>
                </a:lnTo>
                <a:lnTo>
                  <a:pt x="884" y="1496"/>
                </a:lnTo>
                <a:lnTo>
                  <a:pt x="884" y="1494"/>
                </a:lnTo>
                <a:lnTo>
                  <a:pt x="880" y="1494"/>
                </a:lnTo>
                <a:lnTo>
                  <a:pt x="874" y="1497"/>
                </a:lnTo>
                <a:lnTo>
                  <a:pt x="870" y="1498"/>
                </a:lnTo>
                <a:lnTo>
                  <a:pt x="867" y="1498"/>
                </a:lnTo>
                <a:lnTo>
                  <a:pt x="863" y="1496"/>
                </a:lnTo>
                <a:lnTo>
                  <a:pt x="860" y="1489"/>
                </a:lnTo>
                <a:lnTo>
                  <a:pt x="860" y="1488"/>
                </a:lnTo>
                <a:lnTo>
                  <a:pt x="857" y="1486"/>
                </a:lnTo>
                <a:lnTo>
                  <a:pt x="856" y="1484"/>
                </a:lnTo>
                <a:lnTo>
                  <a:pt x="853" y="1482"/>
                </a:lnTo>
                <a:lnTo>
                  <a:pt x="847" y="1477"/>
                </a:lnTo>
                <a:lnTo>
                  <a:pt x="844" y="1476"/>
                </a:lnTo>
                <a:lnTo>
                  <a:pt x="840" y="1476"/>
                </a:lnTo>
                <a:lnTo>
                  <a:pt x="831" y="1473"/>
                </a:lnTo>
                <a:lnTo>
                  <a:pt x="830" y="1473"/>
                </a:lnTo>
                <a:lnTo>
                  <a:pt x="827" y="1476"/>
                </a:lnTo>
                <a:lnTo>
                  <a:pt x="821" y="1481"/>
                </a:lnTo>
                <a:lnTo>
                  <a:pt x="820" y="1483"/>
                </a:lnTo>
                <a:lnTo>
                  <a:pt x="816" y="1487"/>
                </a:lnTo>
                <a:lnTo>
                  <a:pt x="810" y="1487"/>
                </a:lnTo>
                <a:lnTo>
                  <a:pt x="807" y="1486"/>
                </a:lnTo>
                <a:lnTo>
                  <a:pt x="803" y="1486"/>
                </a:lnTo>
                <a:lnTo>
                  <a:pt x="800" y="1483"/>
                </a:lnTo>
                <a:lnTo>
                  <a:pt x="797" y="1481"/>
                </a:lnTo>
                <a:lnTo>
                  <a:pt x="786" y="1481"/>
                </a:lnTo>
                <a:lnTo>
                  <a:pt x="783" y="1479"/>
                </a:lnTo>
                <a:lnTo>
                  <a:pt x="780" y="1477"/>
                </a:lnTo>
                <a:lnTo>
                  <a:pt x="780" y="1476"/>
                </a:lnTo>
                <a:lnTo>
                  <a:pt x="777" y="1474"/>
                </a:lnTo>
                <a:lnTo>
                  <a:pt x="773" y="1473"/>
                </a:lnTo>
                <a:lnTo>
                  <a:pt x="772" y="1473"/>
                </a:lnTo>
                <a:lnTo>
                  <a:pt x="765" y="1472"/>
                </a:lnTo>
                <a:lnTo>
                  <a:pt x="759" y="1472"/>
                </a:lnTo>
                <a:lnTo>
                  <a:pt x="752" y="1476"/>
                </a:lnTo>
                <a:lnTo>
                  <a:pt x="739" y="1476"/>
                </a:lnTo>
                <a:lnTo>
                  <a:pt x="738" y="1477"/>
                </a:lnTo>
                <a:lnTo>
                  <a:pt x="733" y="1477"/>
                </a:lnTo>
                <a:lnTo>
                  <a:pt x="725" y="1476"/>
                </a:lnTo>
                <a:lnTo>
                  <a:pt x="718" y="1476"/>
                </a:lnTo>
                <a:lnTo>
                  <a:pt x="713" y="1473"/>
                </a:lnTo>
                <a:lnTo>
                  <a:pt x="712" y="1469"/>
                </a:lnTo>
                <a:lnTo>
                  <a:pt x="711" y="1466"/>
                </a:lnTo>
                <a:lnTo>
                  <a:pt x="712" y="1461"/>
                </a:lnTo>
                <a:lnTo>
                  <a:pt x="712" y="1458"/>
                </a:lnTo>
                <a:lnTo>
                  <a:pt x="705" y="1455"/>
                </a:lnTo>
                <a:lnTo>
                  <a:pt x="705" y="1453"/>
                </a:lnTo>
                <a:lnTo>
                  <a:pt x="702" y="1451"/>
                </a:lnTo>
                <a:lnTo>
                  <a:pt x="701" y="1447"/>
                </a:lnTo>
                <a:lnTo>
                  <a:pt x="699" y="1440"/>
                </a:lnTo>
                <a:lnTo>
                  <a:pt x="699" y="1435"/>
                </a:lnTo>
                <a:lnTo>
                  <a:pt x="701" y="1431"/>
                </a:lnTo>
                <a:lnTo>
                  <a:pt x="705" y="1427"/>
                </a:lnTo>
                <a:lnTo>
                  <a:pt x="708" y="1423"/>
                </a:lnTo>
                <a:lnTo>
                  <a:pt x="711" y="1420"/>
                </a:lnTo>
                <a:lnTo>
                  <a:pt x="711" y="1417"/>
                </a:lnTo>
                <a:lnTo>
                  <a:pt x="709" y="1417"/>
                </a:lnTo>
                <a:lnTo>
                  <a:pt x="708" y="1415"/>
                </a:lnTo>
                <a:lnTo>
                  <a:pt x="705" y="1413"/>
                </a:lnTo>
                <a:lnTo>
                  <a:pt x="702" y="1408"/>
                </a:lnTo>
                <a:lnTo>
                  <a:pt x="702" y="1401"/>
                </a:lnTo>
                <a:lnTo>
                  <a:pt x="705" y="1388"/>
                </a:lnTo>
                <a:lnTo>
                  <a:pt x="708" y="1386"/>
                </a:lnTo>
                <a:lnTo>
                  <a:pt x="708" y="1385"/>
                </a:lnTo>
                <a:lnTo>
                  <a:pt x="711" y="1381"/>
                </a:lnTo>
                <a:lnTo>
                  <a:pt x="713" y="1376"/>
                </a:lnTo>
                <a:lnTo>
                  <a:pt x="716" y="1371"/>
                </a:lnTo>
                <a:lnTo>
                  <a:pt x="718" y="1366"/>
                </a:lnTo>
                <a:lnTo>
                  <a:pt x="718" y="1362"/>
                </a:lnTo>
                <a:lnTo>
                  <a:pt x="712" y="1362"/>
                </a:lnTo>
                <a:lnTo>
                  <a:pt x="705" y="1366"/>
                </a:lnTo>
                <a:lnTo>
                  <a:pt x="699" y="1367"/>
                </a:lnTo>
                <a:lnTo>
                  <a:pt x="698" y="1368"/>
                </a:lnTo>
                <a:lnTo>
                  <a:pt x="696" y="1371"/>
                </a:lnTo>
                <a:lnTo>
                  <a:pt x="698" y="1377"/>
                </a:lnTo>
                <a:lnTo>
                  <a:pt x="695" y="1382"/>
                </a:lnTo>
                <a:lnTo>
                  <a:pt x="689" y="1388"/>
                </a:lnTo>
                <a:lnTo>
                  <a:pt x="682" y="1388"/>
                </a:lnTo>
                <a:lnTo>
                  <a:pt x="678" y="1390"/>
                </a:lnTo>
                <a:lnTo>
                  <a:pt x="675" y="1388"/>
                </a:lnTo>
                <a:lnTo>
                  <a:pt x="674" y="1388"/>
                </a:lnTo>
                <a:lnTo>
                  <a:pt x="665" y="1392"/>
                </a:lnTo>
                <a:lnTo>
                  <a:pt x="661" y="1393"/>
                </a:lnTo>
                <a:lnTo>
                  <a:pt x="651" y="1387"/>
                </a:lnTo>
                <a:lnTo>
                  <a:pt x="644" y="1383"/>
                </a:lnTo>
                <a:lnTo>
                  <a:pt x="644" y="1382"/>
                </a:lnTo>
                <a:lnTo>
                  <a:pt x="640" y="1381"/>
                </a:lnTo>
                <a:lnTo>
                  <a:pt x="637" y="1375"/>
                </a:lnTo>
                <a:lnTo>
                  <a:pt x="635" y="1373"/>
                </a:lnTo>
                <a:lnTo>
                  <a:pt x="634" y="1370"/>
                </a:lnTo>
                <a:lnTo>
                  <a:pt x="631" y="1366"/>
                </a:lnTo>
                <a:lnTo>
                  <a:pt x="627" y="1361"/>
                </a:lnTo>
                <a:lnTo>
                  <a:pt x="625" y="1356"/>
                </a:lnTo>
                <a:lnTo>
                  <a:pt x="627" y="1350"/>
                </a:lnTo>
                <a:lnTo>
                  <a:pt x="625" y="1345"/>
                </a:lnTo>
                <a:lnTo>
                  <a:pt x="623" y="1341"/>
                </a:lnTo>
                <a:lnTo>
                  <a:pt x="620" y="1340"/>
                </a:lnTo>
                <a:lnTo>
                  <a:pt x="600" y="1340"/>
                </a:lnTo>
                <a:lnTo>
                  <a:pt x="593" y="1338"/>
                </a:lnTo>
                <a:lnTo>
                  <a:pt x="590" y="1336"/>
                </a:lnTo>
                <a:lnTo>
                  <a:pt x="588" y="1333"/>
                </a:lnTo>
                <a:lnTo>
                  <a:pt x="590" y="1330"/>
                </a:lnTo>
                <a:lnTo>
                  <a:pt x="598" y="1321"/>
                </a:lnTo>
                <a:lnTo>
                  <a:pt x="601" y="1316"/>
                </a:lnTo>
                <a:lnTo>
                  <a:pt x="601" y="1306"/>
                </a:lnTo>
                <a:lnTo>
                  <a:pt x="600" y="1305"/>
                </a:lnTo>
                <a:lnTo>
                  <a:pt x="596" y="1302"/>
                </a:lnTo>
                <a:lnTo>
                  <a:pt x="593" y="1301"/>
                </a:lnTo>
                <a:lnTo>
                  <a:pt x="586" y="1301"/>
                </a:lnTo>
                <a:lnTo>
                  <a:pt x="577" y="1297"/>
                </a:lnTo>
                <a:lnTo>
                  <a:pt x="569" y="1295"/>
                </a:lnTo>
                <a:lnTo>
                  <a:pt x="564" y="1296"/>
                </a:lnTo>
                <a:lnTo>
                  <a:pt x="556" y="1296"/>
                </a:lnTo>
                <a:lnTo>
                  <a:pt x="554" y="1297"/>
                </a:lnTo>
                <a:lnTo>
                  <a:pt x="552" y="1297"/>
                </a:lnTo>
                <a:lnTo>
                  <a:pt x="549" y="1296"/>
                </a:lnTo>
                <a:lnTo>
                  <a:pt x="546" y="1286"/>
                </a:lnTo>
                <a:lnTo>
                  <a:pt x="542" y="1276"/>
                </a:lnTo>
                <a:lnTo>
                  <a:pt x="534" y="1270"/>
                </a:lnTo>
                <a:lnTo>
                  <a:pt x="532" y="1267"/>
                </a:lnTo>
                <a:lnTo>
                  <a:pt x="530" y="1267"/>
                </a:lnTo>
                <a:lnTo>
                  <a:pt x="520" y="1257"/>
                </a:lnTo>
                <a:lnTo>
                  <a:pt x="516" y="1255"/>
                </a:lnTo>
                <a:lnTo>
                  <a:pt x="510" y="1252"/>
                </a:lnTo>
                <a:lnTo>
                  <a:pt x="500" y="1251"/>
                </a:lnTo>
                <a:lnTo>
                  <a:pt x="493" y="1250"/>
                </a:lnTo>
                <a:lnTo>
                  <a:pt x="490" y="1250"/>
                </a:lnTo>
                <a:lnTo>
                  <a:pt x="488" y="1248"/>
                </a:lnTo>
                <a:lnTo>
                  <a:pt x="486" y="1247"/>
                </a:lnTo>
                <a:lnTo>
                  <a:pt x="486" y="1231"/>
                </a:lnTo>
                <a:lnTo>
                  <a:pt x="489" y="1227"/>
                </a:lnTo>
                <a:lnTo>
                  <a:pt x="490" y="1226"/>
                </a:lnTo>
                <a:lnTo>
                  <a:pt x="498" y="1226"/>
                </a:lnTo>
                <a:lnTo>
                  <a:pt x="503" y="1227"/>
                </a:lnTo>
                <a:lnTo>
                  <a:pt x="509" y="1227"/>
                </a:lnTo>
                <a:lnTo>
                  <a:pt x="513" y="1226"/>
                </a:lnTo>
                <a:lnTo>
                  <a:pt x="516" y="1223"/>
                </a:lnTo>
                <a:lnTo>
                  <a:pt x="522" y="1221"/>
                </a:lnTo>
                <a:lnTo>
                  <a:pt x="522" y="1218"/>
                </a:lnTo>
                <a:lnTo>
                  <a:pt x="539" y="1200"/>
                </a:lnTo>
                <a:lnTo>
                  <a:pt x="540" y="1200"/>
                </a:lnTo>
                <a:lnTo>
                  <a:pt x="544" y="1187"/>
                </a:lnTo>
                <a:lnTo>
                  <a:pt x="544" y="1185"/>
                </a:lnTo>
                <a:lnTo>
                  <a:pt x="543" y="1182"/>
                </a:lnTo>
                <a:lnTo>
                  <a:pt x="543" y="1169"/>
                </a:lnTo>
                <a:lnTo>
                  <a:pt x="544" y="1165"/>
                </a:lnTo>
                <a:lnTo>
                  <a:pt x="544" y="1161"/>
                </a:lnTo>
                <a:lnTo>
                  <a:pt x="542" y="1156"/>
                </a:lnTo>
                <a:lnTo>
                  <a:pt x="530" y="1145"/>
                </a:lnTo>
                <a:lnTo>
                  <a:pt x="523" y="1136"/>
                </a:lnTo>
                <a:lnTo>
                  <a:pt x="515" y="1129"/>
                </a:lnTo>
                <a:lnTo>
                  <a:pt x="515" y="1127"/>
                </a:lnTo>
                <a:lnTo>
                  <a:pt x="512" y="1127"/>
                </a:lnTo>
                <a:lnTo>
                  <a:pt x="507" y="1129"/>
                </a:lnTo>
                <a:lnTo>
                  <a:pt x="507" y="1129"/>
                </a:lnTo>
                <a:lnTo>
                  <a:pt x="500" y="1130"/>
                </a:lnTo>
                <a:lnTo>
                  <a:pt x="498" y="1130"/>
                </a:lnTo>
                <a:lnTo>
                  <a:pt x="492" y="1126"/>
                </a:lnTo>
                <a:lnTo>
                  <a:pt x="482" y="1111"/>
                </a:lnTo>
                <a:lnTo>
                  <a:pt x="478" y="1099"/>
                </a:lnTo>
                <a:lnTo>
                  <a:pt x="478" y="1099"/>
                </a:lnTo>
                <a:lnTo>
                  <a:pt x="473" y="1087"/>
                </a:lnTo>
                <a:lnTo>
                  <a:pt x="468" y="1080"/>
                </a:lnTo>
                <a:lnTo>
                  <a:pt x="471" y="1074"/>
                </a:lnTo>
                <a:lnTo>
                  <a:pt x="482" y="1070"/>
                </a:lnTo>
                <a:lnTo>
                  <a:pt x="492" y="1062"/>
                </a:lnTo>
                <a:lnTo>
                  <a:pt x="495" y="1056"/>
                </a:lnTo>
                <a:lnTo>
                  <a:pt x="499" y="1051"/>
                </a:lnTo>
                <a:lnTo>
                  <a:pt x="505" y="1047"/>
                </a:lnTo>
                <a:lnTo>
                  <a:pt x="512" y="1046"/>
                </a:lnTo>
                <a:lnTo>
                  <a:pt x="526" y="1046"/>
                </a:lnTo>
                <a:lnTo>
                  <a:pt x="530" y="1045"/>
                </a:lnTo>
                <a:lnTo>
                  <a:pt x="539" y="1041"/>
                </a:lnTo>
                <a:lnTo>
                  <a:pt x="547" y="1037"/>
                </a:lnTo>
                <a:lnTo>
                  <a:pt x="552" y="1035"/>
                </a:lnTo>
                <a:lnTo>
                  <a:pt x="556" y="1032"/>
                </a:lnTo>
                <a:lnTo>
                  <a:pt x="564" y="1024"/>
                </a:lnTo>
                <a:lnTo>
                  <a:pt x="570" y="1015"/>
                </a:lnTo>
                <a:lnTo>
                  <a:pt x="571" y="1009"/>
                </a:lnTo>
                <a:lnTo>
                  <a:pt x="570" y="999"/>
                </a:lnTo>
                <a:lnTo>
                  <a:pt x="566" y="986"/>
                </a:lnTo>
                <a:lnTo>
                  <a:pt x="566" y="986"/>
                </a:lnTo>
                <a:lnTo>
                  <a:pt x="561" y="982"/>
                </a:lnTo>
                <a:lnTo>
                  <a:pt x="559" y="980"/>
                </a:lnTo>
                <a:lnTo>
                  <a:pt x="554" y="977"/>
                </a:lnTo>
                <a:lnTo>
                  <a:pt x="536" y="977"/>
                </a:lnTo>
                <a:lnTo>
                  <a:pt x="532" y="976"/>
                </a:lnTo>
                <a:lnTo>
                  <a:pt x="526" y="974"/>
                </a:lnTo>
                <a:lnTo>
                  <a:pt x="523" y="972"/>
                </a:lnTo>
                <a:lnTo>
                  <a:pt x="520" y="974"/>
                </a:lnTo>
                <a:lnTo>
                  <a:pt x="516" y="976"/>
                </a:lnTo>
                <a:lnTo>
                  <a:pt x="515" y="977"/>
                </a:lnTo>
                <a:lnTo>
                  <a:pt x="512" y="979"/>
                </a:lnTo>
                <a:lnTo>
                  <a:pt x="502" y="979"/>
                </a:lnTo>
                <a:lnTo>
                  <a:pt x="500" y="980"/>
                </a:lnTo>
                <a:lnTo>
                  <a:pt x="496" y="981"/>
                </a:lnTo>
                <a:lnTo>
                  <a:pt x="495" y="981"/>
                </a:lnTo>
                <a:lnTo>
                  <a:pt x="483" y="984"/>
                </a:lnTo>
                <a:lnTo>
                  <a:pt x="482" y="981"/>
                </a:lnTo>
                <a:lnTo>
                  <a:pt x="448" y="980"/>
                </a:lnTo>
                <a:lnTo>
                  <a:pt x="442" y="975"/>
                </a:lnTo>
                <a:lnTo>
                  <a:pt x="444" y="966"/>
                </a:lnTo>
                <a:lnTo>
                  <a:pt x="449" y="960"/>
                </a:lnTo>
                <a:lnTo>
                  <a:pt x="449" y="951"/>
                </a:lnTo>
                <a:lnTo>
                  <a:pt x="454" y="945"/>
                </a:lnTo>
                <a:lnTo>
                  <a:pt x="463" y="936"/>
                </a:lnTo>
                <a:lnTo>
                  <a:pt x="473" y="922"/>
                </a:lnTo>
                <a:lnTo>
                  <a:pt x="476" y="914"/>
                </a:lnTo>
                <a:lnTo>
                  <a:pt x="473" y="906"/>
                </a:lnTo>
                <a:lnTo>
                  <a:pt x="462" y="894"/>
                </a:lnTo>
                <a:lnTo>
                  <a:pt x="455" y="881"/>
                </a:lnTo>
                <a:lnTo>
                  <a:pt x="448" y="875"/>
                </a:lnTo>
                <a:lnTo>
                  <a:pt x="441" y="878"/>
                </a:lnTo>
                <a:lnTo>
                  <a:pt x="428" y="883"/>
                </a:lnTo>
                <a:lnTo>
                  <a:pt x="417" y="876"/>
                </a:lnTo>
                <a:lnTo>
                  <a:pt x="405" y="879"/>
                </a:lnTo>
                <a:lnTo>
                  <a:pt x="402" y="875"/>
                </a:lnTo>
                <a:lnTo>
                  <a:pt x="402" y="871"/>
                </a:lnTo>
                <a:lnTo>
                  <a:pt x="407" y="858"/>
                </a:lnTo>
                <a:lnTo>
                  <a:pt x="417" y="849"/>
                </a:lnTo>
                <a:lnTo>
                  <a:pt x="432" y="839"/>
                </a:lnTo>
                <a:lnTo>
                  <a:pt x="448" y="831"/>
                </a:lnTo>
                <a:lnTo>
                  <a:pt x="444" y="825"/>
                </a:lnTo>
                <a:lnTo>
                  <a:pt x="446" y="815"/>
                </a:lnTo>
                <a:lnTo>
                  <a:pt x="465" y="808"/>
                </a:lnTo>
                <a:lnTo>
                  <a:pt x="462" y="801"/>
                </a:lnTo>
                <a:lnTo>
                  <a:pt x="458" y="784"/>
                </a:lnTo>
                <a:lnTo>
                  <a:pt x="462" y="774"/>
                </a:lnTo>
                <a:lnTo>
                  <a:pt x="469" y="768"/>
                </a:lnTo>
                <a:lnTo>
                  <a:pt x="462" y="758"/>
                </a:lnTo>
                <a:lnTo>
                  <a:pt x="462" y="738"/>
                </a:lnTo>
                <a:lnTo>
                  <a:pt x="472" y="730"/>
                </a:lnTo>
                <a:lnTo>
                  <a:pt x="479" y="721"/>
                </a:lnTo>
                <a:lnTo>
                  <a:pt x="486" y="715"/>
                </a:lnTo>
                <a:lnTo>
                  <a:pt x="495" y="708"/>
                </a:lnTo>
                <a:lnTo>
                  <a:pt x="502" y="696"/>
                </a:lnTo>
                <a:lnTo>
                  <a:pt x="506" y="686"/>
                </a:lnTo>
                <a:lnTo>
                  <a:pt x="512" y="669"/>
                </a:lnTo>
                <a:lnTo>
                  <a:pt x="512" y="658"/>
                </a:lnTo>
                <a:lnTo>
                  <a:pt x="525" y="651"/>
                </a:lnTo>
                <a:lnTo>
                  <a:pt x="530" y="645"/>
                </a:lnTo>
                <a:lnTo>
                  <a:pt x="529" y="639"/>
                </a:lnTo>
                <a:lnTo>
                  <a:pt x="527" y="627"/>
                </a:lnTo>
                <a:lnTo>
                  <a:pt x="513" y="622"/>
                </a:lnTo>
                <a:lnTo>
                  <a:pt x="498" y="617"/>
                </a:lnTo>
                <a:lnTo>
                  <a:pt x="476" y="608"/>
                </a:lnTo>
                <a:lnTo>
                  <a:pt x="462" y="602"/>
                </a:lnTo>
                <a:lnTo>
                  <a:pt x="445" y="593"/>
                </a:lnTo>
                <a:lnTo>
                  <a:pt x="428" y="588"/>
                </a:lnTo>
                <a:lnTo>
                  <a:pt x="418" y="590"/>
                </a:lnTo>
                <a:lnTo>
                  <a:pt x="409" y="593"/>
                </a:lnTo>
                <a:lnTo>
                  <a:pt x="398" y="598"/>
                </a:lnTo>
                <a:lnTo>
                  <a:pt x="397" y="592"/>
                </a:lnTo>
                <a:lnTo>
                  <a:pt x="395" y="580"/>
                </a:lnTo>
                <a:lnTo>
                  <a:pt x="394" y="570"/>
                </a:lnTo>
                <a:lnTo>
                  <a:pt x="395" y="553"/>
                </a:lnTo>
                <a:lnTo>
                  <a:pt x="400" y="547"/>
                </a:lnTo>
                <a:lnTo>
                  <a:pt x="405" y="535"/>
                </a:lnTo>
                <a:lnTo>
                  <a:pt x="412" y="524"/>
                </a:lnTo>
                <a:lnTo>
                  <a:pt x="418" y="517"/>
                </a:lnTo>
                <a:lnTo>
                  <a:pt x="418" y="510"/>
                </a:lnTo>
                <a:lnTo>
                  <a:pt x="415" y="512"/>
                </a:lnTo>
                <a:lnTo>
                  <a:pt x="402" y="499"/>
                </a:lnTo>
                <a:lnTo>
                  <a:pt x="385" y="493"/>
                </a:lnTo>
                <a:lnTo>
                  <a:pt x="353" y="485"/>
                </a:lnTo>
                <a:lnTo>
                  <a:pt x="330" y="494"/>
                </a:lnTo>
                <a:lnTo>
                  <a:pt x="304" y="492"/>
                </a:lnTo>
                <a:lnTo>
                  <a:pt x="292" y="487"/>
                </a:lnTo>
                <a:lnTo>
                  <a:pt x="269" y="472"/>
                </a:lnTo>
                <a:lnTo>
                  <a:pt x="250" y="464"/>
                </a:lnTo>
                <a:lnTo>
                  <a:pt x="228" y="449"/>
                </a:lnTo>
                <a:lnTo>
                  <a:pt x="209" y="439"/>
                </a:lnTo>
                <a:lnTo>
                  <a:pt x="199" y="427"/>
                </a:lnTo>
                <a:lnTo>
                  <a:pt x="199" y="410"/>
                </a:lnTo>
                <a:lnTo>
                  <a:pt x="203" y="397"/>
                </a:lnTo>
                <a:lnTo>
                  <a:pt x="192" y="390"/>
                </a:lnTo>
                <a:lnTo>
                  <a:pt x="175" y="389"/>
                </a:lnTo>
                <a:lnTo>
                  <a:pt x="155" y="388"/>
                </a:lnTo>
                <a:lnTo>
                  <a:pt x="137" y="393"/>
                </a:lnTo>
                <a:lnTo>
                  <a:pt x="124" y="390"/>
                </a:lnTo>
                <a:lnTo>
                  <a:pt x="107" y="387"/>
                </a:lnTo>
                <a:lnTo>
                  <a:pt x="87" y="389"/>
                </a:lnTo>
                <a:lnTo>
                  <a:pt x="78" y="390"/>
                </a:lnTo>
                <a:lnTo>
                  <a:pt x="53" y="398"/>
                </a:lnTo>
                <a:lnTo>
                  <a:pt x="34" y="392"/>
                </a:lnTo>
                <a:lnTo>
                  <a:pt x="16" y="375"/>
                </a:lnTo>
                <a:lnTo>
                  <a:pt x="0" y="369"/>
                </a:lnTo>
                <a:lnTo>
                  <a:pt x="12" y="349"/>
                </a:lnTo>
                <a:lnTo>
                  <a:pt x="12" y="329"/>
                </a:lnTo>
                <a:lnTo>
                  <a:pt x="5" y="327"/>
                </a:lnTo>
                <a:lnTo>
                  <a:pt x="9" y="308"/>
                </a:lnTo>
                <a:lnTo>
                  <a:pt x="13" y="293"/>
                </a:lnTo>
                <a:lnTo>
                  <a:pt x="17" y="278"/>
                </a:lnTo>
                <a:lnTo>
                  <a:pt x="24" y="266"/>
                </a:lnTo>
                <a:lnTo>
                  <a:pt x="43" y="262"/>
                </a:lnTo>
                <a:lnTo>
                  <a:pt x="56" y="262"/>
                </a:lnTo>
                <a:lnTo>
                  <a:pt x="66" y="256"/>
                </a:lnTo>
                <a:lnTo>
                  <a:pt x="81" y="246"/>
                </a:lnTo>
                <a:lnTo>
                  <a:pt x="104" y="229"/>
                </a:lnTo>
                <a:lnTo>
                  <a:pt x="117" y="219"/>
                </a:lnTo>
                <a:lnTo>
                  <a:pt x="127" y="206"/>
                </a:lnTo>
                <a:lnTo>
                  <a:pt x="147" y="197"/>
                </a:lnTo>
                <a:lnTo>
                  <a:pt x="167" y="178"/>
                </a:lnTo>
                <a:lnTo>
                  <a:pt x="178" y="171"/>
                </a:lnTo>
                <a:lnTo>
                  <a:pt x="188" y="153"/>
                </a:lnTo>
                <a:lnTo>
                  <a:pt x="185" y="138"/>
                </a:lnTo>
                <a:lnTo>
                  <a:pt x="195" y="123"/>
                </a:lnTo>
                <a:lnTo>
                  <a:pt x="238" y="123"/>
                </a:lnTo>
                <a:lnTo>
                  <a:pt x="266" y="121"/>
                </a:lnTo>
                <a:lnTo>
                  <a:pt x="303" y="113"/>
                </a:lnTo>
                <a:lnTo>
                  <a:pt x="333" y="116"/>
                </a:lnTo>
                <a:lnTo>
                  <a:pt x="353" y="123"/>
                </a:lnTo>
                <a:lnTo>
                  <a:pt x="373" y="123"/>
                </a:lnTo>
                <a:lnTo>
                  <a:pt x="392" y="122"/>
                </a:lnTo>
                <a:lnTo>
                  <a:pt x="415" y="118"/>
                </a:lnTo>
                <a:lnTo>
                  <a:pt x="434" y="118"/>
                </a:lnTo>
                <a:lnTo>
                  <a:pt x="458" y="114"/>
                </a:lnTo>
                <a:lnTo>
                  <a:pt x="459" y="101"/>
                </a:lnTo>
                <a:lnTo>
                  <a:pt x="439" y="93"/>
                </a:lnTo>
                <a:lnTo>
                  <a:pt x="418" y="90"/>
                </a:lnTo>
                <a:lnTo>
                  <a:pt x="394" y="81"/>
                </a:lnTo>
                <a:lnTo>
                  <a:pt x="385" y="77"/>
                </a:lnTo>
                <a:lnTo>
                  <a:pt x="381" y="67"/>
                </a:lnTo>
                <a:lnTo>
                  <a:pt x="382" y="58"/>
                </a:lnTo>
                <a:lnTo>
                  <a:pt x="385" y="61"/>
                </a:lnTo>
                <a:lnTo>
                  <a:pt x="390" y="62"/>
                </a:lnTo>
                <a:lnTo>
                  <a:pt x="392" y="62"/>
                </a:lnTo>
                <a:lnTo>
                  <a:pt x="394" y="61"/>
                </a:lnTo>
                <a:lnTo>
                  <a:pt x="398" y="61"/>
                </a:lnTo>
                <a:lnTo>
                  <a:pt x="402" y="62"/>
                </a:lnTo>
                <a:lnTo>
                  <a:pt x="407" y="62"/>
                </a:lnTo>
                <a:lnTo>
                  <a:pt x="409" y="61"/>
                </a:lnTo>
                <a:lnTo>
                  <a:pt x="411" y="62"/>
                </a:lnTo>
                <a:lnTo>
                  <a:pt x="412" y="63"/>
                </a:lnTo>
                <a:lnTo>
                  <a:pt x="414" y="66"/>
                </a:lnTo>
                <a:lnTo>
                  <a:pt x="417" y="65"/>
                </a:lnTo>
                <a:lnTo>
                  <a:pt x="422" y="63"/>
                </a:lnTo>
                <a:lnTo>
                  <a:pt x="431" y="63"/>
                </a:lnTo>
                <a:lnTo>
                  <a:pt x="441" y="67"/>
                </a:lnTo>
                <a:lnTo>
                  <a:pt x="442" y="70"/>
                </a:lnTo>
                <a:lnTo>
                  <a:pt x="445" y="70"/>
                </a:lnTo>
                <a:lnTo>
                  <a:pt x="451" y="68"/>
                </a:lnTo>
                <a:lnTo>
                  <a:pt x="454" y="70"/>
                </a:lnTo>
                <a:lnTo>
                  <a:pt x="461" y="73"/>
                </a:lnTo>
                <a:lnTo>
                  <a:pt x="469" y="82"/>
                </a:lnTo>
                <a:lnTo>
                  <a:pt x="475" y="83"/>
                </a:lnTo>
                <a:lnTo>
                  <a:pt x="482" y="83"/>
                </a:lnTo>
                <a:lnTo>
                  <a:pt x="483" y="82"/>
                </a:lnTo>
                <a:lnTo>
                  <a:pt x="486" y="83"/>
                </a:lnTo>
                <a:lnTo>
                  <a:pt x="490" y="83"/>
                </a:lnTo>
                <a:lnTo>
                  <a:pt x="492" y="85"/>
                </a:lnTo>
                <a:lnTo>
                  <a:pt x="500" y="85"/>
                </a:lnTo>
                <a:lnTo>
                  <a:pt x="509" y="81"/>
                </a:lnTo>
                <a:lnTo>
                  <a:pt x="510" y="80"/>
                </a:lnTo>
                <a:lnTo>
                  <a:pt x="513" y="80"/>
                </a:lnTo>
                <a:lnTo>
                  <a:pt x="519" y="81"/>
                </a:lnTo>
                <a:lnTo>
                  <a:pt x="522" y="81"/>
                </a:lnTo>
                <a:lnTo>
                  <a:pt x="525" y="80"/>
                </a:lnTo>
                <a:lnTo>
                  <a:pt x="527" y="71"/>
                </a:lnTo>
                <a:lnTo>
                  <a:pt x="530" y="63"/>
                </a:lnTo>
                <a:lnTo>
                  <a:pt x="532" y="61"/>
                </a:lnTo>
                <a:lnTo>
                  <a:pt x="533" y="60"/>
                </a:lnTo>
                <a:lnTo>
                  <a:pt x="539" y="58"/>
                </a:lnTo>
                <a:lnTo>
                  <a:pt x="546" y="60"/>
                </a:lnTo>
                <a:lnTo>
                  <a:pt x="553" y="60"/>
                </a:lnTo>
                <a:lnTo>
                  <a:pt x="561" y="62"/>
                </a:lnTo>
                <a:lnTo>
                  <a:pt x="569" y="62"/>
                </a:lnTo>
                <a:lnTo>
                  <a:pt x="571" y="61"/>
                </a:lnTo>
                <a:lnTo>
                  <a:pt x="587" y="53"/>
                </a:lnTo>
                <a:lnTo>
                  <a:pt x="594" y="48"/>
                </a:lnTo>
                <a:lnTo>
                  <a:pt x="601" y="42"/>
                </a:lnTo>
                <a:lnTo>
                  <a:pt x="608" y="38"/>
                </a:lnTo>
                <a:lnTo>
                  <a:pt x="610" y="38"/>
                </a:lnTo>
                <a:lnTo>
                  <a:pt x="617" y="37"/>
                </a:lnTo>
                <a:lnTo>
                  <a:pt x="621" y="35"/>
                </a:lnTo>
                <a:lnTo>
                  <a:pt x="624" y="32"/>
                </a:lnTo>
                <a:lnTo>
                  <a:pt x="627" y="31"/>
                </a:lnTo>
                <a:lnTo>
                  <a:pt x="657" y="31"/>
                </a:lnTo>
                <a:lnTo>
                  <a:pt x="659" y="32"/>
                </a:lnTo>
                <a:lnTo>
                  <a:pt x="661" y="33"/>
                </a:lnTo>
                <a:lnTo>
                  <a:pt x="664" y="42"/>
                </a:lnTo>
                <a:lnTo>
                  <a:pt x="665" y="43"/>
                </a:lnTo>
                <a:lnTo>
                  <a:pt x="671" y="43"/>
                </a:lnTo>
                <a:lnTo>
                  <a:pt x="672" y="42"/>
                </a:lnTo>
                <a:lnTo>
                  <a:pt x="674" y="35"/>
                </a:lnTo>
                <a:lnTo>
                  <a:pt x="675" y="23"/>
                </a:lnTo>
                <a:lnTo>
                  <a:pt x="675" y="20"/>
                </a:lnTo>
                <a:lnTo>
                  <a:pt x="686" y="16"/>
                </a:lnTo>
                <a:lnTo>
                  <a:pt x="688" y="15"/>
                </a:lnTo>
                <a:lnTo>
                  <a:pt x="689" y="11"/>
                </a:lnTo>
                <a:lnTo>
                  <a:pt x="688" y="6"/>
                </a:lnTo>
                <a:lnTo>
                  <a:pt x="689" y="3"/>
                </a:lnTo>
                <a:lnTo>
                  <a:pt x="691" y="2"/>
                </a:lnTo>
                <a:lnTo>
                  <a:pt x="699" y="1"/>
                </a:lnTo>
                <a:lnTo>
                  <a:pt x="711" y="0"/>
                </a:lnTo>
                <a:lnTo>
                  <a:pt x="712" y="0"/>
                </a:lnTo>
                <a:lnTo>
                  <a:pt x="715" y="2"/>
                </a:lnTo>
                <a:lnTo>
                  <a:pt x="721" y="15"/>
                </a:lnTo>
                <a:lnTo>
                  <a:pt x="728" y="22"/>
                </a:lnTo>
                <a:lnTo>
                  <a:pt x="732" y="23"/>
                </a:lnTo>
                <a:lnTo>
                  <a:pt x="735" y="23"/>
                </a:lnTo>
                <a:lnTo>
                  <a:pt x="742" y="22"/>
                </a:lnTo>
                <a:lnTo>
                  <a:pt x="745" y="21"/>
                </a:lnTo>
                <a:lnTo>
                  <a:pt x="746" y="20"/>
                </a:lnTo>
                <a:lnTo>
                  <a:pt x="750" y="16"/>
                </a:lnTo>
                <a:lnTo>
                  <a:pt x="759" y="11"/>
                </a:lnTo>
                <a:lnTo>
                  <a:pt x="762" y="10"/>
                </a:lnTo>
                <a:lnTo>
                  <a:pt x="763" y="11"/>
                </a:lnTo>
                <a:lnTo>
                  <a:pt x="763" y="25"/>
                </a:lnTo>
                <a:lnTo>
                  <a:pt x="769" y="32"/>
                </a:lnTo>
                <a:lnTo>
                  <a:pt x="769" y="35"/>
                </a:lnTo>
                <a:lnTo>
                  <a:pt x="782" y="46"/>
                </a:lnTo>
                <a:lnTo>
                  <a:pt x="786" y="48"/>
                </a:lnTo>
                <a:lnTo>
                  <a:pt x="793" y="51"/>
                </a:lnTo>
                <a:lnTo>
                  <a:pt x="796" y="50"/>
                </a:lnTo>
                <a:lnTo>
                  <a:pt x="806" y="43"/>
                </a:lnTo>
                <a:lnTo>
                  <a:pt x="806" y="43"/>
                </a:lnTo>
                <a:lnTo>
                  <a:pt x="820" y="33"/>
                </a:lnTo>
                <a:lnTo>
                  <a:pt x="821" y="30"/>
                </a:lnTo>
                <a:lnTo>
                  <a:pt x="826" y="28"/>
                </a:lnTo>
                <a:lnTo>
                  <a:pt x="829" y="27"/>
                </a:lnTo>
                <a:lnTo>
                  <a:pt x="833" y="26"/>
                </a:lnTo>
                <a:lnTo>
                  <a:pt x="836" y="26"/>
                </a:lnTo>
                <a:lnTo>
                  <a:pt x="841" y="28"/>
                </a:lnTo>
                <a:lnTo>
                  <a:pt x="848" y="28"/>
                </a:lnTo>
                <a:lnTo>
                  <a:pt x="860" y="27"/>
                </a:lnTo>
                <a:lnTo>
                  <a:pt x="870" y="23"/>
                </a:lnTo>
                <a:lnTo>
                  <a:pt x="873" y="26"/>
                </a:lnTo>
                <a:lnTo>
                  <a:pt x="875" y="28"/>
                </a:lnTo>
                <a:lnTo>
                  <a:pt x="875" y="33"/>
                </a:lnTo>
                <a:lnTo>
                  <a:pt x="881" y="37"/>
                </a:lnTo>
                <a:lnTo>
                  <a:pt x="890" y="40"/>
                </a:lnTo>
                <a:lnTo>
                  <a:pt x="891" y="40"/>
                </a:lnTo>
                <a:lnTo>
                  <a:pt x="897" y="43"/>
                </a:lnTo>
                <a:lnTo>
                  <a:pt x="900" y="43"/>
                </a:lnTo>
                <a:lnTo>
                  <a:pt x="905" y="45"/>
                </a:lnTo>
                <a:lnTo>
                  <a:pt x="914" y="42"/>
                </a:lnTo>
                <a:lnTo>
                  <a:pt x="921" y="41"/>
                </a:lnTo>
                <a:lnTo>
                  <a:pt x="936" y="46"/>
                </a:lnTo>
                <a:lnTo>
                  <a:pt x="939" y="46"/>
                </a:lnTo>
                <a:lnTo>
                  <a:pt x="945" y="48"/>
                </a:lnTo>
                <a:lnTo>
                  <a:pt x="955" y="48"/>
                </a:lnTo>
                <a:lnTo>
                  <a:pt x="958" y="50"/>
                </a:lnTo>
                <a:lnTo>
                  <a:pt x="958" y="51"/>
                </a:lnTo>
                <a:lnTo>
                  <a:pt x="956" y="53"/>
                </a:lnTo>
                <a:lnTo>
                  <a:pt x="954" y="55"/>
                </a:lnTo>
                <a:lnTo>
                  <a:pt x="951" y="57"/>
                </a:lnTo>
                <a:lnTo>
                  <a:pt x="951" y="60"/>
                </a:lnTo>
                <a:lnTo>
                  <a:pt x="954" y="65"/>
                </a:lnTo>
                <a:lnTo>
                  <a:pt x="959" y="67"/>
                </a:lnTo>
                <a:lnTo>
                  <a:pt x="961" y="70"/>
                </a:lnTo>
                <a:lnTo>
                  <a:pt x="961" y="70"/>
                </a:lnTo>
                <a:lnTo>
                  <a:pt x="962" y="77"/>
                </a:lnTo>
                <a:lnTo>
                  <a:pt x="963" y="83"/>
                </a:lnTo>
                <a:lnTo>
                  <a:pt x="962" y="90"/>
                </a:lnTo>
                <a:lnTo>
                  <a:pt x="962" y="103"/>
                </a:lnTo>
                <a:lnTo>
                  <a:pt x="966" y="109"/>
                </a:lnTo>
                <a:lnTo>
                  <a:pt x="969" y="113"/>
                </a:lnTo>
                <a:lnTo>
                  <a:pt x="973" y="119"/>
                </a:lnTo>
                <a:lnTo>
                  <a:pt x="976" y="121"/>
                </a:lnTo>
                <a:lnTo>
                  <a:pt x="979" y="121"/>
                </a:lnTo>
                <a:lnTo>
                  <a:pt x="985" y="117"/>
                </a:lnTo>
                <a:lnTo>
                  <a:pt x="988" y="116"/>
                </a:lnTo>
                <a:lnTo>
                  <a:pt x="996" y="119"/>
                </a:lnTo>
                <a:lnTo>
                  <a:pt x="999" y="119"/>
                </a:lnTo>
                <a:lnTo>
                  <a:pt x="1002" y="116"/>
                </a:lnTo>
                <a:lnTo>
                  <a:pt x="1000" y="113"/>
                </a:lnTo>
                <a:lnTo>
                  <a:pt x="1000" y="113"/>
                </a:lnTo>
                <a:lnTo>
                  <a:pt x="998" y="111"/>
                </a:lnTo>
                <a:lnTo>
                  <a:pt x="998" y="109"/>
                </a:lnTo>
                <a:lnTo>
                  <a:pt x="999" y="107"/>
                </a:lnTo>
                <a:lnTo>
                  <a:pt x="1005" y="104"/>
                </a:lnTo>
                <a:lnTo>
                  <a:pt x="1009" y="106"/>
                </a:lnTo>
                <a:lnTo>
                  <a:pt x="1022" y="103"/>
                </a:lnTo>
                <a:lnTo>
                  <a:pt x="1032" y="104"/>
                </a:lnTo>
                <a:lnTo>
                  <a:pt x="1042" y="104"/>
                </a:lnTo>
                <a:lnTo>
                  <a:pt x="1047" y="106"/>
                </a:lnTo>
                <a:lnTo>
                  <a:pt x="1050" y="108"/>
                </a:lnTo>
                <a:lnTo>
                  <a:pt x="1056" y="109"/>
                </a:lnTo>
                <a:lnTo>
                  <a:pt x="1061" y="109"/>
                </a:lnTo>
                <a:lnTo>
                  <a:pt x="1066" y="112"/>
                </a:lnTo>
                <a:lnTo>
                  <a:pt x="1086" y="122"/>
                </a:lnTo>
                <a:lnTo>
                  <a:pt x="1087" y="123"/>
                </a:lnTo>
                <a:lnTo>
                  <a:pt x="1093" y="126"/>
                </a:lnTo>
                <a:lnTo>
                  <a:pt x="1100" y="132"/>
                </a:lnTo>
                <a:lnTo>
                  <a:pt x="1107" y="134"/>
                </a:lnTo>
                <a:lnTo>
                  <a:pt x="1115" y="143"/>
                </a:lnTo>
                <a:lnTo>
                  <a:pt x="1127" y="149"/>
                </a:lnTo>
                <a:lnTo>
                  <a:pt x="1130" y="152"/>
                </a:lnTo>
                <a:lnTo>
                  <a:pt x="1133" y="157"/>
                </a:lnTo>
                <a:lnTo>
                  <a:pt x="1135" y="162"/>
                </a:lnTo>
                <a:lnTo>
                  <a:pt x="1135" y="163"/>
                </a:lnTo>
                <a:lnTo>
                  <a:pt x="1134" y="172"/>
                </a:lnTo>
                <a:lnTo>
                  <a:pt x="1134" y="174"/>
                </a:lnTo>
                <a:lnTo>
                  <a:pt x="1137" y="177"/>
                </a:lnTo>
                <a:lnTo>
                  <a:pt x="1144" y="181"/>
                </a:lnTo>
                <a:lnTo>
                  <a:pt x="1145" y="184"/>
                </a:lnTo>
                <a:lnTo>
                  <a:pt x="1169" y="194"/>
                </a:lnTo>
                <a:lnTo>
                  <a:pt x="1192" y="199"/>
                </a:lnTo>
                <a:lnTo>
                  <a:pt x="1218" y="219"/>
                </a:lnTo>
                <a:lnTo>
                  <a:pt x="1233" y="229"/>
                </a:lnTo>
                <a:lnTo>
                  <a:pt x="1232" y="229"/>
                </a:lnTo>
                <a:lnTo>
                  <a:pt x="1252" y="232"/>
                </a:lnTo>
                <a:lnTo>
                  <a:pt x="1270" y="229"/>
                </a:lnTo>
                <a:lnTo>
                  <a:pt x="1297" y="244"/>
                </a:lnTo>
                <a:lnTo>
                  <a:pt x="1302" y="258"/>
                </a:lnTo>
                <a:lnTo>
                  <a:pt x="1317" y="268"/>
                </a:lnTo>
                <a:lnTo>
                  <a:pt x="1338" y="284"/>
                </a:lnTo>
                <a:lnTo>
                  <a:pt x="1361" y="291"/>
                </a:lnTo>
                <a:lnTo>
                  <a:pt x="1377" y="296"/>
                </a:lnTo>
                <a:lnTo>
                  <a:pt x="1387" y="308"/>
                </a:lnTo>
                <a:lnTo>
                  <a:pt x="1407" y="319"/>
                </a:lnTo>
                <a:lnTo>
                  <a:pt x="1421" y="329"/>
                </a:lnTo>
                <a:lnTo>
                  <a:pt x="1417" y="338"/>
                </a:lnTo>
                <a:lnTo>
                  <a:pt x="1404" y="352"/>
                </a:lnTo>
                <a:lnTo>
                  <a:pt x="1411" y="367"/>
                </a:lnTo>
                <a:lnTo>
                  <a:pt x="1427" y="387"/>
                </a:lnTo>
                <a:lnTo>
                  <a:pt x="1451" y="402"/>
                </a:lnTo>
                <a:lnTo>
                  <a:pt x="1473" y="410"/>
                </a:lnTo>
                <a:lnTo>
                  <a:pt x="1498" y="413"/>
                </a:lnTo>
                <a:lnTo>
                  <a:pt x="1537" y="413"/>
                </a:lnTo>
                <a:lnTo>
                  <a:pt x="1546" y="420"/>
                </a:lnTo>
                <a:lnTo>
                  <a:pt x="1560" y="432"/>
                </a:lnTo>
                <a:lnTo>
                  <a:pt x="1583" y="439"/>
                </a:lnTo>
                <a:lnTo>
                  <a:pt x="1598" y="438"/>
                </a:lnTo>
                <a:lnTo>
                  <a:pt x="1610" y="438"/>
                </a:lnTo>
                <a:lnTo>
                  <a:pt x="1618" y="442"/>
                </a:lnTo>
                <a:lnTo>
                  <a:pt x="1627" y="450"/>
                </a:lnTo>
                <a:lnTo>
                  <a:pt x="1631" y="462"/>
                </a:lnTo>
                <a:lnTo>
                  <a:pt x="1634" y="477"/>
                </a:lnTo>
                <a:lnTo>
                  <a:pt x="1638" y="484"/>
                </a:lnTo>
                <a:lnTo>
                  <a:pt x="1641" y="497"/>
                </a:lnTo>
                <a:lnTo>
                  <a:pt x="1634" y="499"/>
                </a:lnTo>
                <a:lnTo>
                  <a:pt x="1620" y="495"/>
                </a:lnTo>
                <a:lnTo>
                  <a:pt x="1608" y="493"/>
                </a:lnTo>
                <a:lnTo>
                  <a:pt x="1598" y="497"/>
                </a:lnTo>
                <a:lnTo>
                  <a:pt x="1593" y="499"/>
                </a:lnTo>
                <a:lnTo>
                  <a:pt x="1600" y="500"/>
                </a:lnTo>
                <a:lnTo>
                  <a:pt x="1607" y="503"/>
                </a:lnTo>
                <a:lnTo>
                  <a:pt x="1613" y="507"/>
                </a:lnTo>
                <a:lnTo>
                  <a:pt x="1618" y="515"/>
                </a:lnTo>
                <a:lnTo>
                  <a:pt x="1624" y="519"/>
                </a:lnTo>
                <a:lnTo>
                  <a:pt x="1628" y="520"/>
                </a:lnTo>
                <a:lnTo>
                  <a:pt x="1640" y="520"/>
                </a:lnTo>
                <a:lnTo>
                  <a:pt x="1655" y="518"/>
                </a:lnTo>
                <a:lnTo>
                  <a:pt x="1677" y="512"/>
                </a:lnTo>
                <a:lnTo>
                  <a:pt x="1679" y="512"/>
                </a:lnTo>
                <a:lnTo>
                  <a:pt x="1679" y="513"/>
                </a:lnTo>
                <a:lnTo>
                  <a:pt x="1691" y="517"/>
                </a:lnTo>
                <a:lnTo>
                  <a:pt x="1699" y="518"/>
                </a:lnTo>
                <a:lnTo>
                  <a:pt x="1705" y="518"/>
                </a:lnTo>
                <a:lnTo>
                  <a:pt x="1714" y="517"/>
                </a:lnTo>
                <a:lnTo>
                  <a:pt x="1731" y="517"/>
                </a:lnTo>
                <a:lnTo>
                  <a:pt x="1735" y="515"/>
                </a:lnTo>
                <a:lnTo>
                  <a:pt x="1748" y="509"/>
                </a:lnTo>
                <a:lnTo>
                  <a:pt x="1756" y="507"/>
                </a:lnTo>
                <a:lnTo>
                  <a:pt x="1765" y="505"/>
                </a:lnTo>
                <a:lnTo>
                  <a:pt x="1770" y="504"/>
                </a:lnTo>
                <a:lnTo>
                  <a:pt x="1775" y="505"/>
                </a:lnTo>
                <a:lnTo>
                  <a:pt x="1777" y="507"/>
                </a:lnTo>
                <a:lnTo>
                  <a:pt x="1779" y="509"/>
                </a:lnTo>
                <a:lnTo>
                  <a:pt x="1770" y="515"/>
                </a:lnTo>
                <a:lnTo>
                  <a:pt x="1783" y="515"/>
                </a:lnTo>
                <a:lnTo>
                  <a:pt x="1787" y="517"/>
                </a:lnTo>
                <a:lnTo>
                  <a:pt x="1799" y="517"/>
                </a:lnTo>
                <a:lnTo>
                  <a:pt x="1803" y="515"/>
                </a:lnTo>
                <a:lnTo>
                  <a:pt x="1807" y="514"/>
                </a:lnTo>
                <a:lnTo>
                  <a:pt x="1812" y="512"/>
                </a:lnTo>
                <a:lnTo>
                  <a:pt x="1816" y="508"/>
                </a:lnTo>
                <a:lnTo>
                  <a:pt x="1819" y="504"/>
                </a:lnTo>
                <a:lnTo>
                  <a:pt x="1816" y="497"/>
                </a:lnTo>
                <a:lnTo>
                  <a:pt x="1816" y="493"/>
                </a:lnTo>
                <a:lnTo>
                  <a:pt x="1817" y="490"/>
                </a:lnTo>
                <a:lnTo>
                  <a:pt x="1817" y="489"/>
                </a:lnTo>
                <a:lnTo>
                  <a:pt x="1819" y="488"/>
                </a:lnTo>
                <a:lnTo>
                  <a:pt x="1821" y="487"/>
                </a:lnTo>
                <a:lnTo>
                  <a:pt x="1826" y="484"/>
                </a:lnTo>
                <a:lnTo>
                  <a:pt x="1833" y="483"/>
                </a:lnTo>
                <a:lnTo>
                  <a:pt x="1843" y="483"/>
                </a:lnTo>
                <a:lnTo>
                  <a:pt x="1848" y="484"/>
                </a:lnTo>
                <a:lnTo>
                  <a:pt x="1853" y="485"/>
                </a:lnTo>
                <a:lnTo>
                  <a:pt x="1861" y="490"/>
                </a:lnTo>
                <a:lnTo>
                  <a:pt x="1863" y="492"/>
                </a:lnTo>
                <a:lnTo>
                  <a:pt x="1868" y="493"/>
                </a:lnTo>
                <a:lnTo>
                  <a:pt x="1875" y="494"/>
                </a:lnTo>
                <a:lnTo>
                  <a:pt x="1878" y="494"/>
                </a:lnTo>
                <a:lnTo>
                  <a:pt x="1883" y="490"/>
                </a:lnTo>
                <a:lnTo>
                  <a:pt x="1885" y="485"/>
                </a:lnTo>
                <a:lnTo>
                  <a:pt x="1884" y="484"/>
                </a:lnTo>
                <a:lnTo>
                  <a:pt x="1890" y="468"/>
                </a:lnTo>
                <a:lnTo>
                  <a:pt x="1890" y="467"/>
                </a:lnTo>
                <a:lnTo>
                  <a:pt x="1895" y="459"/>
                </a:lnTo>
                <a:lnTo>
                  <a:pt x="1900" y="458"/>
                </a:lnTo>
                <a:lnTo>
                  <a:pt x="1905" y="457"/>
                </a:lnTo>
                <a:lnTo>
                  <a:pt x="1907" y="455"/>
                </a:lnTo>
                <a:lnTo>
                  <a:pt x="1915" y="453"/>
                </a:lnTo>
                <a:lnTo>
                  <a:pt x="1931" y="447"/>
                </a:lnTo>
                <a:lnTo>
                  <a:pt x="1938" y="443"/>
                </a:lnTo>
                <a:lnTo>
                  <a:pt x="1946" y="440"/>
                </a:lnTo>
                <a:lnTo>
                  <a:pt x="1961" y="433"/>
                </a:lnTo>
                <a:lnTo>
                  <a:pt x="1962" y="433"/>
                </a:lnTo>
                <a:lnTo>
                  <a:pt x="1973" y="428"/>
                </a:lnTo>
                <a:lnTo>
                  <a:pt x="1975" y="425"/>
                </a:lnTo>
                <a:lnTo>
                  <a:pt x="1976" y="425"/>
                </a:lnTo>
                <a:lnTo>
                  <a:pt x="1978" y="423"/>
                </a:lnTo>
                <a:lnTo>
                  <a:pt x="1981" y="422"/>
                </a:lnTo>
                <a:lnTo>
                  <a:pt x="1988" y="419"/>
                </a:lnTo>
                <a:lnTo>
                  <a:pt x="1995" y="419"/>
                </a:lnTo>
                <a:lnTo>
                  <a:pt x="2006" y="417"/>
                </a:lnTo>
                <a:lnTo>
                  <a:pt x="2018" y="413"/>
                </a:lnTo>
                <a:lnTo>
                  <a:pt x="2022" y="412"/>
                </a:lnTo>
                <a:lnTo>
                  <a:pt x="2022" y="410"/>
                </a:lnTo>
                <a:lnTo>
                  <a:pt x="2040" y="402"/>
                </a:lnTo>
                <a:lnTo>
                  <a:pt x="2050" y="394"/>
                </a:lnTo>
                <a:lnTo>
                  <a:pt x="2057" y="388"/>
                </a:lnTo>
                <a:lnTo>
                  <a:pt x="2060" y="384"/>
                </a:lnTo>
                <a:lnTo>
                  <a:pt x="2060" y="383"/>
                </a:lnTo>
                <a:lnTo>
                  <a:pt x="2067" y="378"/>
                </a:lnTo>
                <a:lnTo>
                  <a:pt x="2070" y="377"/>
                </a:lnTo>
                <a:lnTo>
                  <a:pt x="2096" y="370"/>
                </a:lnTo>
                <a:lnTo>
                  <a:pt x="2103" y="368"/>
                </a:lnTo>
                <a:lnTo>
                  <a:pt x="2117" y="368"/>
                </a:lnTo>
                <a:lnTo>
                  <a:pt x="2123" y="369"/>
                </a:lnTo>
                <a:lnTo>
                  <a:pt x="2130" y="373"/>
                </a:lnTo>
                <a:lnTo>
                  <a:pt x="2131" y="374"/>
                </a:lnTo>
                <a:lnTo>
                  <a:pt x="2152" y="378"/>
                </a:lnTo>
                <a:lnTo>
                  <a:pt x="2158" y="378"/>
                </a:lnTo>
                <a:lnTo>
                  <a:pt x="2175" y="374"/>
                </a:lnTo>
                <a:lnTo>
                  <a:pt x="2192" y="370"/>
                </a:lnTo>
                <a:lnTo>
                  <a:pt x="2195" y="370"/>
                </a:lnTo>
                <a:lnTo>
                  <a:pt x="2206" y="368"/>
                </a:lnTo>
                <a:lnTo>
                  <a:pt x="2233" y="368"/>
                </a:lnTo>
                <a:lnTo>
                  <a:pt x="2246" y="372"/>
                </a:lnTo>
                <a:lnTo>
                  <a:pt x="2252" y="373"/>
                </a:lnTo>
                <a:lnTo>
                  <a:pt x="2253" y="372"/>
                </a:lnTo>
                <a:lnTo>
                  <a:pt x="2256" y="370"/>
                </a:lnTo>
                <a:lnTo>
                  <a:pt x="2258" y="369"/>
                </a:lnTo>
                <a:lnTo>
                  <a:pt x="2262" y="366"/>
                </a:lnTo>
                <a:lnTo>
                  <a:pt x="2265" y="361"/>
                </a:lnTo>
                <a:lnTo>
                  <a:pt x="2266" y="357"/>
                </a:lnTo>
                <a:lnTo>
                  <a:pt x="2270" y="356"/>
                </a:lnTo>
                <a:lnTo>
                  <a:pt x="2287" y="356"/>
                </a:lnTo>
                <a:lnTo>
                  <a:pt x="2295" y="357"/>
                </a:lnTo>
                <a:lnTo>
                  <a:pt x="2302" y="357"/>
                </a:lnTo>
                <a:lnTo>
                  <a:pt x="2310" y="356"/>
                </a:lnTo>
                <a:lnTo>
                  <a:pt x="2313" y="357"/>
                </a:lnTo>
                <a:lnTo>
                  <a:pt x="2316" y="358"/>
                </a:lnTo>
                <a:lnTo>
                  <a:pt x="2319" y="368"/>
                </a:lnTo>
                <a:lnTo>
                  <a:pt x="2320" y="380"/>
                </a:lnTo>
                <a:lnTo>
                  <a:pt x="2320" y="387"/>
                </a:lnTo>
                <a:lnTo>
                  <a:pt x="2324" y="389"/>
                </a:lnTo>
                <a:lnTo>
                  <a:pt x="2327" y="392"/>
                </a:lnTo>
                <a:lnTo>
                  <a:pt x="2334" y="392"/>
                </a:lnTo>
                <a:lnTo>
                  <a:pt x="2339" y="389"/>
                </a:lnTo>
                <a:lnTo>
                  <a:pt x="2343" y="388"/>
                </a:lnTo>
                <a:lnTo>
                  <a:pt x="2349" y="388"/>
                </a:lnTo>
                <a:lnTo>
                  <a:pt x="2358" y="395"/>
                </a:lnTo>
                <a:lnTo>
                  <a:pt x="2361" y="397"/>
                </a:lnTo>
                <a:lnTo>
                  <a:pt x="2363" y="398"/>
                </a:lnTo>
                <a:lnTo>
                  <a:pt x="2377" y="410"/>
                </a:lnTo>
                <a:lnTo>
                  <a:pt x="2385" y="419"/>
                </a:lnTo>
                <a:lnTo>
                  <a:pt x="2388" y="424"/>
                </a:lnTo>
                <a:lnTo>
                  <a:pt x="2390" y="429"/>
                </a:lnTo>
                <a:lnTo>
                  <a:pt x="2391" y="433"/>
                </a:lnTo>
                <a:lnTo>
                  <a:pt x="2394" y="445"/>
                </a:lnTo>
                <a:lnTo>
                  <a:pt x="2397" y="449"/>
                </a:lnTo>
                <a:lnTo>
                  <a:pt x="2398" y="452"/>
                </a:lnTo>
                <a:lnTo>
                  <a:pt x="2401" y="455"/>
                </a:lnTo>
                <a:lnTo>
                  <a:pt x="2410" y="459"/>
                </a:lnTo>
                <a:lnTo>
                  <a:pt x="2417" y="460"/>
                </a:lnTo>
                <a:lnTo>
                  <a:pt x="2422" y="462"/>
                </a:lnTo>
                <a:lnTo>
                  <a:pt x="2435" y="462"/>
                </a:lnTo>
                <a:lnTo>
                  <a:pt x="2438" y="463"/>
                </a:lnTo>
                <a:lnTo>
                  <a:pt x="2441" y="467"/>
                </a:lnTo>
                <a:lnTo>
                  <a:pt x="2445" y="472"/>
                </a:lnTo>
                <a:lnTo>
                  <a:pt x="2447" y="475"/>
                </a:lnTo>
                <a:lnTo>
                  <a:pt x="2449" y="480"/>
                </a:lnTo>
                <a:lnTo>
                  <a:pt x="2452" y="483"/>
                </a:lnTo>
                <a:lnTo>
                  <a:pt x="2452" y="483"/>
                </a:lnTo>
                <a:lnTo>
                  <a:pt x="2459" y="484"/>
                </a:lnTo>
                <a:lnTo>
                  <a:pt x="2464" y="484"/>
                </a:lnTo>
                <a:lnTo>
                  <a:pt x="2478" y="480"/>
                </a:lnTo>
                <a:lnTo>
                  <a:pt x="2481" y="479"/>
                </a:lnTo>
                <a:lnTo>
                  <a:pt x="2483" y="480"/>
                </a:lnTo>
                <a:lnTo>
                  <a:pt x="2486" y="483"/>
                </a:lnTo>
                <a:lnTo>
                  <a:pt x="2491" y="488"/>
                </a:lnTo>
                <a:lnTo>
                  <a:pt x="2492" y="493"/>
                </a:lnTo>
                <a:lnTo>
                  <a:pt x="2493" y="493"/>
                </a:lnTo>
                <a:lnTo>
                  <a:pt x="2496" y="502"/>
                </a:lnTo>
                <a:lnTo>
                  <a:pt x="2496" y="505"/>
                </a:lnTo>
                <a:lnTo>
                  <a:pt x="2499" y="508"/>
                </a:lnTo>
                <a:lnTo>
                  <a:pt x="2505" y="520"/>
                </a:lnTo>
                <a:lnTo>
                  <a:pt x="2515" y="535"/>
                </a:lnTo>
                <a:lnTo>
                  <a:pt x="2520" y="539"/>
                </a:lnTo>
                <a:lnTo>
                  <a:pt x="2525" y="539"/>
                </a:lnTo>
                <a:lnTo>
                  <a:pt x="2543" y="534"/>
                </a:lnTo>
                <a:lnTo>
                  <a:pt x="2549" y="532"/>
                </a:lnTo>
                <a:lnTo>
                  <a:pt x="2550" y="529"/>
                </a:lnTo>
                <a:lnTo>
                  <a:pt x="2552" y="527"/>
                </a:lnTo>
                <a:lnTo>
                  <a:pt x="2552" y="520"/>
                </a:lnTo>
                <a:lnTo>
                  <a:pt x="2553" y="518"/>
                </a:lnTo>
                <a:lnTo>
                  <a:pt x="2567" y="512"/>
                </a:lnTo>
                <a:lnTo>
                  <a:pt x="2569" y="510"/>
                </a:lnTo>
                <a:lnTo>
                  <a:pt x="2570" y="509"/>
                </a:lnTo>
                <a:lnTo>
                  <a:pt x="2570" y="497"/>
                </a:lnTo>
                <a:lnTo>
                  <a:pt x="2572" y="495"/>
                </a:lnTo>
                <a:lnTo>
                  <a:pt x="2573" y="494"/>
                </a:lnTo>
                <a:lnTo>
                  <a:pt x="2576" y="493"/>
                </a:lnTo>
                <a:lnTo>
                  <a:pt x="2584" y="495"/>
                </a:lnTo>
                <a:lnTo>
                  <a:pt x="2590" y="497"/>
                </a:lnTo>
                <a:lnTo>
                  <a:pt x="2599" y="500"/>
                </a:lnTo>
                <a:lnTo>
                  <a:pt x="2604" y="503"/>
                </a:lnTo>
                <a:lnTo>
                  <a:pt x="2614" y="512"/>
                </a:lnTo>
                <a:lnTo>
                  <a:pt x="2616" y="513"/>
                </a:lnTo>
                <a:lnTo>
                  <a:pt x="2620" y="518"/>
                </a:lnTo>
                <a:lnTo>
                  <a:pt x="2623" y="522"/>
                </a:lnTo>
                <a:lnTo>
                  <a:pt x="2624" y="525"/>
                </a:lnTo>
                <a:lnTo>
                  <a:pt x="2624" y="529"/>
                </a:lnTo>
                <a:lnTo>
                  <a:pt x="2621" y="535"/>
                </a:lnTo>
                <a:close/>
              </a:path>
            </a:pathLst>
          </a:custGeom>
          <a:solidFill>
            <a:srgbClr val="CCFFFF"/>
          </a:solidFill>
          <a:ln w="9525">
            <a:solidFill>
              <a:srgbClr val="001762"/>
            </a:solidFill>
            <a:round/>
            <a:headEnd/>
            <a:tailEnd/>
          </a:ln>
        </p:spPr>
        <p:txBody>
          <a:bodyPr/>
          <a:lstStyle/>
          <a:p>
            <a:endParaRPr lang="en-US"/>
          </a:p>
        </p:txBody>
      </p:sp>
      <p:sp>
        <p:nvSpPr>
          <p:cNvPr id="326667" name="Freeform 11"/>
          <p:cNvSpPr>
            <a:spLocks noEditPoints="1"/>
          </p:cNvSpPr>
          <p:nvPr/>
        </p:nvSpPr>
        <p:spPr bwMode="auto">
          <a:xfrm>
            <a:off x="3851275" y="4162425"/>
            <a:ext cx="25400" cy="90488"/>
          </a:xfrm>
          <a:custGeom>
            <a:avLst/>
            <a:gdLst/>
            <a:ahLst/>
            <a:cxnLst>
              <a:cxn ang="0">
                <a:pos x="23" y="20"/>
              </a:cxn>
              <a:cxn ang="0">
                <a:pos x="21" y="22"/>
              </a:cxn>
              <a:cxn ang="0">
                <a:pos x="20" y="28"/>
              </a:cxn>
              <a:cxn ang="0">
                <a:pos x="20" y="32"/>
              </a:cxn>
              <a:cxn ang="0">
                <a:pos x="18" y="36"/>
              </a:cxn>
              <a:cxn ang="0">
                <a:pos x="18" y="38"/>
              </a:cxn>
              <a:cxn ang="0">
                <a:pos x="17" y="40"/>
              </a:cxn>
              <a:cxn ang="0">
                <a:pos x="14" y="40"/>
              </a:cxn>
              <a:cxn ang="0">
                <a:pos x="14" y="38"/>
              </a:cxn>
              <a:cxn ang="0">
                <a:pos x="14" y="37"/>
              </a:cxn>
              <a:cxn ang="0">
                <a:pos x="16" y="36"/>
              </a:cxn>
              <a:cxn ang="0">
                <a:pos x="17" y="37"/>
              </a:cxn>
              <a:cxn ang="0">
                <a:pos x="17" y="38"/>
              </a:cxn>
              <a:cxn ang="0">
                <a:pos x="17" y="35"/>
              </a:cxn>
              <a:cxn ang="0">
                <a:pos x="14" y="35"/>
              </a:cxn>
              <a:cxn ang="0">
                <a:pos x="13" y="36"/>
              </a:cxn>
              <a:cxn ang="0">
                <a:pos x="11" y="35"/>
              </a:cxn>
              <a:cxn ang="0">
                <a:pos x="16" y="32"/>
              </a:cxn>
              <a:cxn ang="0">
                <a:pos x="16" y="30"/>
              </a:cxn>
              <a:cxn ang="0">
                <a:pos x="13" y="23"/>
              </a:cxn>
              <a:cxn ang="0">
                <a:pos x="7" y="21"/>
              </a:cxn>
              <a:cxn ang="0">
                <a:pos x="0" y="12"/>
              </a:cxn>
              <a:cxn ang="0">
                <a:pos x="3" y="6"/>
              </a:cxn>
              <a:cxn ang="0">
                <a:pos x="3" y="6"/>
              </a:cxn>
              <a:cxn ang="0">
                <a:pos x="4" y="2"/>
              </a:cxn>
              <a:cxn ang="0">
                <a:pos x="8" y="0"/>
              </a:cxn>
              <a:cxn ang="0">
                <a:pos x="10" y="2"/>
              </a:cxn>
              <a:cxn ang="0">
                <a:pos x="10" y="10"/>
              </a:cxn>
              <a:cxn ang="0">
                <a:pos x="17" y="7"/>
              </a:cxn>
              <a:cxn ang="0">
                <a:pos x="17" y="12"/>
              </a:cxn>
              <a:cxn ang="0">
                <a:pos x="23" y="16"/>
              </a:cxn>
              <a:cxn ang="0">
                <a:pos x="23" y="16"/>
              </a:cxn>
              <a:cxn ang="0">
                <a:pos x="23" y="20"/>
              </a:cxn>
              <a:cxn ang="0">
                <a:pos x="35" y="207"/>
              </a:cxn>
              <a:cxn ang="0">
                <a:pos x="34" y="208"/>
              </a:cxn>
              <a:cxn ang="0">
                <a:pos x="34" y="208"/>
              </a:cxn>
              <a:cxn ang="0">
                <a:pos x="33" y="207"/>
              </a:cxn>
              <a:cxn ang="0">
                <a:pos x="28" y="207"/>
              </a:cxn>
              <a:cxn ang="0">
                <a:pos x="30" y="206"/>
              </a:cxn>
              <a:cxn ang="0">
                <a:pos x="35" y="206"/>
              </a:cxn>
              <a:cxn ang="0">
                <a:pos x="35" y="207"/>
              </a:cxn>
            </a:cxnLst>
            <a:rect l="0" t="0" r="r" b="b"/>
            <a:pathLst>
              <a:path w="35" h="208">
                <a:moveTo>
                  <a:pt x="23" y="20"/>
                </a:moveTo>
                <a:lnTo>
                  <a:pt x="21" y="22"/>
                </a:lnTo>
                <a:lnTo>
                  <a:pt x="20" y="28"/>
                </a:lnTo>
                <a:lnTo>
                  <a:pt x="20" y="32"/>
                </a:lnTo>
                <a:lnTo>
                  <a:pt x="18" y="36"/>
                </a:lnTo>
                <a:lnTo>
                  <a:pt x="18" y="38"/>
                </a:lnTo>
                <a:lnTo>
                  <a:pt x="17" y="40"/>
                </a:lnTo>
                <a:lnTo>
                  <a:pt x="14" y="40"/>
                </a:lnTo>
                <a:lnTo>
                  <a:pt x="14" y="38"/>
                </a:lnTo>
                <a:lnTo>
                  <a:pt x="14" y="37"/>
                </a:lnTo>
                <a:lnTo>
                  <a:pt x="16" y="36"/>
                </a:lnTo>
                <a:lnTo>
                  <a:pt x="17" y="37"/>
                </a:lnTo>
                <a:lnTo>
                  <a:pt x="17" y="38"/>
                </a:lnTo>
                <a:lnTo>
                  <a:pt x="17" y="35"/>
                </a:lnTo>
                <a:lnTo>
                  <a:pt x="14" y="35"/>
                </a:lnTo>
                <a:lnTo>
                  <a:pt x="13" y="36"/>
                </a:lnTo>
                <a:lnTo>
                  <a:pt x="11" y="35"/>
                </a:lnTo>
                <a:lnTo>
                  <a:pt x="16" y="32"/>
                </a:lnTo>
                <a:lnTo>
                  <a:pt x="16" y="30"/>
                </a:lnTo>
                <a:lnTo>
                  <a:pt x="13" y="23"/>
                </a:lnTo>
                <a:lnTo>
                  <a:pt x="7" y="21"/>
                </a:lnTo>
                <a:lnTo>
                  <a:pt x="0" y="12"/>
                </a:lnTo>
                <a:lnTo>
                  <a:pt x="3" y="6"/>
                </a:lnTo>
                <a:lnTo>
                  <a:pt x="3" y="6"/>
                </a:lnTo>
                <a:lnTo>
                  <a:pt x="4" y="2"/>
                </a:lnTo>
                <a:lnTo>
                  <a:pt x="8" y="0"/>
                </a:lnTo>
                <a:lnTo>
                  <a:pt x="10" y="2"/>
                </a:lnTo>
                <a:lnTo>
                  <a:pt x="10" y="10"/>
                </a:lnTo>
                <a:lnTo>
                  <a:pt x="17" y="7"/>
                </a:lnTo>
                <a:lnTo>
                  <a:pt x="17" y="12"/>
                </a:lnTo>
                <a:lnTo>
                  <a:pt x="23" y="16"/>
                </a:lnTo>
                <a:lnTo>
                  <a:pt x="23" y="16"/>
                </a:lnTo>
                <a:lnTo>
                  <a:pt x="23" y="20"/>
                </a:lnTo>
                <a:close/>
                <a:moveTo>
                  <a:pt x="35" y="207"/>
                </a:moveTo>
                <a:lnTo>
                  <a:pt x="34" y="208"/>
                </a:lnTo>
                <a:lnTo>
                  <a:pt x="34" y="208"/>
                </a:lnTo>
                <a:lnTo>
                  <a:pt x="33" y="207"/>
                </a:lnTo>
                <a:lnTo>
                  <a:pt x="28" y="207"/>
                </a:lnTo>
                <a:lnTo>
                  <a:pt x="30" y="206"/>
                </a:lnTo>
                <a:lnTo>
                  <a:pt x="35" y="206"/>
                </a:lnTo>
                <a:lnTo>
                  <a:pt x="35" y="207"/>
                </a:lnTo>
                <a:close/>
              </a:path>
            </a:pathLst>
          </a:custGeom>
          <a:solidFill>
            <a:srgbClr val="CCFFFF"/>
          </a:solidFill>
          <a:ln w="9525">
            <a:solidFill>
              <a:srgbClr val="001762"/>
            </a:solidFill>
            <a:round/>
            <a:headEnd/>
            <a:tailEnd/>
          </a:ln>
        </p:spPr>
        <p:txBody>
          <a:bodyPr/>
          <a:lstStyle/>
          <a:p>
            <a:endParaRPr lang="en-US"/>
          </a:p>
        </p:txBody>
      </p:sp>
      <p:sp>
        <p:nvSpPr>
          <p:cNvPr id="326668" name="Freeform 12"/>
          <p:cNvSpPr>
            <a:spLocks/>
          </p:cNvSpPr>
          <p:nvPr/>
        </p:nvSpPr>
        <p:spPr bwMode="auto">
          <a:xfrm>
            <a:off x="3851277" y="4162425"/>
            <a:ext cx="11113" cy="17860"/>
          </a:xfrm>
          <a:custGeom>
            <a:avLst/>
            <a:gdLst/>
            <a:ahLst/>
            <a:cxnLst>
              <a:cxn ang="0">
                <a:pos x="23" y="20"/>
              </a:cxn>
              <a:cxn ang="0">
                <a:pos x="21" y="22"/>
              </a:cxn>
              <a:cxn ang="0">
                <a:pos x="20" y="28"/>
              </a:cxn>
              <a:cxn ang="0">
                <a:pos x="20" y="32"/>
              </a:cxn>
              <a:cxn ang="0">
                <a:pos x="18" y="36"/>
              </a:cxn>
              <a:cxn ang="0">
                <a:pos x="18" y="38"/>
              </a:cxn>
              <a:cxn ang="0">
                <a:pos x="17" y="40"/>
              </a:cxn>
              <a:cxn ang="0">
                <a:pos x="14" y="40"/>
              </a:cxn>
              <a:cxn ang="0">
                <a:pos x="14" y="38"/>
              </a:cxn>
              <a:cxn ang="0">
                <a:pos x="14" y="37"/>
              </a:cxn>
              <a:cxn ang="0">
                <a:pos x="16" y="36"/>
              </a:cxn>
              <a:cxn ang="0">
                <a:pos x="17" y="37"/>
              </a:cxn>
              <a:cxn ang="0">
                <a:pos x="17" y="38"/>
              </a:cxn>
              <a:cxn ang="0">
                <a:pos x="17" y="35"/>
              </a:cxn>
              <a:cxn ang="0">
                <a:pos x="14" y="35"/>
              </a:cxn>
              <a:cxn ang="0">
                <a:pos x="13" y="36"/>
              </a:cxn>
              <a:cxn ang="0">
                <a:pos x="11" y="35"/>
              </a:cxn>
              <a:cxn ang="0">
                <a:pos x="16" y="32"/>
              </a:cxn>
              <a:cxn ang="0">
                <a:pos x="16" y="30"/>
              </a:cxn>
              <a:cxn ang="0">
                <a:pos x="13" y="23"/>
              </a:cxn>
              <a:cxn ang="0">
                <a:pos x="7" y="21"/>
              </a:cxn>
              <a:cxn ang="0">
                <a:pos x="0" y="12"/>
              </a:cxn>
              <a:cxn ang="0">
                <a:pos x="3" y="6"/>
              </a:cxn>
              <a:cxn ang="0">
                <a:pos x="3" y="6"/>
              </a:cxn>
              <a:cxn ang="0">
                <a:pos x="4" y="2"/>
              </a:cxn>
              <a:cxn ang="0">
                <a:pos x="8" y="0"/>
              </a:cxn>
              <a:cxn ang="0">
                <a:pos x="10" y="2"/>
              </a:cxn>
              <a:cxn ang="0">
                <a:pos x="10" y="10"/>
              </a:cxn>
              <a:cxn ang="0">
                <a:pos x="17" y="7"/>
              </a:cxn>
              <a:cxn ang="0">
                <a:pos x="17" y="12"/>
              </a:cxn>
              <a:cxn ang="0">
                <a:pos x="23" y="16"/>
              </a:cxn>
              <a:cxn ang="0">
                <a:pos x="23" y="16"/>
              </a:cxn>
              <a:cxn ang="0">
                <a:pos x="23" y="20"/>
              </a:cxn>
            </a:cxnLst>
            <a:rect l="0" t="0" r="r" b="b"/>
            <a:pathLst>
              <a:path w="23" h="40">
                <a:moveTo>
                  <a:pt x="23" y="20"/>
                </a:moveTo>
                <a:lnTo>
                  <a:pt x="21" y="22"/>
                </a:lnTo>
                <a:lnTo>
                  <a:pt x="20" y="28"/>
                </a:lnTo>
                <a:lnTo>
                  <a:pt x="20" y="32"/>
                </a:lnTo>
                <a:lnTo>
                  <a:pt x="18" y="36"/>
                </a:lnTo>
                <a:lnTo>
                  <a:pt x="18" y="38"/>
                </a:lnTo>
                <a:lnTo>
                  <a:pt x="17" y="40"/>
                </a:lnTo>
                <a:lnTo>
                  <a:pt x="14" y="40"/>
                </a:lnTo>
                <a:lnTo>
                  <a:pt x="14" y="38"/>
                </a:lnTo>
                <a:lnTo>
                  <a:pt x="14" y="37"/>
                </a:lnTo>
                <a:lnTo>
                  <a:pt x="16" y="36"/>
                </a:lnTo>
                <a:lnTo>
                  <a:pt x="17" y="37"/>
                </a:lnTo>
                <a:lnTo>
                  <a:pt x="17" y="38"/>
                </a:lnTo>
                <a:lnTo>
                  <a:pt x="17" y="35"/>
                </a:lnTo>
                <a:lnTo>
                  <a:pt x="14" y="35"/>
                </a:lnTo>
                <a:lnTo>
                  <a:pt x="13" y="36"/>
                </a:lnTo>
                <a:lnTo>
                  <a:pt x="11" y="35"/>
                </a:lnTo>
                <a:lnTo>
                  <a:pt x="16" y="32"/>
                </a:lnTo>
                <a:lnTo>
                  <a:pt x="16" y="30"/>
                </a:lnTo>
                <a:lnTo>
                  <a:pt x="13" y="23"/>
                </a:lnTo>
                <a:lnTo>
                  <a:pt x="7" y="21"/>
                </a:lnTo>
                <a:lnTo>
                  <a:pt x="0" y="12"/>
                </a:lnTo>
                <a:lnTo>
                  <a:pt x="3" y="6"/>
                </a:lnTo>
                <a:lnTo>
                  <a:pt x="3" y="6"/>
                </a:lnTo>
                <a:lnTo>
                  <a:pt x="4" y="2"/>
                </a:lnTo>
                <a:lnTo>
                  <a:pt x="8" y="0"/>
                </a:lnTo>
                <a:lnTo>
                  <a:pt x="10" y="2"/>
                </a:lnTo>
                <a:lnTo>
                  <a:pt x="10" y="10"/>
                </a:lnTo>
                <a:lnTo>
                  <a:pt x="17" y="7"/>
                </a:lnTo>
                <a:lnTo>
                  <a:pt x="17" y="12"/>
                </a:lnTo>
                <a:lnTo>
                  <a:pt x="23" y="16"/>
                </a:lnTo>
                <a:lnTo>
                  <a:pt x="23" y="16"/>
                </a:lnTo>
                <a:lnTo>
                  <a:pt x="23" y="20"/>
                </a:lnTo>
              </a:path>
            </a:pathLst>
          </a:custGeom>
          <a:solidFill>
            <a:srgbClr val="CCFFFF"/>
          </a:solidFill>
          <a:ln w="3175">
            <a:solidFill>
              <a:srgbClr val="001762"/>
            </a:solidFill>
            <a:prstDash val="solid"/>
            <a:round/>
            <a:headEnd/>
            <a:tailEnd/>
          </a:ln>
        </p:spPr>
        <p:txBody>
          <a:bodyPr/>
          <a:lstStyle/>
          <a:p>
            <a:endParaRPr lang="en-US"/>
          </a:p>
        </p:txBody>
      </p:sp>
      <p:sp>
        <p:nvSpPr>
          <p:cNvPr id="326669" name="Freeform 13"/>
          <p:cNvSpPr>
            <a:spLocks/>
          </p:cNvSpPr>
          <p:nvPr/>
        </p:nvSpPr>
        <p:spPr bwMode="auto">
          <a:xfrm>
            <a:off x="3865563" y="4252913"/>
            <a:ext cx="11112" cy="2381"/>
          </a:xfrm>
          <a:custGeom>
            <a:avLst/>
            <a:gdLst/>
            <a:ahLst/>
            <a:cxnLst>
              <a:cxn ang="0">
                <a:pos x="7" y="1"/>
              </a:cxn>
              <a:cxn ang="0">
                <a:pos x="6" y="2"/>
              </a:cxn>
              <a:cxn ang="0">
                <a:pos x="6" y="2"/>
              </a:cxn>
              <a:cxn ang="0">
                <a:pos x="5" y="1"/>
              </a:cxn>
              <a:cxn ang="0">
                <a:pos x="0" y="1"/>
              </a:cxn>
              <a:cxn ang="0">
                <a:pos x="2" y="0"/>
              </a:cxn>
              <a:cxn ang="0">
                <a:pos x="7" y="0"/>
              </a:cxn>
              <a:cxn ang="0">
                <a:pos x="7" y="1"/>
              </a:cxn>
            </a:cxnLst>
            <a:rect l="0" t="0" r="r" b="b"/>
            <a:pathLst>
              <a:path w="7" h="2">
                <a:moveTo>
                  <a:pt x="7" y="1"/>
                </a:moveTo>
                <a:lnTo>
                  <a:pt x="6" y="2"/>
                </a:lnTo>
                <a:lnTo>
                  <a:pt x="6" y="2"/>
                </a:lnTo>
                <a:lnTo>
                  <a:pt x="5" y="1"/>
                </a:lnTo>
                <a:lnTo>
                  <a:pt x="0" y="1"/>
                </a:lnTo>
                <a:lnTo>
                  <a:pt x="2" y="0"/>
                </a:lnTo>
                <a:lnTo>
                  <a:pt x="7" y="0"/>
                </a:lnTo>
                <a:lnTo>
                  <a:pt x="7" y="1"/>
                </a:lnTo>
              </a:path>
            </a:pathLst>
          </a:custGeom>
          <a:solidFill>
            <a:srgbClr val="CCFFFF"/>
          </a:solidFill>
          <a:ln w="3175">
            <a:solidFill>
              <a:srgbClr val="001762"/>
            </a:solidFill>
            <a:prstDash val="solid"/>
            <a:round/>
            <a:headEnd/>
            <a:tailEnd/>
          </a:ln>
        </p:spPr>
        <p:txBody>
          <a:bodyPr/>
          <a:lstStyle/>
          <a:p>
            <a:endParaRPr lang="en-US"/>
          </a:p>
        </p:txBody>
      </p:sp>
      <p:sp>
        <p:nvSpPr>
          <p:cNvPr id="326670" name="Freeform 14"/>
          <p:cNvSpPr>
            <a:spLocks noEditPoints="1"/>
          </p:cNvSpPr>
          <p:nvPr/>
        </p:nvSpPr>
        <p:spPr bwMode="auto">
          <a:xfrm>
            <a:off x="1676402" y="2394348"/>
            <a:ext cx="1185863" cy="632221"/>
          </a:xfrm>
          <a:custGeom>
            <a:avLst/>
            <a:gdLst/>
            <a:ahLst/>
            <a:cxnLst>
              <a:cxn ang="0">
                <a:pos x="2005" y="866"/>
              </a:cxn>
              <a:cxn ang="0">
                <a:pos x="1995" y="1041"/>
              </a:cxn>
              <a:cxn ang="0">
                <a:pos x="1894" y="1318"/>
              </a:cxn>
              <a:cxn ang="0">
                <a:pos x="1691" y="1453"/>
              </a:cxn>
              <a:cxn ang="0">
                <a:pos x="1547" y="1460"/>
              </a:cxn>
              <a:cxn ang="0">
                <a:pos x="1595" y="1346"/>
              </a:cxn>
              <a:cxn ang="0">
                <a:pos x="1603" y="1270"/>
              </a:cxn>
              <a:cxn ang="0">
                <a:pos x="1581" y="1236"/>
              </a:cxn>
              <a:cxn ang="0">
                <a:pos x="1563" y="1185"/>
              </a:cxn>
              <a:cxn ang="0">
                <a:pos x="1581" y="1167"/>
              </a:cxn>
              <a:cxn ang="0">
                <a:pos x="1544" y="1151"/>
              </a:cxn>
              <a:cxn ang="0">
                <a:pos x="1509" y="1144"/>
              </a:cxn>
              <a:cxn ang="0">
                <a:pos x="1514" y="1085"/>
              </a:cxn>
              <a:cxn ang="0">
                <a:pos x="1523" y="1042"/>
              </a:cxn>
              <a:cxn ang="0">
                <a:pos x="1630" y="963"/>
              </a:cxn>
              <a:cxn ang="0">
                <a:pos x="1489" y="955"/>
              </a:cxn>
              <a:cxn ang="0">
                <a:pos x="1551" y="868"/>
              </a:cxn>
              <a:cxn ang="0">
                <a:pos x="1496" y="889"/>
              </a:cxn>
              <a:cxn ang="0">
                <a:pos x="1523" y="784"/>
              </a:cxn>
              <a:cxn ang="0">
                <a:pos x="1434" y="816"/>
              </a:cxn>
              <a:cxn ang="0">
                <a:pos x="1411" y="794"/>
              </a:cxn>
              <a:cxn ang="0">
                <a:pos x="1377" y="941"/>
              </a:cxn>
              <a:cxn ang="0">
                <a:pos x="1323" y="1105"/>
              </a:cxn>
              <a:cxn ang="0">
                <a:pos x="1165" y="1196"/>
              </a:cxn>
              <a:cxn ang="0">
                <a:pos x="1009" y="1264"/>
              </a:cxn>
              <a:cxn ang="0">
                <a:pos x="850" y="1259"/>
              </a:cxn>
              <a:cxn ang="0">
                <a:pos x="651" y="1147"/>
              </a:cxn>
              <a:cxn ang="0">
                <a:pos x="406" y="918"/>
              </a:cxn>
              <a:cxn ang="0">
                <a:pos x="311" y="715"/>
              </a:cxn>
              <a:cxn ang="0">
                <a:pos x="405" y="763"/>
              </a:cxn>
              <a:cxn ang="0">
                <a:pos x="497" y="750"/>
              </a:cxn>
              <a:cxn ang="0">
                <a:pos x="607" y="707"/>
              </a:cxn>
              <a:cxn ang="0">
                <a:pos x="723" y="618"/>
              </a:cxn>
              <a:cxn ang="0">
                <a:pos x="740" y="552"/>
              </a:cxn>
              <a:cxn ang="0">
                <a:pos x="615" y="579"/>
              </a:cxn>
              <a:cxn ang="0">
                <a:pos x="497" y="612"/>
              </a:cxn>
              <a:cxn ang="0">
                <a:pos x="405" y="604"/>
              </a:cxn>
              <a:cxn ang="0">
                <a:pos x="200" y="512"/>
              </a:cxn>
              <a:cxn ang="0">
                <a:pos x="148" y="469"/>
              </a:cxn>
              <a:cxn ang="0">
                <a:pos x="128" y="442"/>
              </a:cxn>
              <a:cxn ang="0">
                <a:pos x="83" y="397"/>
              </a:cxn>
              <a:cxn ang="0">
                <a:pos x="208" y="272"/>
              </a:cxn>
              <a:cxn ang="0">
                <a:pos x="70" y="351"/>
              </a:cxn>
              <a:cxn ang="0">
                <a:pos x="17" y="299"/>
              </a:cxn>
              <a:cxn ang="0">
                <a:pos x="213" y="130"/>
              </a:cxn>
              <a:cxn ang="0">
                <a:pos x="445" y="142"/>
              </a:cxn>
              <a:cxn ang="0">
                <a:pos x="818" y="106"/>
              </a:cxn>
              <a:cxn ang="0">
                <a:pos x="990" y="86"/>
              </a:cxn>
              <a:cxn ang="0">
                <a:pos x="1249" y="36"/>
              </a:cxn>
              <a:cxn ang="0">
                <a:pos x="1526" y="93"/>
              </a:cxn>
              <a:cxn ang="0">
                <a:pos x="1743" y="198"/>
              </a:cxn>
              <a:cxn ang="0">
                <a:pos x="1922" y="421"/>
              </a:cxn>
              <a:cxn ang="0">
                <a:pos x="1527" y="996"/>
              </a:cxn>
              <a:cxn ang="0">
                <a:pos x="6" y="357"/>
              </a:cxn>
              <a:cxn ang="0">
                <a:pos x="615" y="680"/>
              </a:cxn>
              <a:cxn ang="0">
                <a:pos x="88" y="351"/>
              </a:cxn>
              <a:cxn ang="0">
                <a:pos x="314" y="727"/>
              </a:cxn>
              <a:cxn ang="0">
                <a:pos x="115" y="317"/>
              </a:cxn>
              <a:cxn ang="0">
                <a:pos x="750" y="528"/>
              </a:cxn>
              <a:cxn ang="0">
                <a:pos x="603" y="690"/>
              </a:cxn>
              <a:cxn ang="0">
                <a:pos x="604" y="673"/>
              </a:cxn>
              <a:cxn ang="0">
                <a:pos x="1526" y="1166"/>
              </a:cxn>
              <a:cxn ang="0">
                <a:pos x="1418" y="805"/>
              </a:cxn>
            </a:cxnLst>
            <a:rect l="0" t="0" r="r" b="b"/>
            <a:pathLst>
              <a:path w="2130" h="1468">
                <a:moveTo>
                  <a:pt x="2122" y="602"/>
                </a:moveTo>
                <a:lnTo>
                  <a:pt x="2111" y="617"/>
                </a:lnTo>
                <a:lnTo>
                  <a:pt x="2105" y="632"/>
                </a:lnTo>
                <a:lnTo>
                  <a:pt x="2100" y="642"/>
                </a:lnTo>
                <a:lnTo>
                  <a:pt x="2093" y="657"/>
                </a:lnTo>
                <a:lnTo>
                  <a:pt x="2088" y="662"/>
                </a:lnTo>
                <a:lnTo>
                  <a:pt x="2073" y="663"/>
                </a:lnTo>
                <a:lnTo>
                  <a:pt x="2064" y="663"/>
                </a:lnTo>
                <a:lnTo>
                  <a:pt x="2053" y="665"/>
                </a:lnTo>
                <a:lnTo>
                  <a:pt x="2046" y="674"/>
                </a:lnTo>
                <a:lnTo>
                  <a:pt x="2039" y="680"/>
                </a:lnTo>
                <a:lnTo>
                  <a:pt x="2030" y="683"/>
                </a:lnTo>
                <a:lnTo>
                  <a:pt x="2027" y="690"/>
                </a:lnTo>
                <a:lnTo>
                  <a:pt x="2019" y="699"/>
                </a:lnTo>
                <a:lnTo>
                  <a:pt x="2009" y="702"/>
                </a:lnTo>
                <a:lnTo>
                  <a:pt x="1997" y="695"/>
                </a:lnTo>
                <a:lnTo>
                  <a:pt x="1988" y="692"/>
                </a:lnTo>
                <a:lnTo>
                  <a:pt x="1980" y="702"/>
                </a:lnTo>
                <a:lnTo>
                  <a:pt x="1980" y="710"/>
                </a:lnTo>
                <a:lnTo>
                  <a:pt x="1986" y="707"/>
                </a:lnTo>
                <a:lnTo>
                  <a:pt x="1993" y="710"/>
                </a:lnTo>
                <a:lnTo>
                  <a:pt x="1997" y="718"/>
                </a:lnTo>
                <a:lnTo>
                  <a:pt x="2003" y="723"/>
                </a:lnTo>
                <a:lnTo>
                  <a:pt x="2003" y="729"/>
                </a:lnTo>
                <a:lnTo>
                  <a:pt x="2010" y="730"/>
                </a:lnTo>
                <a:lnTo>
                  <a:pt x="2017" y="732"/>
                </a:lnTo>
                <a:lnTo>
                  <a:pt x="2024" y="729"/>
                </a:lnTo>
                <a:lnTo>
                  <a:pt x="2027" y="723"/>
                </a:lnTo>
                <a:lnTo>
                  <a:pt x="2033" y="717"/>
                </a:lnTo>
                <a:lnTo>
                  <a:pt x="2033" y="729"/>
                </a:lnTo>
                <a:lnTo>
                  <a:pt x="2047" y="728"/>
                </a:lnTo>
                <a:lnTo>
                  <a:pt x="2057" y="735"/>
                </a:lnTo>
                <a:lnTo>
                  <a:pt x="2061" y="738"/>
                </a:lnTo>
                <a:lnTo>
                  <a:pt x="2053" y="745"/>
                </a:lnTo>
                <a:lnTo>
                  <a:pt x="2039" y="754"/>
                </a:lnTo>
                <a:lnTo>
                  <a:pt x="2027" y="761"/>
                </a:lnTo>
                <a:lnTo>
                  <a:pt x="2016" y="763"/>
                </a:lnTo>
                <a:lnTo>
                  <a:pt x="2005" y="756"/>
                </a:lnTo>
                <a:lnTo>
                  <a:pt x="1996" y="753"/>
                </a:lnTo>
                <a:lnTo>
                  <a:pt x="1988" y="761"/>
                </a:lnTo>
                <a:lnTo>
                  <a:pt x="1986" y="771"/>
                </a:lnTo>
                <a:lnTo>
                  <a:pt x="1990" y="779"/>
                </a:lnTo>
                <a:lnTo>
                  <a:pt x="1990" y="799"/>
                </a:lnTo>
                <a:lnTo>
                  <a:pt x="1997" y="799"/>
                </a:lnTo>
                <a:lnTo>
                  <a:pt x="2003" y="799"/>
                </a:lnTo>
                <a:lnTo>
                  <a:pt x="2005" y="804"/>
                </a:lnTo>
                <a:lnTo>
                  <a:pt x="2007" y="813"/>
                </a:lnTo>
                <a:lnTo>
                  <a:pt x="2007" y="820"/>
                </a:lnTo>
                <a:lnTo>
                  <a:pt x="2009" y="829"/>
                </a:lnTo>
                <a:lnTo>
                  <a:pt x="2009" y="839"/>
                </a:lnTo>
                <a:lnTo>
                  <a:pt x="2017" y="836"/>
                </a:lnTo>
                <a:lnTo>
                  <a:pt x="2022" y="843"/>
                </a:lnTo>
                <a:lnTo>
                  <a:pt x="2017" y="846"/>
                </a:lnTo>
                <a:lnTo>
                  <a:pt x="2010" y="851"/>
                </a:lnTo>
                <a:lnTo>
                  <a:pt x="2006" y="860"/>
                </a:lnTo>
                <a:lnTo>
                  <a:pt x="2005" y="866"/>
                </a:lnTo>
                <a:lnTo>
                  <a:pt x="2010" y="865"/>
                </a:lnTo>
                <a:lnTo>
                  <a:pt x="2020" y="885"/>
                </a:lnTo>
                <a:lnTo>
                  <a:pt x="2010" y="888"/>
                </a:lnTo>
                <a:lnTo>
                  <a:pt x="2003" y="891"/>
                </a:lnTo>
                <a:lnTo>
                  <a:pt x="1993" y="894"/>
                </a:lnTo>
                <a:lnTo>
                  <a:pt x="1983" y="899"/>
                </a:lnTo>
                <a:lnTo>
                  <a:pt x="1970" y="905"/>
                </a:lnTo>
                <a:lnTo>
                  <a:pt x="1965" y="906"/>
                </a:lnTo>
                <a:lnTo>
                  <a:pt x="1962" y="908"/>
                </a:lnTo>
                <a:lnTo>
                  <a:pt x="1949" y="913"/>
                </a:lnTo>
                <a:lnTo>
                  <a:pt x="1939" y="916"/>
                </a:lnTo>
                <a:lnTo>
                  <a:pt x="1931" y="918"/>
                </a:lnTo>
                <a:lnTo>
                  <a:pt x="1921" y="920"/>
                </a:lnTo>
                <a:lnTo>
                  <a:pt x="1914" y="924"/>
                </a:lnTo>
                <a:lnTo>
                  <a:pt x="1917" y="929"/>
                </a:lnTo>
                <a:lnTo>
                  <a:pt x="1925" y="934"/>
                </a:lnTo>
                <a:lnTo>
                  <a:pt x="1925" y="941"/>
                </a:lnTo>
                <a:lnTo>
                  <a:pt x="1924" y="946"/>
                </a:lnTo>
                <a:lnTo>
                  <a:pt x="1929" y="958"/>
                </a:lnTo>
                <a:lnTo>
                  <a:pt x="1938" y="966"/>
                </a:lnTo>
                <a:lnTo>
                  <a:pt x="1942" y="973"/>
                </a:lnTo>
                <a:lnTo>
                  <a:pt x="1936" y="981"/>
                </a:lnTo>
                <a:lnTo>
                  <a:pt x="1921" y="984"/>
                </a:lnTo>
                <a:lnTo>
                  <a:pt x="1907" y="990"/>
                </a:lnTo>
                <a:lnTo>
                  <a:pt x="1912" y="998"/>
                </a:lnTo>
                <a:lnTo>
                  <a:pt x="1921" y="1011"/>
                </a:lnTo>
                <a:lnTo>
                  <a:pt x="1928" y="1024"/>
                </a:lnTo>
                <a:lnTo>
                  <a:pt x="1931" y="1030"/>
                </a:lnTo>
                <a:lnTo>
                  <a:pt x="1936" y="1024"/>
                </a:lnTo>
                <a:lnTo>
                  <a:pt x="1939" y="1020"/>
                </a:lnTo>
                <a:lnTo>
                  <a:pt x="1955" y="1020"/>
                </a:lnTo>
                <a:lnTo>
                  <a:pt x="1965" y="1018"/>
                </a:lnTo>
                <a:lnTo>
                  <a:pt x="1973" y="1013"/>
                </a:lnTo>
                <a:lnTo>
                  <a:pt x="1986" y="1010"/>
                </a:lnTo>
                <a:lnTo>
                  <a:pt x="1996" y="1008"/>
                </a:lnTo>
                <a:lnTo>
                  <a:pt x="2010" y="1010"/>
                </a:lnTo>
                <a:lnTo>
                  <a:pt x="2022" y="1010"/>
                </a:lnTo>
                <a:lnTo>
                  <a:pt x="2032" y="1004"/>
                </a:lnTo>
                <a:lnTo>
                  <a:pt x="2040" y="1008"/>
                </a:lnTo>
                <a:lnTo>
                  <a:pt x="2046" y="1013"/>
                </a:lnTo>
                <a:lnTo>
                  <a:pt x="2056" y="1011"/>
                </a:lnTo>
                <a:lnTo>
                  <a:pt x="2061" y="1013"/>
                </a:lnTo>
                <a:lnTo>
                  <a:pt x="2067" y="1006"/>
                </a:lnTo>
                <a:lnTo>
                  <a:pt x="2078" y="1004"/>
                </a:lnTo>
                <a:lnTo>
                  <a:pt x="2076" y="1016"/>
                </a:lnTo>
                <a:lnTo>
                  <a:pt x="2071" y="1028"/>
                </a:lnTo>
                <a:lnTo>
                  <a:pt x="2066" y="1029"/>
                </a:lnTo>
                <a:lnTo>
                  <a:pt x="2059" y="1037"/>
                </a:lnTo>
                <a:lnTo>
                  <a:pt x="2050" y="1032"/>
                </a:lnTo>
                <a:lnTo>
                  <a:pt x="2044" y="1035"/>
                </a:lnTo>
                <a:lnTo>
                  <a:pt x="2040" y="1039"/>
                </a:lnTo>
                <a:lnTo>
                  <a:pt x="2032" y="1037"/>
                </a:lnTo>
                <a:lnTo>
                  <a:pt x="2020" y="1039"/>
                </a:lnTo>
                <a:lnTo>
                  <a:pt x="2012" y="1044"/>
                </a:lnTo>
                <a:lnTo>
                  <a:pt x="2005" y="1039"/>
                </a:lnTo>
                <a:lnTo>
                  <a:pt x="1995" y="1041"/>
                </a:lnTo>
                <a:lnTo>
                  <a:pt x="1989" y="1049"/>
                </a:lnTo>
                <a:lnTo>
                  <a:pt x="1976" y="1054"/>
                </a:lnTo>
                <a:lnTo>
                  <a:pt x="1966" y="1059"/>
                </a:lnTo>
                <a:lnTo>
                  <a:pt x="1961" y="1066"/>
                </a:lnTo>
                <a:lnTo>
                  <a:pt x="1958" y="1079"/>
                </a:lnTo>
                <a:lnTo>
                  <a:pt x="1956" y="1089"/>
                </a:lnTo>
                <a:lnTo>
                  <a:pt x="1949" y="1097"/>
                </a:lnTo>
                <a:lnTo>
                  <a:pt x="1936" y="1104"/>
                </a:lnTo>
                <a:lnTo>
                  <a:pt x="1926" y="1105"/>
                </a:lnTo>
                <a:lnTo>
                  <a:pt x="1918" y="1106"/>
                </a:lnTo>
                <a:lnTo>
                  <a:pt x="1914" y="1112"/>
                </a:lnTo>
                <a:lnTo>
                  <a:pt x="1907" y="1124"/>
                </a:lnTo>
                <a:lnTo>
                  <a:pt x="1897" y="1126"/>
                </a:lnTo>
                <a:lnTo>
                  <a:pt x="1888" y="1132"/>
                </a:lnTo>
                <a:lnTo>
                  <a:pt x="1878" y="1136"/>
                </a:lnTo>
                <a:lnTo>
                  <a:pt x="1865" y="1137"/>
                </a:lnTo>
                <a:lnTo>
                  <a:pt x="1858" y="1136"/>
                </a:lnTo>
                <a:lnTo>
                  <a:pt x="1847" y="1129"/>
                </a:lnTo>
                <a:lnTo>
                  <a:pt x="1838" y="1130"/>
                </a:lnTo>
                <a:lnTo>
                  <a:pt x="1848" y="1142"/>
                </a:lnTo>
                <a:lnTo>
                  <a:pt x="1854" y="1149"/>
                </a:lnTo>
                <a:lnTo>
                  <a:pt x="1863" y="1157"/>
                </a:lnTo>
                <a:lnTo>
                  <a:pt x="1864" y="1166"/>
                </a:lnTo>
                <a:lnTo>
                  <a:pt x="1868" y="1164"/>
                </a:lnTo>
                <a:lnTo>
                  <a:pt x="1871" y="1169"/>
                </a:lnTo>
                <a:lnTo>
                  <a:pt x="1877" y="1165"/>
                </a:lnTo>
                <a:lnTo>
                  <a:pt x="1885" y="1166"/>
                </a:lnTo>
                <a:lnTo>
                  <a:pt x="1891" y="1161"/>
                </a:lnTo>
                <a:lnTo>
                  <a:pt x="1899" y="1166"/>
                </a:lnTo>
                <a:lnTo>
                  <a:pt x="1911" y="1166"/>
                </a:lnTo>
                <a:lnTo>
                  <a:pt x="1908" y="1176"/>
                </a:lnTo>
                <a:lnTo>
                  <a:pt x="1918" y="1181"/>
                </a:lnTo>
                <a:lnTo>
                  <a:pt x="1926" y="1187"/>
                </a:lnTo>
                <a:lnTo>
                  <a:pt x="1934" y="1191"/>
                </a:lnTo>
                <a:lnTo>
                  <a:pt x="1942" y="1194"/>
                </a:lnTo>
                <a:lnTo>
                  <a:pt x="1946" y="1197"/>
                </a:lnTo>
                <a:lnTo>
                  <a:pt x="1939" y="1209"/>
                </a:lnTo>
                <a:lnTo>
                  <a:pt x="1944" y="1216"/>
                </a:lnTo>
                <a:lnTo>
                  <a:pt x="1946" y="1220"/>
                </a:lnTo>
                <a:lnTo>
                  <a:pt x="1949" y="1229"/>
                </a:lnTo>
                <a:lnTo>
                  <a:pt x="1951" y="1234"/>
                </a:lnTo>
                <a:lnTo>
                  <a:pt x="1952" y="1241"/>
                </a:lnTo>
                <a:lnTo>
                  <a:pt x="1952" y="1242"/>
                </a:lnTo>
                <a:lnTo>
                  <a:pt x="1951" y="1250"/>
                </a:lnTo>
                <a:lnTo>
                  <a:pt x="1951" y="1256"/>
                </a:lnTo>
                <a:lnTo>
                  <a:pt x="1949" y="1266"/>
                </a:lnTo>
                <a:lnTo>
                  <a:pt x="1945" y="1275"/>
                </a:lnTo>
                <a:lnTo>
                  <a:pt x="1938" y="1277"/>
                </a:lnTo>
                <a:lnTo>
                  <a:pt x="1929" y="1279"/>
                </a:lnTo>
                <a:lnTo>
                  <a:pt x="1924" y="1284"/>
                </a:lnTo>
                <a:lnTo>
                  <a:pt x="1912" y="1289"/>
                </a:lnTo>
                <a:lnTo>
                  <a:pt x="1915" y="1296"/>
                </a:lnTo>
                <a:lnTo>
                  <a:pt x="1918" y="1305"/>
                </a:lnTo>
                <a:lnTo>
                  <a:pt x="1912" y="1312"/>
                </a:lnTo>
                <a:lnTo>
                  <a:pt x="1905" y="1313"/>
                </a:lnTo>
                <a:lnTo>
                  <a:pt x="1894" y="1318"/>
                </a:lnTo>
                <a:lnTo>
                  <a:pt x="1881" y="1325"/>
                </a:lnTo>
                <a:lnTo>
                  <a:pt x="1868" y="1326"/>
                </a:lnTo>
                <a:lnTo>
                  <a:pt x="1854" y="1326"/>
                </a:lnTo>
                <a:lnTo>
                  <a:pt x="1851" y="1320"/>
                </a:lnTo>
                <a:lnTo>
                  <a:pt x="1845" y="1311"/>
                </a:lnTo>
                <a:lnTo>
                  <a:pt x="1837" y="1306"/>
                </a:lnTo>
                <a:lnTo>
                  <a:pt x="1827" y="1306"/>
                </a:lnTo>
                <a:lnTo>
                  <a:pt x="1821" y="1299"/>
                </a:lnTo>
                <a:lnTo>
                  <a:pt x="1810" y="1295"/>
                </a:lnTo>
                <a:lnTo>
                  <a:pt x="1803" y="1287"/>
                </a:lnTo>
                <a:lnTo>
                  <a:pt x="1797" y="1279"/>
                </a:lnTo>
                <a:lnTo>
                  <a:pt x="1794" y="1284"/>
                </a:lnTo>
                <a:lnTo>
                  <a:pt x="1789" y="1291"/>
                </a:lnTo>
                <a:lnTo>
                  <a:pt x="1780" y="1299"/>
                </a:lnTo>
                <a:lnTo>
                  <a:pt x="1774" y="1301"/>
                </a:lnTo>
                <a:lnTo>
                  <a:pt x="1779" y="1306"/>
                </a:lnTo>
                <a:lnTo>
                  <a:pt x="1784" y="1310"/>
                </a:lnTo>
                <a:lnTo>
                  <a:pt x="1787" y="1315"/>
                </a:lnTo>
                <a:lnTo>
                  <a:pt x="1796" y="1318"/>
                </a:lnTo>
                <a:lnTo>
                  <a:pt x="1800" y="1325"/>
                </a:lnTo>
                <a:lnTo>
                  <a:pt x="1801" y="1331"/>
                </a:lnTo>
                <a:lnTo>
                  <a:pt x="1801" y="1338"/>
                </a:lnTo>
                <a:lnTo>
                  <a:pt x="1796" y="1350"/>
                </a:lnTo>
                <a:lnTo>
                  <a:pt x="1787" y="1365"/>
                </a:lnTo>
                <a:lnTo>
                  <a:pt x="1782" y="1375"/>
                </a:lnTo>
                <a:lnTo>
                  <a:pt x="1773" y="1382"/>
                </a:lnTo>
                <a:lnTo>
                  <a:pt x="1770" y="1390"/>
                </a:lnTo>
                <a:lnTo>
                  <a:pt x="1776" y="1393"/>
                </a:lnTo>
                <a:lnTo>
                  <a:pt x="1777" y="1403"/>
                </a:lnTo>
                <a:lnTo>
                  <a:pt x="1780" y="1412"/>
                </a:lnTo>
                <a:lnTo>
                  <a:pt x="1777" y="1426"/>
                </a:lnTo>
                <a:lnTo>
                  <a:pt x="1776" y="1438"/>
                </a:lnTo>
                <a:lnTo>
                  <a:pt x="1774" y="1446"/>
                </a:lnTo>
                <a:lnTo>
                  <a:pt x="1769" y="1445"/>
                </a:lnTo>
                <a:lnTo>
                  <a:pt x="1760" y="1443"/>
                </a:lnTo>
                <a:lnTo>
                  <a:pt x="1752" y="1442"/>
                </a:lnTo>
                <a:lnTo>
                  <a:pt x="1743" y="1443"/>
                </a:lnTo>
                <a:lnTo>
                  <a:pt x="1736" y="1443"/>
                </a:lnTo>
                <a:lnTo>
                  <a:pt x="1733" y="1445"/>
                </a:lnTo>
                <a:lnTo>
                  <a:pt x="1732" y="1450"/>
                </a:lnTo>
                <a:lnTo>
                  <a:pt x="1730" y="1456"/>
                </a:lnTo>
                <a:lnTo>
                  <a:pt x="1723" y="1462"/>
                </a:lnTo>
                <a:lnTo>
                  <a:pt x="1719" y="1467"/>
                </a:lnTo>
                <a:lnTo>
                  <a:pt x="1718" y="1468"/>
                </a:lnTo>
                <a:lnTo>
                  <a:pt x="1709" y="1466"/>
                </a:lnTo>
                <a:lnTo>
                  <a:pt x="1709" y="1466"/>
                </a:lnTo>
                <a:lnTo>
                  <a:pt x="1712" y="1461"/>
                </a:lnTo>
                <a:lnTo>
                  <a:pt x="1712" y="1453"/>
                </a:lnTo>
                <a:lnTo>
                  <a:pt x="1716" y="1453"/>
                </a:lnTo>
                <a:lnTo>
                  <a:pt x="1718" y="1451"/>
                </a:lnTo>
                <a:lnTo>
                  <a:pt x="1713" y="1446"/>
                </a:lnTo>
                <a:lnTo>
                  <a:pt x="1709" y="1445"/>
                </a:lnTo>
                <a:lnTo>
                  <a:pt x="1701" y="1443"/>
                </a:lnTo>
                <a:lnTo>
                  <a:pt x="1692" y="1445"/>
                </a:lnTo>
                <a:lnTo>
                  <a:pt x="1692" y="1448"/>
                </a:lnTo>
                <a:lnTo>
                  <a:pt x="1691" y="1453"/>
                </a:lnTo>
                <a:lnTo>
                  <a:pt x="1686" y="1456"/>
                </a:lnTo>
                <a:lnTo>
                  <a:pt x="1682" y="1455"/>
                </a:lnTo>
                <a:lnTo>
                  <a:pt x="1676" y="1453"/>
                </a:lnTo>
                <a:lnTo>
                  <a:pt x="1671" y="1455"/>
                </a:lnTo>
                <a:lnTo>
                  <a:pt x="1668" y="1456"/>
                </a:lnTo>
                <a:lnTo>
                  <a:pt x="1668" y="1448"/>
                </a:lnTo>
                <a:lnTo>
                  <a:pt x="1664" y="1443"/>
                </a:lnTo>
                <a:lnTo>
                  <a:pt x="1666" y="1440"/>
                </a:lnTo>
                <a:lnTo>
                  <a:pt x="1669" y="1436"/>
                </a:lnTo>
                <a:lnTo>
                  <a:pt x="1675" y="1435"/>
                </a:lnTo>
                <a:lnTo>
                  <a:pt x="1681" y="1430"/>
                </a:lnTo>
                <a:lnTo>
                  <a:pt x="1685" y="1426"/>
                </a:lnTo>
                <a:lnTo>
                  <a:pt x="1689" y="1421"/>
                </a:lnTo>
                <a:lnTo>
                  <a:pt x="1695" y="1415"/>
                </a:lnTo>
                <a:lnTo>
                  <a:pt x="1698" y="1416"/>
                </a:lnTo>
                <a:lnTo>
                  <a:pt x="1701" y="1411"/>
                </a:lnTo>
                <a:lnTo>
                  <a:pt x="1696" y="1408"/>
                </a:lnTo>
                <a:lnTo>
                  <a:pt x="1693" y="1406"/>
                </a:lnTo>
                <a:lnTo>
                  <a:pt x="1688" y="1407"/>
                </a:lnTo>
                <a:lnTo>
                  <a:pt x="1682" y="1408"/>
                </a:lnTo>
                <a:lnTo>
                  <a:pt x="1681" y="1406"/>
                </a:lnTo>
                <a:lnTo>
                  <a:pt x="1684" y="1398"/>
                </a:lnTo>
                <a:lnTo>
                  <a:pt x="1681" y="1395"/>
                </a:lnTo>
                <a:lnTo>
                  <a:pt x="1675" y="1397"/>
                </a:lnTo>
                <a:lnTo>
                  <a:pt x="1672" y="1401"/>
                </a:lnTo>
                <a:lnTo>
                  <a:pt x="1668" y="1401"/>
                </a:lnTo>
                <a:lnTo>
                  <a:pt x="1661" y="1402"/>
                </a:lnTo>
                <a:lnTo>
                  <a:pt x="1658" y="1407"/>
                </a:lnTo>
                <a:lnTo>
                  <a:pt x="1655" y="1412"/>
                </a:lnTo>
                <a:lnTo>
                  <a:pt x="1654" y="1411"/>
                </a:lnTo>
                <a:lnTo>
                  <a:pt x="1651" y="1408"/>
                </a:lnTo>
                <a:lnTo>
                  <a:pt x="1648" y="1411"/>
                </a:lnTo>
                <a:lnTo>
                  <a:pt x="1642" y="1413"/>
                </a:lnTo>
                <a:lnTo>
                  <a:pt x="1638" y="1413"/>
                </a:lnTo>
                <a:lnTo>
                  <a:pt x="1637" y="1417"/>
                </a:lnTo>
                <a:lnTo>
                  <a:pt x="1632" y="1417"/>
                </a:lnTo>
                <a:lnTo>
                  <a:pt x="1627" y="1415"/>
                </a:lnTo>
                <a:lnTo>
                  <a:pt x="1618" y="1418"/>
                </a:lnTo>
                <a:lnTo>
                  <a:pt x="1620" y="1423"/>
                </a:lnTo>
                <a:lnTo>
                  <a:pt x="1624" y="1427"/>
                </a:lnTo>
                <a:lnTo>
                  <a:pt x="1630" y="1432"/>
                </a:lnTo>
                <a:lnTo>
                  <a:pt x="1634" y="1436"/>
                </a:lnTo>
                <a:lnTo>
                  <a:pt x="1630" y="1440"/>
                </a:lnTo>
                <a:lnTo>
                  <a:pt x="1624" y="1445"/>
                </a:lnTo>
                <a:lnTo>
                  <a:pt x="1622" y="1441"/>
                </a:lnTo>
                <a:lnTo>
                  <a:pt x="1604" y="1441"/>
                </a:lnTo>
                <a:lnTo>
                  <a:pt x="1594" y="1442"/>
                </a:lnTo>
                <a:lnTo>
                  <a:pt x="1590" y="1446"/>
                </a:lnTo>
                <a:lnTo>
                  <a:pt x="1586" y="1452"/>
                </a:lnTo>
                <a:lnTo>
                  <a:pt x="1584" y="1457"/>
                </a:lnTo>
                <a:lnTo>
                  <a:pt x="1574" y="1461"/>
                </a:lnTo>
                <a:lnTo>
                  <a:pt x="1568" y="1462"/>
                </a:lnTo>
                <a:lnTo>
                  <a:pt x="1563" y="1462"/>
                </a:lnTo>
                <a:lnTo>
                  <a:pt x="1556" y="1461"/>
                </a:lnTo>
                <a:lnTo>
                  <a:pt x="1551" y="1460"/>
                </a:lnTo>
                <a:lnTo>
                  <a:pt x="1547" y="1460"/>
                </a:lnTo>
                <a:lnTo>
                  <a:pt x="1547" y="1458"/>
                </a:lnTo>
                <a:lnTo>
                  <a:pt x="1546" y="1457"/>
                </a:lnTo>
                <a:lnTo>
                  <a:pt x="1547" y="1451"/>
                </a:lnTo>
                <a:lnTo>
                  <a:pt x="1547" y="1445"/>
                </a:lnTo>
                <a:lnTo>
                  <a:pt x="1549" y="1443"/>
                </a:lnTo>
                <a:lnTo>
                  <a:pt x="1549" y="1443"/>
                </a:lnTo>
                <a:lnTo>
                  <a:pt x="1551" y="1442"/>
                </a:lnTo>
                <a:lnTo>
                  <a:pt x="1553" y="1438"/>
                </a:lnTo>
                <a:lnTo>
                  <a:pt x="1554" y="1438"/>
                </a:lnTo>
                <a:lnTo>
                  <a:pt x="1560" y="1440"/>
                </a:lnTo>
                <a:lnTo>
                  <a:pt x="1560" y="1438"/>
                </a:lnTo>
                <a:lnTo>
                  <a:pt x="1557" y="1438"/>
                </a:lnTo>
                <a:lnTo>
                  <a:pt x="1553" y="1437"/>
                </a:lnTo>
                <a:lnTo>
                  <a:pt x="1550" y="1441"/>
                </a:lnTo>
                <a:lnTo>
                  <a:pt x="1549" y="1441"/>
                </a:lnTo>
                <a:lnTo>
                  <a:pt x="1546" y="1430"/>
                </a:lnTo>
                <a:lnTo>
                  <a:pt x="1547" y="1428"/>
                </a:lnTo>
                <a:lnTo>
                  <a:pt x="1549" y="1425"/>
                </a:lnTo>
                <a:lnTo>
                  <a:pt x="1549" y="1418"/>
                </a:lnTo>
                <a:lnTo>
                  <a:pt x="1550" y="1416"/>
                </a:lnTo>
                <a:lnTo>
                  <a:pt x="1551" y="1412"/>
                </a:lnTo>
                <a:lnTo>
                  <a:pt x="1553" y="1411"/>
                </a:lnTo>
                <a:lnTo>
                  <a:pt x="1556" y="1410"/>
                </a:lnTo>
                <a:lnTo>
                  <a:pt x="1557" y="1408"/>
                </a:lnTo>
                <a:lnTo>
                  <a:pt x="1557" y="1402"/>
                </a:lnTo>
                <a:lnTo>
                  <a:pt x="1559" y="1398"/>
                </a:lnTo>
                <a:lnTo>
                  <a:pt x="1561" y="1396"/>
                </a:lnTo>
                <a:lnTo>
                  <a:pt x="1568" y="1395"/>
                </a:lnTo>
                <a:lnTo>
                  <a:pt x="1570" y="1392"/>
                </a:lnTo>
                <a:lnTo>
                  <a:pt x="1573" y="1388"/>
                </a:lnTo>
                <a:lnTo>
                  <a:pt x="1577" y="1388"/>
                </a:lnTo>
                <a:lnTo>
                  <a:pt x="1581" y="1390"/>
                </a:lnTo>
                <a:lnTo>
                  <a:pt x="1586" y="1391"/>
                </a:lnTo>
                <a:lnTo>
                  <a:pt x="1594" y="1391"/>
                </a:lnTo>
                <a:lnTo>
                  <a:pt x="1600" y="1390"/>
                </a:lnTo>
                <a:lnTo>
                  <a:pt x="1605" y="1390"/>
                </a:lnTo>
                <a:lnTo>
                  <a:pt x="1613" y="1388"/>
                </a:lnTo>
                <a:lnTo>
                  <a:pt x="1613" y="1385"/>
                </a:lnTo>
                <a:lnTo>
                  <a:pt x="1614" y="1380"/>
                </a:lnTo>
                <a:lnTo>
                  <a:pt x="1620" y="1376"/>
                </a:lnTo>
                <a:lnTo>
                  <a:pt x="1617" y="1373"/>
                </a:lnTo>
                <a:lnTo>
                  <a:pt x="1608" y="1375"/>
                </a:lnTo>
                <a:lnTo>
                  <a:pt x="1601" y="1375"/>
                </a:lnTo>
                <a:lnTo>
                  <a:pt x="1605" y="1370"/>
                </a:lnTo>
                <a:lnTo>
                  <a:pt x="1608" y="1365"/>
                </a:lnTo>
                <a:lnTo>
                  <a:pt x="1614" y="1363"/>
                </a:lnTo>
                <a:lnTo>
                  <a:pt x="1614" y="1361"/>
                </a:lnTo>
                <a:lnTo>
                  <a:pt x="1610" y="1360"/>
                </a:lnTo>
                <a:lnTo>
                  <a:pt x="1603" y="1358"/>
                </a:lnTo>
                <a:lnTo>
                  <a:pt x="1597" y="1357"/>
                </a:lnTo>
                <a:lnTo>
                  <a:pt x="1594" y="1356"/>
                </a:lnTo>
                <a:lnTo>
                  <a:pt x="1586" y="1353"/>
                </a:lnTo>
                <a:lnTo>
                  <a:pt x="1588" y="1350"/>
                </a:lnTo>
                <a:lnTo>
                  <a:pt x="1593" y="1348"/>
                </a:lnTo>
                <a:lnTo>
                  <a:pt x="1594" y="1346"/>
                </a:lnTo>
                <a:lnTo>
                  <a:pt x="1595" y="1346"/>
                </a:lnTo>
                <a:lnTo>
                  <a:pt x="1595" y="1341"/>
                </a:lnTo>
                <a:lnTo>
                  <a:pt x="1594" y="1340"/>
                </a:lnTo>
                <a:lnTo>
                  <a:pt x="1595" y="1343"/>
                </a:lnTo>
                <a:lnTo>
                  <a:pt x="1594" y="1343"/>
                </a:lnTo>
                <a:lnTo>
                  <a:pt x="1593" y="1337"/>
                </a:lnTo>
                <a:lnTo>
                  <a:pt x="1594" y="1336"/>
                </a:lnTo>
                <a:lnTo>
                  <a:pt x="1594" y="1337"/>
                </a:lnTo>
                <a:lnTo>
                  <a:pt x="1595" y="1338"/>
                </a:lnTo>
                <a:lnTo>
                  <a:pt x="1595" y="1337"/>
                </a:lnTo>
                <a:lnTo>
                  <a:pt x="1598" y="1336"/>
                </a:lnTo>
                <a:lnTo>
                  <a:pt x="1595" y="1333"/>
                </a:lnTo>
                <a:lnTo>
                  <a:pt x="1594" y="1332"/>
                </a:lnTo>
                <a:lnTo>
                  <a:pt x="1598" y="1322"/>
                </a:lnTo>
                <a:lnTo>
                  <a:pt x="1598" y="1320"/>
                </a:lnTo>
                <a:lnTo>
                  <a:pt x="1595" y="1310"/>
                </a:lnTo>
                <a:lnTo>
                  <a:pt x="1593" y="1301"/>
                </a:lnTo>
                <a:lnTo>
                  <a:pt x="1591" y="1300"/>
                </a:lnTo>
                <a:lnTo>
                  <a:pt x="1593" y="1300"/>
                </a:lnTo>
                <a:lnTo>
                  <a:pt x="1595" y="1305"/>
                </a:lnTo>
                <a:lnTo>
                  <a:pt x="1595" y="1306"/>
                </a:lnTo>
                <a:lnTo>
                  <a:pt x="1597" y="1308"/>
                </a:lnTo>
                <a:lnTo>
                  <a:pt x="1598" y="1311"/>
                </a:lnTo>
                <a:lnTo>
                  <a:pt x="1600" y="1315"/>
                </a:lnTo>
                <a:lnTo>
                  <a:pt x="1601" y="1315"/>
                </a:lnTo>
                <a:lnTo>
                  <a:pt x="1603" y="1313"/>
                </a:lnTo>
                <a:lnTo>
                  <a:pt x="1601" y="1312"/>
                </a:lnTo>
                <a:lnTo>
                  <a:pt x="1598" y="1310"/>
                </a:lnTo>
                <a:lnTo>
                  <a:pt x="1598" y="1305"/>
                </a:lnTo>
                <a:lnTo>
                  <a:pt x="1597" y="1305"/>
                </a:lnTo>
                <a:lnTo>
                  <a:pt x="1597" y="1302"/>
                </a:lnTo>
                <a:lnTo>
                  <a:pt x="1595" y="1302"/>
                </a:lnTo>
                <a:lnTo>
                  <a:pt x="1597" y="1301"/>
                </a:lnTo>
                <a:lnTo>
                  <a:pt x="1600" y="1301"/>
                </a:lnTo>
                <a:lnTo>
                  <a:pt x="1601" y="1300"/>
                </a:lnTo>
                <a:lnTo>
                  <a:pt x="1600" y="1296"/>
                </a:lnTo>
                <a:lnTo>
                  <a:pt x="1601" y="1296"/>
                </a:lnTo>
                <a:lnTo>
                  <a:pt x="1598" y="1294"/>
                </a:lnTo>
                <a:lnTo>
                  <a:pt x="1598" y="1292"/>
                </a:lnTo>
                <a:lnTo>
                  <a:pt x="1601" y="1290"/>
                </a:lnTo>
                <a:lnTo>
                  <a:pt x="1603" y="1289"/>
                </a:lnTo>
                <a:lnTo>
                  <a:pt x="1601" y="1287"/>
                </a:lnTo>
                <a:lnTo>
                  <a:pt x="1603" y="1285"/>
                </a:lnTo>
                <a:lnTo>
                  <a:pt x="1603" y="1284"/>
                </a:lnTo>
                <a:lnTo>
                  <a:pt x="1601" y="1282"/>
                </a:lnTo>
                <a:lnTo>
                  <a:pt x="1600" y="1282"/>
                </a:lnTo>
                <a:lnTo>
                  <a:pt x="1600" y="1281"/>
                </a:lnTo>
                <a:lnTo>
                  <a:pt x="1603" y="1280"/>
                </a:lnTo>
                <a:lnTo>
                  <a:pt x="1604" y="1279"/>
                </a:lnTo>
                <a:lnTo>
                  <a:pt x="1603" y="1277"/>
                </a:lnTo>
                <a:lnTo>
                  <a:pt x="1601" y="1275"/>
                </a:lnTo>
                <a:lnTo>
                  <a:pt x="1598" y="1277"/>
                </a:lnTo>
                <a:lnTo>
                  <a:pt x="1597" y="1277"/>
                </a:lnTo>
                <a:lnTo>
                  <a:pt x="1597" y="1276"/>
                </a:lnTo>
                <a:lnTo>
                  <a:pt x="1603" y="1271"/>
                </a:lnTo>
                <a:lnTo>
                  <a:pt x="1604" y="1270"/>
                </a:lnTo>
                <a:lnTo>
                  <a:pt x="1603" y="1270"/>
                </a:lnTo>
                <a:lnTo>
                  <a:pt x="1601" y="1271"/>
                </a:lnTo>
                <a:lnTo>
                  <a:pt x="1601" y="1269"/>
                </a:lnTo>
                <a:lnTo>
                  <a:pt x="1604" y="1267"/>
                </a:lnTo>
                <a:lnTo>
                  <a:pt x="1608" y="1264"/>
                </a:lnTo>
                <a:lnTo>
                  <a:pt x="1610" y="1264"/>
                </a:lnTo>
                <a:lnTo>
                  <a:pt x="1611" y="1265"/>
                </a:lnTo>
                <a:lnTo>
                  <a:pt x="1611" y="1265"/>
                </a:lnTo>
                <a:lnTo>
                  <a:pt x="1615" y="1264"/>
                </a:lnTo>
                <a:lnTo>
                  <a:pt x="1618" y="1265"/>
                </a:lnTo>
                <a:lnTo>
                  <a:pt x="1617" y="1260"/>
                </a:lnTo>
                <a:lnTo>
                  <a:pt x="1615" y="1262"/>
                </a:lnTo>
                <a:lnTo>
                  <a:pt x="1615" y="1257"/>
                </a:lnTo>
                <a:lnTo>
                  <a:pt x="1610" y="1257"/>
                </a:lnTo>
                <a:lnTo>
                  <a:pt x="1608" y="1260"/>
                </a:lnTo>
                <a:lnTo>
                  <a:pt x="1607" y="1260"/>
                </a:lnTo>
                <a:lnTo>
                  <a:pt x="1605" y="1257"/>
                </a:lnTo>
                <a:lnTo>
                  <a:pt x="1607" y="1254"/>
                </a:lnTo>
                <a:lnTo>
                  <a:pt x="1607" y="1254"/>
                </a:lnTo>
                <a:lnTo>
                  <a:pt x="1604" y="1256"/>
                </a:lnTo>
                <a:lnTo>
                  <a:pt x="1604" y="1252"/>
                </a:lnTo>
                <a:lnTo>
                  <a:pt x="1603" y="1255"/>
                </a:lnTo>
                <a:lnTo>
                  <a:pt x="1600" y="1255"/>
                </a:lnTo>
                <a:lnTo>
                  <a:pt x="1597" y="1254"/>
                </a:lnTo>
                <a:lnTo>
                  <a:pt x="1595" y="1254"/>
                </a:lnTo>
                <a:lnTo>
                  <a:pt x="1595" y="1252"/>
                </a:lnTo>
                <a:lnTo>
                  <a:pt x="1594" y="1252"/>
                </a:lnTo>
                <a:lnTo>
                  <a:pt x="1593" y="1251"/>
                </a:lnTo>
                <a:lnTo>
                  <a:pt x="1593" y="1250"/>
                </a:lnTo>
                <a:lnTo>
                  <a:pt x="1591" y="1250"/>
                </a:lnTo>
                <a:lnTo>
                  <a:pt x="1593" y="1247"/>
                </a:lnTo>
                <a:lnTo>
                  <a:pt x="1594" y="1247"/>
                </a:lnTo>
                <a:lnTo>
                  <a:pt x="1595" y="1246"/>
                </a:lnTo>
                <a:lnTo>
                  <a:pt x="1600" y="1246"/>
                </a:lnTo>
                <a:lnTo>
                  <a:pt x="1598" y="1245"/>
                </a:lnTo>
                <a:lnTo>
                  <a:pt x="1594" y="1245"/>
                </a:lnTo>
                <a:lnTo>
                  <a:pt x="1594" y="1242"/>
                </a:lnTo>
                <a:lnTo>
                  <a:pt x="1593" y="1242"/>
                </a:lnTo>
                <a:lnTo>
                  <a:pt x="1593" y="1239"/>
                </a:lnTo>
                <a:lnTo>
                  <a:pt x="1594" y="1237"/>
                </a:lnTo>
                <a:lnTo>
                  <a:pt x="1595" y="1235"/>
                </a:lnTo>
                <a:lnTo>
                  <a:pt x="1597" y="1234"/>
                </a:lnTo>
                <a:lnTo>
                  <a:pt x="1595" y="1232"/>
                </a:lnTo>
                <a:lnTo>
                  <a:pt x="1597" y="1230"/>
                </a:lnTo>
                <a:lnTo>
                  <a:pt x="1600" y="1230"/>
                </a:lnTo>
                <a:lnTo>
                  <a:pt x="1598" y="1229"/>
                </a:lnTo>
                <a:lnTo>
                  <a:pt x="1594" y="1229"/>
                </a:lnTo>
                <a:lnTo>
                  <a:pt x="1591" y="1232"/>
                </a:lnTo>
                <a:lnTo>
                  <a:pt x="1588" y="1232"/>
                </a:lnTo>
                <a:lnTo>
                  <a:pt x="1584" y="1235"/>
                </a:lnTo>
                <a:lnTo>
                  <a:pt x="1583" y="1237"/>
                </a:lnTo>
                <a:lnTo>
                  <a:pt x="1581" y="1240"/>
                </a:lnTo>
                <a:lnTo>
                  <a:pt x="1578" y="1240"/>
                </a:lnTo>
                <a:lnTo>
                  <a:pt x="1577" y="1241"/>
                </a:lnTo>
                <a:lnTo>
                  <a:pt x="1576" y="1241"/>
                </a:lnTo>
                <a:lnTo>
                  <a:pt x="1578" y="1236"/>
                </a:lnTo>
                <a:lnTo>
                  <a:pt x="1581" y="1236"/>
                </a:lnTo>
                <a:lnTo>
                  <a:pt x="1580" y="1235"/>
                </a:lnTo>
                <a:lnTo>
                  <a:pt x="1581" y="1234"/>
                </a:lnTo>
                <a:lnTo>
                  <a:pt x="1586" y="1231"/>
                </a:lnTo>
                <a:lnTo>
                  <a:pt x="1584" y="1230"/>
                </a:lnTo>
                <a:lnTo>
                  <a:pt x="1584" y="1227"/>
                </a:lnTo>
                <a:lnTo>
                  <a:pt x="1583" y="1226"/>
                </a:lnTo>
                <a:lnTo>
                  <a:pt x="1580" y="1226"/>
                </a:lnTo>
                <a:lnTo>
                  <a:pt x="1578" y="1224"/>
                </a:lnTo>
                <a:lnTo>
                  <a:pt x="1576" y="1224"/>
                </a:lnTo>
                <a:lnTo>
                  <a:pt x="1577" y="1219"/>
                </a:lnTo>
                <a:lnTo>
                  <a:pt x="1578" y="1217"/>
                </a:lnTo>
                <a:lnTo>
                  <a:pt x="1578" y="1216"/>
                </a:lnTo>
                <a:lnTo>
                  <a:pt x="1583" y="1216"/>
                </a:lnTo>
                <a:lnTo>
                  <a:pt x="1581" y="1215"/>
                </a:lnTo>
                <a:lnTo>
                  <a:pt x="1577" y="1214"/>
                </a:lnTo>
                <a:lnTo>
                  <a:pt x="1577" y="1214"/>
                </a:lnTo>
                <a:lnTo>
                  <a:pt x="1574" y="1212"/>
                </a:lnTo>
                <a:lnTo>
                  <a:pt x="1574" y="1211"/>
                </a:lnTo>
                <a:lnTo>
                  <a:pt x="1577" y="1210"/>
                </a:lnTo>
                <a:lnTo>
                  <a:pt x="1578" y="1207"/>
                </a:lnTo>
                <a:lnTo>
                  <a:pt x="1581" y="1206"/>
                </a:lnTo>
                <a:lnTo>
                  <a:pt x="1584" y="1204"/>
                </a:lnTo>
                <a:lnTo>
                  <a:pt x="1586" y="1204"/>
                </a:lnTo>
                <a:lnTo>
                  <a:pt x="1586" y="1202"/>
                </a:lnTo>
                <a:lnTo>
                  <a:pt x="1591" y="1200"/>
                </a:lnTo>
                <a:lnTo>
                  <a:pt x="1594" y="1200"/>
                </a:lnTo>
                <a:lnTo>
                  <a:pt x="1595" y="1199"/>
                </a:lnTo>
                <a:lnTo>
                  <a:pt x="1595" y="1196"/>
                </a:lnTo>
                <a:lnTo>
                  <a:pt x="1593" y="1196"/>
                </a:lnTo>
                <a:lnTo>
                  <a:pt x="1593" y="1195"/>
                </a:lnTo>
                <a:lnTo>
                  <a:pt x="1594" y="1194"/>
                </a:lnTo>
                <a:lnTo>
                  <a:pt x="1597" y="1192"/>
                </a:lnTo>
                <a:lnTo>
                  <a:pt x="1598" y="1191"/>
                </a:lnTo>
                <a:lnTo>
                  <a:pt x="1597" y="1190"/>
                </a:lnTo>
                <a:lnTo>
                  <a:pt x="1597" y="1190"/>
                </a:lnTo>
                <a:lnTo>
                  <a:pt x="1594" y="1191"/>
                </a:lnTo>
                <a:lnTo>
                  <a:pt x="1590" y="1191"/>
                </a:lnTo>
                <a:lnTo>
                  <a:pt x="1584" y="1192"/>
                </a:lnTo>
                <a:lnTo>
                  <a:pt x="1580" y="1195"/>
                </a:lnTo>
                <a:lnTo>
                  <a:pt x="1577" y="1195"/>
                </a:lnTo>
                <a:lnTo>
                  <a:pt x="1576" y="1194"/>
                </a:lnTo>
                <a:lnTo>
                  <a:pt x="1577" y="1192"/>
                </a:lnTo>
                <a:lnTo>
                  <a:pt x="1580" y="1191"/>
                </a:lnTo>
                <a:lnTo>
                  <a:pt x="1576" y="1190"/>
                </a:lnTo>
                <a:lnTo>
                  <a:pt x="1574" y="1191"/>
                </a:lnTo>
                <a:lnTo>
                  <a:pt x="1568" y="1190"/>
                </a:lnTo>
                <a:lnTo>
                  <a:pt x="1570" y="1187"/>
                </a:lnTo>
                <a:lnTo>
                  <a:pt x="1570" y="1187"/>
                </a:lnTo>
                <a:lnTo>
                  <a:pt x="1573" y="1186"/>
                </a:lnTo>
                <a:lnTo>
                  <a:pt x="1573" y="1184"/>
                </a:lnTo>
                <a:lnTo>
                  <a:pt x="1576" y="1181"/>
                </a:lnTo>
                <a:lnTo>
                  <a:pt x="1574" y="1181"/>
                </a:lnTo>
                <a:lnTo>
                  <a:pt x="1570" y="1184"/>
                </a:lnTo>
                <a:lnTo>
                  <a:pt x="1567" y="1184"/>
                </a:lnTo>
                <a:lnTo>
                  <a:pt x="1567" y="1185"/>
                </a:lnTo>
                <a:lnTo>
                  <a:pt x="1563" y="1185"/>
                </a:lnTo>
                <a:lnTo>
                  <a:pt x="1561" y="1186"/>
                </a:lnTo>
                <a:lnTo>
                  <a:pt x="1560" y="1186"/>
                </a:lnTo>
                <a:lnTo>
                  <a:pt x="1559" y="1185"/>
                </a:lnTo>
                <a:lnTo>
                  <a:pt x="1556" y="1185"/>
                </a:lnTo>
                <a:lnTo>
                  <a:pt x="1550" y="1191"/>
                </a:lnTo>
                <a:lnTo>
                  <a:pt x="1547" y="1191"/>
                </a:lnTo>
                <a:lnTo>
                  <a:pt x="1547" y="1194"/>
                </a:lnTo>
                <a:lnTo>
                  <a:pt x="1549" y="1197"/>
                </a:lnTo>
                <a:lnTo>
                  <a:pt x="1550" y="1199"/>
                </a:lnTo>
                <a:lnTo>
                  <a:pt x="1551" y="1200"/>
                </a:lnTo>
                <a:lnTo>
                  <a:pt x="1551" y="1205"/>
                </a:lnTo>
                <a:lnTo>
                  <a:pt x="1553" y="1206"/>
                </a:lnTo>
                <a:lnTo>
                  <a:pt x="1556" y="1209"/>
                </a:lnTo>
                <a:lnTo>
                  <a:pt x="1556" y="1209"/>
                </a:lnTo>
                <a:lnTo>
                  <a:pt x="1553" y="1207"/>
                </a:lnTo>
                <a:lnTo>
                  <a:pt x="1549" y="1202"/>
                </a:lnTo>
                <a:lnTo>
                  <a:pt x="1544" y="1186"/>
                </a:lnTo>
                <a:lnTo>
                  <a:pt x="1544" y="1186"/>
                </a:lnTo>
                <a:lnTo>
                  <a:pt x="1543" y="1182"/>
                </a:lnTo>
                <a:lnTo>
                  <a:pt x="1540" y="1177"/>
                </a:lnTo>
                <a:lnTo>
                  <a:pt x="1540" y="1167"/>
                </a:lnTo>
                <a:lnTo>
                  <a:pt x="1541" y="1167"/>
                </a:lnTo>
                <a:lnTo>
                  <a:pt x="1541" y="1170"/>
                </a:lnTo>
                <a:lnTo>
                  <a:pt x="1543" y="1171"/>
                </a:lnTo>
                <a:lnTo>
                  <a:pt x="1543" y="1174"/>
                </a:lnTo>
                <a:lnTo>
                  <a:pt x="1547" y="1176"/>
                </a:lnTo>
                <a:lnTo>
                  <a:pt x="1550" y="1177"/>
                </a:lnTo>
                <a:lnTo>
                  <a:pt x="1553" y="1175"/>
                </a:lnTo>
                <a:lnTo>
                  <a:pt x="1556" y="1175"/>
                </a:lnTo>
                <a:lnTo>
                  <a:pt x="1557" y="1174"/>
                </a:lnTo>
                <a:lnTo>
                  <a:pt x="1560" y="1174"/>
                </a:lnTo>
                <a:lnTo>
                  <a:pt x="1561" y="1171"/>
                </a:lnTo>
                <a:lnTo>
                  <a:pt x="1566" y="1171"/>
                </a:lnTo>
                <a:lnTo>
                  <a:pt x="1567" y="1172"/>
                </a:lnTo>
                <a:lnTo>
                  <a:pt x="1566" y="1175"/>
                </a:lnTo>
                <a:lnTo>
                  <a:pt x="1568" y="1175"/>
                </a:lnTo>
                <a:lnTo>
                  <a:pt x="1568" y="1177"/>
                </a:lnTo>
                <a:lnTo>
                  <a:pt x="1568" y="1177"/>
                </a:lnTo>
                <a:lnTo>
                  <a:pt x="1571" y="1176"/>
                </a:lnTo>
                <a:lnTo>
                  <a:pt x="1573" y="1176"/>
                </a:lnTo>
                <a:lnTo>
                  <a:pt x="1576" y="1177"/>
                </a:lnTo>
                <a:lnTo>
                  <a:pt x="1577" y="1177"/>
                </a:lnTo>
                <a:lnTo>
                  <a:pt x="1583" y="1176"/>
                </a:lnTo>
                <a:lnTo>
                  <a:pt x="1583" y="1174"/>
                </a:lnTo>
                <a:lnTo>
                  <a:pt x="1586" y="1174"/>
                </a:lnTo>
                <a:lnTo>
                  <a:pt x="1586" y="1172"/>
                </a:lnTo>
                <a:lnTo>
                  <a:pt x="1583" y="1170"/>
                </a:lnTo>
                <a:lnTo>
                  <a:pt x="1581" y="1170"/>
                </a:lnTo>
                <a:lnTo>
                  <a:pt x="1581" y="1169"/>
                </a:lnTo>
                <a:lnTo>
                  <a:pt x="1583" y="1169"/>
                </a:lnTo>
                <a:lnTo>
                  <a:pt x="1583" y="1167"/>
                </a:lnTo>
                <a:lnTo>
                  <a:pt x="1586" y="1165"/>
                </a:lnTo>
                <a:lnTo>
                  <a:pt x="1586" y="1164"/>
                </a:lnTo>
                <a:lnTo>
                  <a:pt x="1584" y="1164"/>
                </a:lnTo>
                <a:lnTo>
                  <a:pt x="1583" y="1165"/>
                </a:lnTo>
                <a:lnTo>
                  <a:pt x="1581" y="1167"/>
                </a:lnTo>
                <a:lnTo>
                  <a:pt x="1578" y="1167"/>
                </a:lnTo>
                <a:lnTo>
                  <a:pt x="1577" y="1169"/>
                </a:lnTo>
                <a:lnTo>
                  <a:pt x="1577" y="1165"/>
                </a:lnTo>
                <a:lnTo>
                  <a:pt x="1580" y="1164"/>
                </a:lnTo>
                <a:lnTo>
                  <a:pt x="1578" y="1164"/>
                </a:lnTo>
                <a:lnTo>
                  <a:pt x="1577" y="1162"/>
                </a:lnTo>
                <a:lnTo>
                  <a:pt x="1577" y="1160"/>
                </a:lnTo>
                <a:lnTo>
                  <a:pt x="1574" y="1157"/>
                </a:lnTo>
                <a:lnTo>
                  <a:pt x="1578" y="1152"/>
                </a:lnTo>
                <a:lnTo>
                  <a:pt x="1581" y="1151"/>
                </a:lnTo>
                <a:lnTo>
                  <a:pt x="1581" y="1150"/>
                </a:lnTo>
                <a:lnTo>
                  <a:pt x="1577" y="1152"/>
                </a:lnTo>
                <a:lnTo>
                  <a:pt x="1576" y="1152"/>
                </a:lnTo>
                <a:lnTo>
                  <a:pt x="1574" y="1155"/>
                </a:lnTo>
                <a:lnTo>
                  <a:pt x="1573" y="1155"/>
                </a:lnTo>
                <a:lnTo>
                  <a:pt x="1571" y="1152"/>
                </a:lnTo>
                <a:lnTo>
                  <a:pt x="1571" y="1151"/>
                </a:lnTo>
                <a:lnTo>
                  <a:pt x="1574" y="1152"/>
                </a:lnTo>
                <a:lnTo>
                  <a:pt x="1574" y="1150"/>
                </a:lnTo>
                <a:lnTo>
                  <a:pt x="1577" y="1149"/>
                </a:lnTo>
                <a:lnTo>
                  <a:pt x="1573" y="1149"/>
                </a:lnTo>
                <a:lnTo>
                  <a:pt x="1571" y="1147"/>
                </a:lnTo>
                <a:lnTo>
                  <a:pt x="1573" y="1146"/>
                </a:lnTo>
                <a:lnTo>
                  <a:pt x="1573" y="1145"/>
                </a:lnTo>
                <a:lnTo>
                  <a:pt x="1570" y="1146"/>
                </a:lnTo>
                <a:lnTo>
                  <a:pt x="1570" y="1141"/>
                </a:lnTo>
                <a:lnTo>
                  <a:pt x="1573" y="1140"/>
                </a:lnTo>
                <a:lnTo>
                  <a:pt x="1570" y="1139"/>
                </a:lnTo>
                <a:lnTo>
                  <a:pt x="1573" y="1135"/>
                </a:lnTo>
                <a:lnTo>
                  <a:pt x="1574" y="1135"/>
                </a:lnTo>
                <a:lnTo>
                  <a:pt x="1577" y="1134"/>
                </a:lnTo>
                <a:lnTo>
                  <a:pt x="1577" y="1132"/>
                </a:lnTo>
                <a:lnTo>
                  <a:pt x="1574" y="1134"/>
                </a:lnTo>
                <a:lnTo>
                  <a:pt x="1568" y="1137"/>
                </a:lnTo>
                <a:lnTo>
                  <a:pt x="1567" y="1140"/>
                </a:lnTo>
                <a:lnTo>
                  <a:pt x="1567" y="1146"/>
                </a:lnTo>
                <a:lnTo>
                  <a:pt x="1564" y="1142"/>
                </a:lnTo>
                <a:lnTo>
                  <a:pt x="1564" y="1139"/>
                </a:lnTo>
                <a:lnTo>
                  <a:pt x="1563" y="1140"/>
                </a:lnTo>
                <a:lnTo>
                  <a:pt x="1563" y="1151"/>
                </a:lnTo>
                <a:lnTo>
                  <a:pt x="1561" y="1151"/>
                </a:lnTo>
                <a:lnTo>
                  <a:pt x="1560" y="1150"/>
                </a:lnTo>
                <a:lnTo>
                  <a:pt x="1559" y="1150"/>
                </a:lnTo>
                <a:lnTo>
                  <a:pt x="1556" y="1149"/>
                </a:lnTo>
                <a:lnTo>
                  <a:pt x="1554" y="1146"/>
                </a:lnTo>
                <a:lnTo>
                  <a:pt x="1553" y="1147"/>
                </a:lnTo>
                <a:lnTo>
                  <a:pt x="1554" y="1151"/>
                </a:lnTo>
                <a:lnTo>
                  <a:pt x="1553" y="1152"/>
                </a:lnTo>
                <a:lnTo>
                  <a:pt x="1551" y="1152"/>
                </a:lnTo>
                <a:lnTo>
                  <a:pt x="1551" y="1149"/>
                </a:lnTo>
                <a:lnTo>
                  <a:pt x="1549" y="1145"/>
                </a:lnTo>
                <a:lnTo>
                  <a:pt x="1547" y="1145"/>
                </a:lnTo>
                <a:lnTo>
                  <a:pt x="1547" y="1149"/>
                </a:lnTo>
                <a:lnTo>
                  <a:pt x="1546" y="1149"/>
                </a:lnTo>
                <a:lnTo>
                  <a:pt x="1546" y="1150"/>
                </a:lnTo>
                <a:lnTo>
                  <a:pt x="1544" y="1151"/>
                </a:lnTo>
                <a:lnTo>
                  <a:pt x="1540" y="1152"/>
                </a:lnTo>
                <a:lnTo>
                  <a:pt x="1539" y="1152"/>
                </a:lnTo>
                <a:lnTo>
                  <a:pt x="1539" y="1154"/>
                </a:lnTo>
                <a:lnTo>
                  <a:pt x="1540" y="1155"/>
                </a:lnTo>
                <a:lnTo>
                  <a:pt x="1541" y="1155"/>
                </a:lnTo>
                <a:lnTo>
                  <a:pt x="1541" y="1156"/>
                </a:lnTo>
                <a:lnTo>
                  <a:pt x="1543" y="1156"/>
                </a:lnTo>
                <a:lnTo>
                  <a:pt x="1541" y="1157"/>
                </a:lnTo>
                <a:lnTo>
                  <a:pt x="1541" y="1159"/>
                </a:lnTo>
                <a:lnTo>
                  <a:pt x="1543" y="1160"/>
                </a:lnTo>
                <a:lnTo>
                  <a:pt x="1544" y="1160"/>
                </a:lnTo>
                <a:lnTo>
                  <a:pt x="1543" y="1161"/>
                </a:lnTo>
                <a:lnTo>
                  <a:pt x="1540" y="1161"/>
                </a:lnTo>
                <a:lnTo>
                  <a:pt x="1536" y="1159"/>
                </a:lnTo>
                <a:lnTo>
                  <a:pt x="1534" y="1157"/>
                </a:lnTo>
                <a:lnTo>
                  <a:pt x="1533" y="1155"/>
                </a:lnTo>
                <a:lnTo>
                  <a:pt x="1533" y="1152"/>
                </a:lnTo>
                <a:lnTo>
                  <a:pt x="1534" y="1150"/>
                </a:lnTo>
                <a:lnTo>
                  <a:pt x="1533" y="1147"/>
                </a:lnTo>
                <a:lnTo>
                  <a:pt x="1534" y="1145"/>
                </a:lnTo>
                <a:lnTo>
                  <a:pt x="1534" y="1142"/>
                </a:lnTo>
                <a:lnTo>
                  <a:pt x="1536" y="1142"/>
                </a:lnTo>
                <a:lnTo>
                  <a:pt x="1536" y="1144"/>
                </a:lnTo>
                <a:lnTo>
                  <a:pt x="1536" y="1145"/>
                </a:lnTo>
                <a:lnTo>
                  <a:pt x="1537" y="1145"/>
                </a:lnTo>
                <a:lnTo>
                  <a:pt x="1539" y="1144"/>
                </a:lnTo>
                <a:lnTo>
                  <a:pt x="1537" y="1141"/>
                </a:lnTo>
                <a:lnTo>
                  <a:pt x="1539" y="1141"/>
                </a:lnTo>
                <a:lnTo>
                  <a:pt x="1541" y="1140"/>
                </a:lnTo>
                <a:lnTo>
                  <a:pt x="1541" y="1139"/>
                </a:lnTo>
                <a:lnTo>
                  <a:pt x="1524" y="1135"/>
                </a:lnTo>
                <a:lnTo>
                  <a:pt x="1523" y="1136"/>
                </a:lnTo>
                <a:lnTo>
                  <a:pt x="1522" y="1137"/>
                </a:lnTo>
                <a:lnTo>
                  <a:pt x="1519" y="1142"/>
                </a:lnTo>
                <a:lnTo>
                  <a:pt x="1519" y="1145"/>
                </a:lnTo>
                <a:lnTo>
                  <a:pt x="1517" y="1151"/>
                </a:lnTo>
                <a:lnTo>
                  <a:pt x="1516" y="1152"/>
                </a:lnTo>
                <a:lnTo>
                  <a:pt x="1514" y="1159"/>
                </a:lnTo>
                <a:lnTo>
                  <a:pt x="1513" y="1160"/>
                </a:lnTo>
                <a:lnTo>
                  <a:pt x="1512" y="1160"/>
                </a:lnTo>
                <a:lnTo>
                  <a:pt x="1510" y="1159"/>
                </a:lnTo>
                <a:lnTo>
                  <a:pt x="1507" y="1157"/>
                </a:lnTo>
                <a:lnTo>
                  <a:pt x="1507" y="1155"/>
                </a:lnTo>
                <a:lnTo>
                  <a:pt x="1506" y="1151"/>
                </a:lnTo>
                <a:lnTo>
                  <a:pt x="1505" y="1144"/>
                </a:lnTo>
                <a:lnTo>
                  <a:pt x="1505" y="1141"/>
                </a:lnTo>
                <a:lnTo>
                  <a:pt x="1506" y="1142"/>
                </a:lnTo>
                <a:lnTo>
                  <a:pt x="1507" y="1142"/>
                </a:lnTo>
                <a:lnTo>
                  <a:pt x="1509" y="1145"/>
                </a:lnTo>
                <a:lnTo>
                  <a:pt x="1509" y="1145"/>
                </a:lnTo>
                <a:lnTo>
                  <a:pt x="1512" y="1144"/>
                </a:lnTo>
                <a:lnTo>
                  <a:pt x="1513" y="1140"/>
                </a:lnTo>
                <a:lnTo>
                  <a:pt x="1514" y="1139"/>
                </a:lnTo>
                <a:lnTo>
                  <a:pt x="1514" y="1137"/>
                </a:lnTo>
                <a:lnTo>
                  <a:pt x="1512" y="1139"/>
                </a:lnTo>
                <a:lnTo>
                  <a:pt x="1509" y="1144"/>
                </a:lnTo>
                <a:lnTo>
                  <a:pt x="1509" y="1141"/>
                </a:lnTo>
                <a:lnTo>
                  <a:pt x="1507" y="1140"/>
                </a:lnTo>
                <a:lnTo>
                  <a:pt x="1506" y="1139"/>
                </a:lnTo>
                <a:lnTo>
                  <a:pt x="1505" y="1132"/>
                </a:lnTo>
                <a:lnTo>
                  <a:pt x="1505" y="1129"/>
                </a:lnTo>
                <a:lnTo>
                  <a:pt x="1506" y="1129"/>
                </a:lnTo>
                <a:lnTo>
                  <a:pt x="1506" y="1126"/>
                </a:lnTo>
                <a:lnTo>
                  <a:pt x="1506" y="1124"/>
                </a:lnTo>
                <a:lnTo>
                  <a:pt x="1505" y="1126"/>
                </a:lnTo>
                <a:lnTo>
                  <a:pt x="1505" y="1121"/>
                </a:lnTo>
                <a:lnTo>
                  <a:pt x="1506" y="1119"/>
                </a:lnTo>
                <a:lnTo>
                  <a:pt x="1507" y="1119"/>
                </a:lnTo>
                <a:lnTo>
                  <a:pt x="1510" y="1120"/>
                </a:lnTo>
                <a:lnTo>
                  <a:pt x="1512" y="1119"/>
                </a:lnTo>
                <a:lnTo>
                  <a:pt x="1516" y="1119"/>
                </a:lnTo>
                <a:lnTo>
                  <a:pt x="1517" y="1115"/>
                </a:lnTo>
                <a:lnTo>
                  <a:pt x="1520" y="1115"/>
                </a:lnTo>
                <a:lnTo>
                  <a:pt x="1522" y="1117"/>
                </a:lnTo>
                <a:lnTo>
                  <a:pt x="1527" y="1116"/>
                </a:lnTo>
                <a:lnTo>
                  <a:pt x="1524" y="1112"/>
                </a:lnTo>
                <a:lnTo>
                  <a:pt x="1524" y="1114"/>
                </a:lnTo>
                <a:lnTo>
                  <a:pt x="1523" y="1115"/>
                </a:lnTo>
                <a:lnTo>
                  <a:pt x="1522" y="1114"/>
                </a:lnTo>
                <a:lnTo>
                  <a:pt x="1522" y="1111"/>
                </a:lnTo>
                <a:lnTo>
                  <a:pt x="1520" y="1110"/>
                </a:lnTo>
                <a:lnTo>
                  <a:pt x="1520" y="1109"/>
                </a:lnTo>
                <a:lnTo>
                  <a:pt x="1519" y="1109"/>
                </a:lnTo>
                <a:lnTo>
                  <a:pt x="1519" y="1111"/>
                </a:lnTo>
                <a:lnTo>
                  <a:pt x="1516" y="1110"/>
                </a:lnTo>
                <a:lnTo>
                  <a:pt x="1513" y="1106"/>
                </a:lnTo>
                <a:lnTo>
                  <a:pt x="1510" y="1109"/>
                </a:lnTo>
                <a:lnTo>
                  <a:pt x="1509" y="1109"/>
                </a:lnTo>
                <a:lnTo>
                  <a:pt x="1509" y="1107"/>
                </a:lnTo>
                <a:lnTo>
                  <a:pt x="1512" y="1105"/>
                </a:lnTo>
                <a:lnTo>
                  <a:pt x="1513" y="1101"/>
                </a:lnTo>
                <a:lnTo>
                  <a:pt x="1513" y="1100"/>
                </a:lnTo>
                <a:lnTo>
                  <a:pt x="1516" y="1100"/>
                </a:lnTo>
                <a:lnTo>
                  <a:pt x="1516" y="1099"/>
                </a:lnTo>
                <a:lnTo>
                  <a:pt x="1514" y="1099"/>
                </a:lnTo>
                <a:lnTo>
                  <a:pt x="1513" y="1097"/>
                </a:lnTo>
                <a:lnTo>
                  <a:pt x="1516" y="1096"/>
                </a:lnTo>
                <a:lnTo>
                  <a:pt x="1516" y="1094"/>
                </a:lnTo>
                <a:lnTo>
                  <a:pt x="1514" y="1095"/>
                </a:lnTo>
                <a:lnTo>
                  <a:pt x="1512" y="1095"/>
                </a:lnTo>
                <a:lnTo>
                  <a:pt x="1510" y="1092"/>
                </a:lnTo>
                <a:lnTo>
                  <a:pt x="1512" y="1091"/>
                </a:lnTo>
                <a:lnTo>
                  <a:pt x="1510" y="1090"/>
                </a:lnTo>
                <a:lnTo>
                  <a:pt x="1509" y="1092"/>
                </a:lnTo>
                <a:lnTo>
                  <a:pt x="1506" y="1092"/>
                </a:lnTo>
                <a:lnTo>
                  <a:pt x="1506" y="1086"/>
                </a:lnTo>
                <a:lnTo>
                  <a:pt x="1507" y="1085"/>
                </a:lnTo>
                <a:lnTo>
                  <a:pt x="1509" y="1086"/>
                </a:lnTo>
                <a:lnTo>
                  <a:pt x="1510" y="1087"/>
                </a:lnTo>
                <a:lnTo>
                  <a:pt x="1512" y="1084"/>
                </a:lnTo>
                <a:lnTo>
                  <a:pt x="1512" y="1084"/>
                </a:lnTo>
                <a:lnTo>
                  <a:pt x="1514" y="1085"/>
                </a:lnTo>
                <a:lnTo>
                  <a:pt x="1514" y="1082"/>
                </a:lnTo>
                <a:lnTo>
                  <a:pt x="1517" y="1082"/>
                </a:lnTo>
                <a:lnTo>
                  <a:pt x="1517" y="1084"/>
                </a:lnTo>
                <a:lnTo>
                  <a:pt x="1519" y="1082"/>
                </a:lnTo>
                <a:lnTo>
                  <a:pt x="1520" y="1080"/>
                </a:lnTo>
                <a:lnTo>
                  <a:pt x="1522" y="1076"/>
                </a:lnTo>
                <a:lnTo>
                  <a:pt x="1524" y="1076"/>
                </a:lnTo>
                <a:lnTo>
                  <a:pt x="1526" y="1079"/>
                </a:lnTo>
                <a:lnTo>
                  <a:pt x="1527" y="1079"/>
                </a:lnTo>
                <a:lnTo>
                  <a:pt x="1529" y="1080"/>
                </a:lnTo>
                <a:lnTo>
                  <a:pt x="1530" y="1080"/>
                </a:lnTo>
                <a:lnTo>
                  <a:pt x="1529" y="1077"/>
                </a:lnTo>
                <a:lnTo>
                  <a:pt x="1529" y="1077"/>
                </a:lnTo>
                <a:lnTo>
                  <a:pt x="1539" y="1079"/>
                </a:lnTo>
                <a:lnTo>
                  <a:pt x="1543" y="1082"/>
                </a:lnTo>
                <a:lnTo>
                  <a:pt x="1546" y="1082"/>
                </a:lnTo>
                <a:lnTo>
                  <a:pt x="1544" y="1080"/>
                </a:lnTo>
                <a:lnTo>
                  <a:pt x="1541" y="1077"/>
                </a:lnTo>
                <a:lnTo>
                  <a:pt x="1537" y="1076"/>
                </a:lnTo>
                <a:lnTo>
                  <a:pt x="1536" y="1075"/>
                </a:lnTo>
                <a:lnTo>
                  <a:pt x="1536" y="1072"/>
                </a:lnTo>
                <a:lnTo>
                  <a:pt x="1532" y="1072"/>
                </a:lnTo>
                <a:lnTo>
                  <a:pt x="1532" y="1069"/>
                </a:lnTo>
                <a:lnTo>
                  <a:pt x="1533" y="1067"/>
                </a:lnTo>
                <a:lnTo>
                  <a:pt x="1533" y="1066"/>
                </a:lnTo>
                <a:lnTo>
                  <a:pt x="1532" y="1066"/>
                </a:lnTo>
                <a:lnTo>
                  <a:pt x="1529" y="1071"/>
                </a:lnTo>
                <a:lnTo>
                  <a:pt x="1526" y="1071"/>
                </a:lnTo>
                <a:lnTo>
                  <a:pt x="1524" y="1074"/>
                </a:lnTo>
                <a:lnTo>
                  <a:pt x="1523" y="1072"/>
                </a:lnTo>
                <a:lnTo>
                  <a:pt x="1523" y="1071"/>
                </a:lnTo>
                <a:lnTo>
                  <a:pt x="1522" y="1069"/>
                </a:lnTo>
                <a:lnTo>
                  <a:pt x="1522" y="1067"/>
                </a:lnTo>
                <a:lnTo>
                  <a:pt x="1519" y="1067"/>
                </a:lnTo>
                <a:lnTo>
                  <a:pt x="1517" y="1069"/>
                </a:lnTo>
                <a:lnTo>
                  <a:pt x="1519" y="1070"/>
                </a:lnTo>
                <a:lnTo>
                  <a:pt x="1517" y="1074"/>
                </a:lnTo>
                <a:lnTo>
                  <a:pt x="1514" y="1070"/>
                </a:lnTo>
                <a:lnTo>
                  <a:pt x="1514" y="1065"/>
                </a:lnTo>
                <a:lnTo>
                  <a:pt x="1516" y="1062"/>
                </a:lnTo>
                <a:lnTo>
                  <a:pt x="1517" y="1061"/>
                </a:lnTo>
                <a:lnTo>
                  <a:pt x="1520" y="1062"/>
                </a:lnTo>
                <a:lnTo>
                  <a:pt x="1517" y="1060"/>
                </a:lnTo>
                <a:lnTo>
                  <a:pt x="1517" y="1059"/>
                </a:lnTo>
                <a:lnTo>
                  <a:pt x="1520" y="1055"/>
                </a:lnTo>
                <a:lnTo>
                  <a:pt x="1522" y="1052"/>
                </a:lnTo>
                <a:lnTo>
                  <a:pt x="1524" y="1049"/>
                </a:lnTo>
                <a:lnTo>
                  <a:pt x="1526" y="1049"/>
                </a:lnTo>
                <a:lnTo>
                  <a:pt x="1529" y="1046"/>
                </a:lnTo>
                <a:lnTo>
                  <a:pt x="1532" y="1042"/>
                </a:lnTo>
                <a:lnTo>
                  <a:pt x="1532" y="1039"/>
                </a:lnTo>
                <a:lnTo>
                  <a:pt x="1530" y="1036"/>
                </a:lnTo>
                <a:lnTo>
                  <a:pt x="1527" y="1040"/>
                </a:lnTo>
                <a:lnTo>
                  <a:pt x="1524" y="1039"/>
                </a:lnTo>
                <a:lnTo>
                  <a:pt x="1524" y="1041"/>
                </a:lnTo>
                <a:lnTo>
                  <a:pt x="1523" y="1042"/>
                </a:lnTo>
                <a:lnTo>
                  <a:pt x="1516" y="1044"/>
                </a:lnTo>
                <a:lnTo>
                  <a:pt x="1516" y="1045"/>
                </a:lnTo>
                <a:lnTo>
                  <a:pt x="1514" y="1044"/>
                </a:lnTo>
                <a:lnTo>
                  <a:pt x="1512" y="1042"/>
                </a:lnTo>
                <a:lnTo>
                  <a:pt x="1513" y="1040"/>
                </a:lnTo>
                <a:lnTo>
                  <a:pt x="1517" y="1037"/>
                </a:lnTo>
                <a:lnTo>
                  <a:pt x="1519" y="1035"/>
                </a:lnTo>
                <a:lnTo>
                  <a:pt x="1520" y="1035"/>
                </a:lnTo>
                <a:lnTo>
                  <a:pt x="1523" y="1028"/>
                </a:lnTo>
                <a:lnTo>
                  <a:pt x="1527" y="1025"/>
                </a:lnTo>
                <a:lnTo>
                  <a:pt x="1530" y="1021"/>
                </a:lnTo>
                <a:lnTo>
                  <a:pt x="1539" y="1015"/>
                </a:lnTo>
                <a:lnTo>
                  <a:pt x="1544" y="1008"/>
                </a:lnTo>
                <a:lnTo>
                  <a:pt x="1547" y="1005"/>
                </a:lnTo>
                <a:lnTo>
                  <a:pt x="1549" y="1004"/>
                </a:lnTo>
                <a:lnTo>
                  <a:pt x="1554" y="1001"/>
                </a:lnTo>
                <a:lnTo>
                  <a:pt x="1556" y="1000"/>
                </a:lnTo>
                <a:lnTo>
                  <a:pt x="1559" y="996"/>
                </a:lnTo>
                <a:lnTo>
                  <a:pt x="1566" y="995"/>
                </a:lnTo>
                <a:lnTo>
                  <a:pt x="1568" y="993"/>
                </a:lnTo>
                <a:lnTo>
                  <a:pt x="1573" y="990"/>
                </a:lnTo>
                <a:lnTo>
                  <a:pt x="1574" y="986"/>
                </a:lnTo>
                <a:lnTo>
                  <a:pt x="1576" y="978"/>
                </a:lnTo>
                <a:lnTo>
                  <a:pt x="1576" y="976"/>
                </a:lnTo>
                <a:lnTo>
                  <a:pt x="1580" y="973"/>
                </a:lnTo>
                <a:lnTo>
                  <a:pt x="1583" y="973"/>
                </a:lnTo>
                <a:lnTo>
                  <a:pt x="1587" y="974"/>
                </a:lnTo>
                <a:lnTo>
                  <a:pt x="1601" y="975"/>
                </a:lnTo>
                <a:lnTo>
                  <a:pt x="1605" y="978"/>
                </a:lnTo>
                <a:lnTo>
                  <a:pt x="1607" y="979"/>
                </a:lnTo>
                <a:lnTo>
                  <a:pt x="1608" y="978"/>
                </a:lnTo>
                <a:lnTo>
                  <a:pt x="1608" y="975"/>
                </a:lnTo>
                <a:lnTo>
                  <a:pt x="1610" y="974"/>
                </a:lnTo>
                <a:lnTo>
                  <a:pt x="1615" y="973"/>
                </a:lnTo>
                <a:lnTo>
                  <a:pt x="1617" y="973"/>
                </a:lnTo>
                <a:lnTo>
                  <a:pt x="1635" y="966"/>
                </a:lnTo>
                <a:lnTo>
                  <a:pt x="1640" y="966"/>
                </a:lnTo>
                <a:lnTo>
                  <a:pt x="1642" y="965"/>
                </a:lnTo>
                <a:lnTo>
                  <a:pt x="1647" y="961"/>
                </a:lnTo>
                <a:lnTo>
                  <a:pt x="1648" y="961"/>
                </a:lnTo>
                <a:lnTo>
                  <a:pt x="1649" y="963"/>
                </a:lnTo>
                <a:lnTo>
                  <a:pt x="1652" y="961"/>
                </a:lnTo>
                <a:lnTo>
                  <a:pt x="1655" y="963"/>
                </a:lnTo>
                <a:lnTo>
                  <a:pt x="1658" y="963"/>
                </a:lnTo>
                <a:lnTo>
                  <a:pt x="1662" y="960"/>
                </a:lnTo>
                <a:lnTo>
                  <a:pt x="1665" y="960"/>
                </a:lnTo>
                <a:lnTo>
                  <a:pt x="1671" y="955"/>
                </a:lnTo>
                <a:lnTo>
                  <a:pt x="1671" y="953"/>
                </a:lnTo>
                <a:lnTo>
                  <a:pt x="1669" y="953"/>
                </a:lnTo>
                <a:lnTo>
                  <a:pt x="1664" y="950"/>
                </a:lnTo>
                <a:lnTo>
                  <a:pt x="1661" y="950"/>
                </a:lnTo>
                <a:lnTo>
                  <a:pt x="1655" y="951"/>
                </a:lnTo>
                <a:lnTo>
                  <a:pt x="1649" y="956"/>
                </a:lnTo>
                <a:lnTo>
                  <a:pt x="1641" y="960"/>
                </a:lnTo>
                <a:lnTo>
                  <a:pt x="1637" y="963"/>
                </a:lnTo>
                <a:lnTo>
                  <a:pt x="1630" y="963"/>
                </a:lnTo>
                <a:lnTo>
                  <a:pt x="1625" y="964"/>
                </a:lnTo>
                <a:lnTo>
                  <a:pt x="1624" y="965"/>
                </a:lnTo>
                <a:lnTo>
                  <a:pt x="1620" y="969"/>
                </a:lnTo>
                <a:lnTo>
                  <a:pt x="1615" y="970"/>
                </a:lnTo>
                <a:lnTo>
                  <a:pt x="1613" y="970"/>
                </a:lnTo>
                <a:lnTo>
                  <a:pt x="1607" y="969"/>
                </a:lnTo>
                <a:lnTo>
                  <a:pt x="1603" y="969"/>
                </a:lnTo>
                <a:lnTo>
                  <a:pt x="1591" y="965"/>
                </a:lnTo>
                <a:lnTo>
                  <a:pt x="1587" y="966"/>
                </a:lnTo>
                <a:lnTo>
                  <a:pt x="1583" y="968"/>
                </a:lnTo>
                <a:lnTo>
                  <a:pt x="1578" y="970"/>
                </a:lnTo>
                <a:lnTo>
                  <a:pt x="1571" y="973"/>
                </a:lnTo>
                <a:lnTo>
                  <a:pt x="1568" y="974"/>
                </a:lnTo>
                <a:lnTo>
                  <a:pt x="1563" y="975"/>
                </a:lnTo>
                <a:lnTo>
                  <a:pt x="1559" y="975"/>
                </a:lnTo>
                <a:lnTo>
                  <a:pt x="1554" y="973"/>
                </a:lnTo>
                <a:lnTo>
                  <a:pt x="1550" y="970"/>
                </a:lnTo>
                <a:lnTo>
                  <a:pt x="1550" y="969"/>
                </a:lnTo>
                <a:lnTo>
                  <a:pt x="1547" y="968"/>
                </a:lnTo>
                <a:lnTo>
                  <a:pt x="1546" y="966"/>
                </a:lnTo>
                <a:lnTo>
                  <a:pt x="1543" y="968"/>
                </a:lnTo>
                <a:lnTo>
                  <a:pt x="1541" y="968"/>
                </a:lnTo>
                <a:lnTo>
                  <a:pt x="1537" y="969"/>
                </a:lnTo>
                <a:lnTo>
                  <a:pt x="1534" y="969"/>
                </a:lnTo>
                <a:lnTo>
                  <a:pt x="1533" y="968"/>
                </a:lnTo>
                <a:lnTo>
                  <a:pt x="1527" y="969"/>
                </a:lnTo>
                <a:lnTo>
                  <a:pt x="1500" y="969"/>
                </a:lnTo>
                <a:lnTo>
                  <a:pt x="1496" y="971"/>
                </a:lnTo>
                <a:lnTo>
                  <a:pt x="1486" y="975"/>
                </a:lnTo>
                <a:lnTo>
                  <a:pt x="1482" y="976"/>
                </a:lnTo>
                <a:lnTo>
                  <a:pt x="1480" y="976"/>
                </a:lnTo>
                <a:lnTo>
                  <a:pt x="1478" y="974"/>
                </a:lnTo>
                <a:lnTo>
                  <a:pt x="1476" y="971"/>
                </a:lnTo>
                <a:lnTo>
                  <a:pt x="1476" y="970"/>
                </a:lnTo>
                <a:lnTo>
                  <a:pt x="1475" y="961"/>
                </a:lnTo>
                <a:lnTo>
                  <a:pt x="1475" y="959"/>
                </a:lnTo>
                <a:lnTo>
                  <a:pt x="1476" y="955"/>
                </a:lnTo>
                <a:lnTo>
                  <a:pt x="1478" y="954"/>
                </a:lnTo>
                <a:lnTo>
                  <a:pt x="1478" y="954"/>
                </a:lnTo>
                <a:lnTo>
                  <a:pt x="1479" y="956"/>
                </a:lnTo>
                <a:lnTo>
                  <a:pt x="1480" y="960"/>
                </a:lnTo>
                <a:lnTo>
                  <a:pt x="1480" y="964"/>
                </a:lnTo>
                <a:lnTo>
                  <a:pt x="1482" y="963"/>
                </a:lnTo>
                <a:lnTo>
                  <a:pt x="1483" y="963"/>
                </a:lnTo>
                <a:lnTo>
                  <a:pt x="1483" y="961"/>
                </a:lnTo>
                <a:lnTo>
                  <a:pt x="1485" y="959"/>
                </a:lnTo>
                <a:lnTo>
                  <a:pt x="1485" y="960"/>
                </a:lnTo>
                <a:lnTo>
                  <a:pt x="1486" y="961"/>
                </a:lnTo>
                <a:lnTo>
                  <a:pt x="1490" y="961"/>
                </a:lnTo>
                <a:lnTo>
                  <a:pt x="1490" y="960"/>
                </a:lnTo>
                <a:lnTo>
                  <a:pt x="1492" y="958"/>
                </a:lnTo>
                <a:lnTo>
                  <a:pt x="1492" y="956"/>
                </a:lnTo>
                <a:lnTo>
                  <a:pt x="1486" y="956"/>
                </a:lnTo>
                <a:lnTo>
                  <a:pt x="1486" y="955"/>
                </a:lnTo>
                <a:lnTo>
                  <a:pt x="1488" y="951"/>
                </a:lnTo>
                <a:lnTo>
                  <a:pt x="1489" y="955"/>
                </a:lnTo>
                <a:lnTo>
                  <a:pt x="1492" y="955"/>
                </a:lnTo>
                <a:lnTo>
                  <a:pt x="1495" y="958"/>
                </a:lnTo>
                <a:lnTo>
                  <a:pt x="1499" y="958"/>
                </a:lnTo>
                <a:lnTo>
                  <a:pt x="1499" y="956"/>
                </a:lnTo>
                <a:lnTo>
                  <a:pt x="1499" y="955"/>
                </a:lnTo>
                <a:lnTo>
                  <a:pt x="1496" y="954"/>
                </a:lnTo>
                <a:lnTo>
                  <a:pt x="1495" y="954"/>
                </a:lnTo>
                <a:lnTo>
                  <a:pt x="1496" y="949"/>
                </a:lnTo>
                <a:lnTo>
                  <a:pt x="1499" y="946"/>
                </a:lnTo>
                <a:lnTo>
                  <a:pt x="1500" y="944"/>
                </a:lnTo>
                <a:lnTo>
                  <a:pt x="1499" y="934"/>
                </a:lnTo>
                <a:lnTo>
                  <a:pt x="1499" y="931"/>
                </a:lnTo>
                <a:lnTo>
                  <a:pt x="1505" y="929"/>
                </a:lnTo>
                <a:lnTo>
                  <a:pt x="1510" y="928"/>
                </a:lnTo>
                <a:lnTo>
                  <a:pt x="1514" y="919"/>
                </a:lnTo>
                <a:lnTo>
                  <a:pt x="1514" y="914"/>
                </a:lnTo>
                <a:lnTo>
                  <a:pt x="1513" y="913"/>
                </a:lnTo>
                <a:lnTo>
                  <a:pt x="1513" y="911"/>
                </a:lnTo>
                <a:lnTo>
                  <a:pt x="1516" y="904"/>
                </a:lnTo>
                <a:lnTo>
                  <a:pt x="1517" y="901"/>
                </a:lnTo>
                <a:lnTo>
                  <a:pt x="1517" y="900"/>
                </a:lnTo>
                <a:lnTo>
                  <a:pt x="1520" y="900"/>
                </a:lnTo>
                <a:lnTo>
                  <a:pt x="1523" y="903"/>
                </a:lnTo>
                <a:lnTo>
                  <a:pt x="1524" y="901"/>
                </a:lnTo>
                <a:lnTo>
                  <a:pt x="1524" y="901"/>
                </a:lnTo>
                <a:lnTo>
                  <a:pt x="1522" y="898"/>
                </a:lnTo>
                <a:lnTo>
                  <a:pt x="1522" y="896"/>
                </a:lnTo>
                <a:lnTo>
                  <a:pt x="1524" y="895"/>
                </a:lnTo>
                <a:lnTo>
                  <a:pt x="1524" y="894"/>
                </a:lnTo>
                <a:lnTo>
                  <a:pt x="1526" y="894"/>
                </a:lnTo>
                <a:lnTo>
                  <a:pt x="1526" y="896"/>
                </a:lnTo>
                <a:lnTo>
                  <a:pt x="1529" y="896"/>
                </a:lnTo>
                <a:lnTo>
                  <a:pt x="1529" y="903"/>
                </a:lnTo>
                <a:lnTo>
                  <a:pt x="1532" y="901"/>
                </a:lnTo>
                <a:lnTo>
                  <a:pt x="1534" y="901"/>
                </a:lnTo>
                <a:lnTo>
                  <a:pt x="1537" y="900"/>
                </a:lnTo>
                <a:lnTo>
                  <a:pt x="1540" y="903"/>
                </a:lnTo>
                <a:lnTo>
                  <a:pt x="1540" y="896"/>
                </a:lnTo>
                <a:lnTo>
                  <a:pt x="1543" y="894"/>
                </a:lnTo>
                <a:lnTo>
                  <a:pt x="1539" y="890"/>
                </a:lnTo>
                <a:lnTo>
                  <a:pt x="1539" y="888"/>
                </a:lnTo>
                <a:lnTo>
                  <a:pt x="1549" y="884"/>
                </a:lnTo>
                <a:lnTo>
                  <a:pt x="1550" y="881"/>
                </a:lnTo>
                <a:lnTo>
                  <a:pt x="1551" y="881"/>
                </a:lnTo>
                <a:lnTo>
                  <a:pt x="1553" y="883"/>
                </a:lnTo>
                <a:lnTo>
                  <a:pt x="1553" y="881"/>
                </a:lnTo>
                <a:lnTo>
                  <a:pt x="1557" y="883"/>
                </a:lnTo>
                <a:lnTo>
                  <a:pt x="1559" y="881"/>
                </a:lnTo>
                <a:lnTo>
                  <a:pt x="1560" y="881"/>
                </a:lnTo>
                <a:lnTo>
                  <a:pt x="1556" y="876"/>
                </a:lnTo>
                <a:lnTo>
                  <a:pt x="1556" y="874"/>
                </a:lnTo>
                <a:lnTo>
                  <a:pt x="1554" y="871"/>
                </a:lnTo>
                <a:lnTo>
                  <a:pt x="1553" y="870"/>
                </a:lnTo>
                <a:lnTo>
                  <a:pt x="1549" y="870"/>
                </a:lnTo>
                <a:lnTo>
                  <a:pt x="1550" y="869"/>
                </a:lnTo>
                <a:lnTo>
                  <a:pt x="1551" y="868"/>
                </a:lnTo>
                <a:lnTo>
                  <a:pt x="1554" y="865"/>
                </a:lnTo>
                <a:lnTo>
                  <a:pt x="1557" y="865"/>
                </a:lnTo>
                <a:lnTo>
                  <a:pt x="1559" y="861"/>
                </a:lnTo>
                <a:lnTo>
                  <a:pt x="1559" y="860"/>
                </a:lnTo>
                <a:lnTo>
                  <a:pt x="1556" y="864"/>
                </a:lnTo>
                <a:lnTo>
                  <a:pt x="1553" y="864"/>
                </a:lnTo>
                <a:lnTo>
                  <a:pt x="1551" y="865"/>
                </a:lnTo>
                <a:lnTo>
                  <a:pt x="1551" y="865"/>
                </a:lnTo>
                <a:lnTo>
                  <a:pt x="1544" y="869"/>
                </a:lnTo>
                <a:lnTo>
                  <a:pt x="1543" y="868"/>
                </a:lnTo>
                <a:lnTo>
                  <a:pt x="1540" y="865"/>
                </a:lnTo>
                <a:lnTo>
                  <a:pt x="1540" y="859"/>
                </a:lnTo>
                <a:lnTo>
                  <a:pt x="1539" y="859"/>
                </a:lnTo>
                <a:lnTo>
                  <a:pt x="1539" y="868"/>
                </a:lnTo>
                <a:lnTo>
                  <a:pt x="1537" y="868"/>
                </a:lnTo>
                <a:lnTo>
                  <a:pt x="1537" y="870"/>
                </a:lnTo>
                <a:lnTo>
                  <a:pt x="1536" y="873"/>
                </a:lnTo>
                <a:lnTo>
                  <a:pt x="1532" y="870"/>
                </a:lnTo>
                <a:lnTo>
                  <a:pt x="1530" y="870"/>
                </a:lnTo>
                <a:lnTo>
                  <a:pt x="1530" y="871"/>
                </a:lnTo>
                <a:lnTo>
                  <a:pt x="1532" y="871"/>
                </a:lnTo>
                <a:lnTo>
                  <a:pt x="1533" y="873"/>
                </a:lnTo>
                <a:lnTo>
                  <a:pt x="1533" y="875"/>
                </a:lnTo>
                <a:lnTo>
                  <a:pt x="1532" y="874"/>
                </a:lnTo>
                <a:lnTo>
                  <a:pt x="1530" y="874"/>
                </a:lnTo>
                <a:lnTo>
                  <a:pt x="1530" y="875"/>
                </a:lnTo>
                <a:lnTo>
                  <a:pt x="1530" y="876"/>
                </a:lnTo>
                <a:lnTo>
                  <a:pt x="1527" y="878"/>
                </a:lnTo>
                <a:lnTo>
                  <a:pt x="1527" y="876"/>
                </a:lnTo>
                <a:lnTo>
                  <a:pt x="1526" y="875"/>
                </a:lnTo>
                <a:lnTo>
                  <a:pt x="1524" y="875"/>
                </a:lnTo>
                <a:lnTo>
                  <a:pt x="1523" y="874"/>
                </a:lnTo>
                <a:lnTo>
                  <a:pt x="1522" y="875"/>
                </a:lnTo>
                <a:lnTo>
                  <a:pt x="1523" y="878"/>
                </a:lnTo>
                <a:lnTo>
                  <a:pt x="1522" y="878"/>
                </a:lnTo>
                <a:lnTo>
                  <a:pt x="1520" y="879"/>
                </a:lnTo>
                <a:lnTo>
                  <a:pt x="1514" y="878"/>
                </a:lnTo>
                <a:lnTo>
                  <a:pt x="1514" y="876"/>
                </a:lnTo>
                <a:lnTo>
                  <a:pt x="1516" y="871"/>
                </a:lnTo>
                <a:lnTo>
                  <a:pt x="1516" y="870"/>
                </a:lnTo>
                <a:lnTo>
                  <a:pt x="1514" y="869"/>
                </a:lnTo>
                <a:lnTo>
                  <a:pt x="1514" y="868"/>
                </a:lnTo>
                <a:lnTo>
                  <a:pt x="1512" y="865"/>
                </a:lnTo>
                <a:lnTo>
                  <a:pt x="1512" y="866"/>
                </a:lnTo>
                <a:lnTo>
                  <a:pt x="1513" y="870"/>
                </a:lnTo>
                <a:lnTo>
                  <a:pt x="1513" y="880"/>
                </a:lnTo>
                <a:lnTo>
                  <a:pt x="1510" y="876"/>
                </a:lnTo>
                <a:lnTo>
                  <a:pt x="1509" y="875"/>
                </a:lnTo>
                <a:lnTo>
                  <a:pt x="1509" y="876"/>
                </a:lnTo>
                <a:lnTo>
                  <a:pt x="1510" y="878"/>
                </a:lnTo>
                <a:lnTo>
                  <a:pt x="1509" y="879"/>
                </a:lnTo>
                <a:lnTo>
                  <a:pt x="1510" y="880"/>
                </a:lnTo>
                <a:lnTo>
                  <a:pt x="1507" y="881"/>
                </a:lnTo>
                <a:lnTo>
                  <a:pt x="1503" y="885"/>
                </a:lnTo>
                <a:lnTo>
                  <a:pt x="1500" y="885"/>
                </a:lnTo>
                <a:lnTo>
                  <a:pt x="1496" y="889"/>
                </a:lnTo>
                <a:lnTo>
                  <a:pt x="1490" y="891"/>
                </a:lnTo>
                <a:lnTo>
                  <a:pt x="1479" y="898"/>
                </a:lnTo>
                <a:lnTo>
                  <a:pt x="1476" y="898"/>
                </a:lnTo>
                <a:lnTo>
                  <a:pt x="1473" y="894"/>
                </a:lnTo>
                <a:lnTo>
                  <a:pt x="1470" y="891"/>
                </a:lnTo>
                <a:lnTo>
                  <a:pt x="1469" y="886"/>
                </a:lnTo>
                <a:lnTo>
                  <a:pt x="1468" y="885"/>
                </a:lnTo>
                <a:lnTo>
                  <a:pt x="1466" y="884"/>
                </a:lnTo>
                <a:lnTo>
                  <a:pt x="1468" y="883"/>
                </a:lnTo>
                <a:lnTo>
                  <a:pt x="1468" y="881"/>
                </a:lnTo>
                <a:lnTo>
                  <a:pt x="1470" y="881"/>
                </a:lnTo>
                <a:lnTo>
                  <a:pt x="1470" y="879"/>
                </a:lnTo>
                <a:lnTo>
                  <a:pt x="1469" y="871"/>
                </a:lnTo>
                <a:lnTo>
                  <a:pt x="1468" y="865"/>
                </a:lnTo>
                <a:lnTo>
                  <a:pt x="1469" y="863"/>
                </a:lnTo>
                <a:lnTo>
                  <a:pt x="1472" y="856"/>
                </a:lnTo>
                <a:lnTo>
                  <a:pt x="1472" y="854"/>
                </a:lnTo>
                <a:lnTo>
                  <a:pt x="1475" y="840"/>
                </a:lnTo>
                <a:lnTo>
                  <a:pt x="1478" y="830"/>
                </a:lnTo>
                <a:lnTo>
                  <a:pt x="1478" y="826"/>
                </a:lnTo>
                <a:lnTo>
                  <a:pt x="1479" y="824"/>
                </a:lnTo>
                <a:lnTo>
                  <a:pt x="1480" y="816"/>
                </a:lnTo>
                <a:lnTo>
                  <a:pt x="1482" y="815"/>
                </a:lnTo>
                <a:lnTo>
                  <a:pt x="1485" y="810"/>
                </a:lnTo>
                <a:lnTo>
                  <a:pt x="1489" y="805"/>
                </a:lnTo>
                <a:lnTo>
                  <a:pt x="1492" y="803"/>
                </a:lnTo>
                <a:lnTo>
                  <a:pt x="1495" y="800"/>
                </a:lnTo>
                <a:lnTo>
                  <a:pt x="1502" y="796"/>
                </a:lnTo>
                <a:lnTo>
                  <a:pt x="1510" y="796"/>
                </a:lnTo>
                <a:lnTo>
                  <a:pt x="1516" y="798"/>
                </a:lnTo>
                <a:lnTo>
                  <a:pt x="1520" y="798"/>
                </a:lnTo>
                <a:lnTo>
                  <a:pt x="1534" y="806"/>
                </a:lnTo>
                <a:lnTo>
                  <a:pt x="1541" y="806"/>
                </a:lnTo>
                <a:lnTo>
                  <a:pt x="1544" y="809"/>
                </a:lnTo>
                <a:lnTo>
                  <a:pt x="1547" y="809"/>
                </a:lnTo>
                <a:lnTo>
                  <a:pt x="1550" y="810"/>
                </a:lnTo>
                <a:lnTo>
                  <a:pt x="1550" y="810"/>
                </a:lnTo>
                <a:lnTo>
                  <a:pt x="1547" y="809"/>
                </a:lnTo>
                <a:lnTo>
                  <a:pt x="1549" y="809"/>
                </a:lnTo>
                <a:lnTo>
                  <a:pt x="1550" y="808"/>
                </a:lnTo>
                <a:lnTo>
                  <a:pt x="1554" y="806"/>
                </a:lnTo>
                <a:lnTo>
                  <a:pt x="1556" y="804"/>
                </a:lnTo>
                <a:lnTo>
                  <a:pt x="1553" y="804"/>
                </a:lnTo>
                <a:lnTo>
                  <a:pt x="1553" y="803"/>
                </a:lnTo>
                <a:lnTo>
                  <a:pt x="1554" y="800"/>
                </a:lnTo>
                <a:lnTo>
                  <a:pt x="1551" y="798"/>
                </a:lnTo>
                <a:lnTo>
                  <a:pt x="1553" y="796"/>
                </a:lnTo>
                <a:lnTo>
                  <a:pt x="1550" y="796"/>
                </a:lnTo>
                <a:lnTo>
                  <a:pt x="1550" y="795"/>
                </a:lnTo>
                <a:lnTo>
                  <a:pt x="1549" y="794"/>
                </a:lnTo>
                <a:lnTo>
                  <a:pt x="1547" y="794"/>
                </a:lnTo>
                <a:lnTo>
                  <a:pt x="1540" y="790"/>
                </a:lnTo>
                <a:lnTo>
                  <a:pt x="1540" y="789"/>
                </a:lnTo>
                <a:lnTo>
                  <a:pt x="1537" y="788"/>
                </a:lnTo>
                <a:lnTo>
                  <a:pt x="1529" y="788"/>
                </a:lnTo>
                <a:lnTo>
                  <a:pt x="1523" y="784"/>
                </a:lnTo>
                <a:lnTo>
                  <a:pt x="1509" y="784"/>
                </a:lnTo>
                <a:lnTo>
                  <a:pt x="1507" y="783"/>
                </a:lnTo>
                <a:lnTo>
                  <a:pt x="1507" y="780"/>
                </a:lnTo>
                <a:lnTo>
                  <a:pt x="1506" y="780"/>
                </a:lnTo>
                <a:lnTo>
                  <a:pt x="1505" y="781"/>
                </a:lnTo>
                <a:lnTo>
                  <a:pt x="1503" y="780"/>
                </a:lnTo>
                <a:lnTo>
                  <a:pt x="1505" y="779"/>
                </a:lnTo>
                <a:lnTo>
                  <a:pt x="1509" y="779"/>
                </a:lnTo>
                <a:lnTo>
                  <a:pt x="1513" y="781"/>
                </a:lnTo>
                <a:lnTo>
                  <a:pt x="1516" y="781"/>
                </a:lnTo>
                <a:lnTo>
                  <a:pt x="1514" y="780"/>
                </a:lnTo>
                <a:lnTo>
                  <a:pt x="1509" y="778"/>
                </a:lnTo>
                <a:lnTo>
                  <a:pt x="1506" y="778"/>
                </a:lnTo>
                <a:lnTo>
                  <a:pt x="1500" y="780"/>
                </a:lnTo>
                <a:lnTo>
                  <a:pt x="1496" y="779"/>
                </a:lnTo>
                <a:lnTo>
                  <a:pt x="1492" y="781"/>
                </a:lnTo>
                <a:lnTo>
                  <a:pt x="1489" y="781"/>
                </a:lnTo>
                <a:lnTo>
                  <a:pt x="1490" y="779"/>
                </a:lnTo>
                <a:lnTo>
                  <a:pt x="1500" y="776"/>
                </a:lnTo>
                <a:lnTo>
                  <a:pt x="1507" y="776"/>
                </a:lnTo>
                <a:lnTo>
                  <a:pt x="1507" y="775"/>
                </a:lnTo>
                <a:lnTo>
                  <a:pt x="1496" y="775"/>
                </a:lnTo>
                <a:lnTo>
                  <a:pt x="1489" y="778"/>
                </a:lnTo>
                <a:lnTo>
                  <a:pt x="1486" y="780"/>
                </a:lnTo>
                <a:lnTo>
                  <a:pt x="1478" y="789"/>
                </a:lnTo>
                <a:lnTo>
                  <a:pt x="1478" y="788"/>
                </a:lnTo>
                <a:lnTo>
                  <a:pt x="1476" y="788"/>
                </a:lnTo>
                <a:lnTo>
                  <a:pt x="1473" y="791"/>
                </a:lnTo>
                <a:lnTo>
                  <a:pt x="1472" y="791"/>
                </a:lnTo>
                <a:lnTo>
                  <a:pt x="1472" y="789"/>
                </a:lnTo>
                <a:lnTo>
                  <a:pt x="1463" y="790"/>
                </a:lnTo>
                <a:lnTo>
                  <a:pt x="1462" y="791"/>
                </a:lnTo>
                <a:lnTo>
                  <a:pt x="1459" y="794"/>
                </a:lnTo>
                <a:lnTo>
                  <a:pt x="1459" y="794"/>
                </a:lnTo>
                <a:lnTo>
                  <a:pt x="1461" y="795"/>
                </a:lnTo>
                <a:lnTo>
                  <a:pt x="1458" y="795"/>
                </a:lnTo>
                <a:lnTo>
                  <a:pt x="1458" y="793"/>
                </a:lnTo>
                <a:lnTo>
                  <a:pt x="1463" y="783"/>
                </a:lnTo>
                <a:lnTo>
                  <a:pt x="1463" y="781"/>
                </a:lnTo>
                <a:lnTo>
                  <a:pt x="1461" y="784"/>
                </a:lnTo>
                <a:lnTo>
                  <a:pt x="1453" y="795"/>
                </a:lnTo>
                <a:lnTo>
                  <a:pt x="1452" y="798"/>
                </a:lnTo>
                <a:lnTo>
                  <a:pt x="1448" y="799"/>
                </a:lnTo>
                <a:lnTo>
                  <a:pt x="1443" y="800"/>
                </a:lnTo>
                <a:lnTo>
                  <a:pt x="1441" y="800"/>
                </a:lnTo>
                <a:lnTo>
                  <a:pt x="1439" y="799"/>
                </a:lnTo>
                <a:lnTo>
                  <a:pt x="1438" y="798"/>
                </a:lnTo>
                <a:lnTo>
                  <a:pt x="1436" y="796"/>
                </a:lnTo>
                <a:lnTo>
                  <a:pt x="1436" y="799"/>
                </a:lnTo>
                <a:lnTo>
                  <a:pt x="1438" y="800"/>
                </a:lnTo>
                <a:lnTo>
                  <a:pt x="1439" y="800"/>
                </a:lnTo>
                <a:lnTo>
                  <a:pt x="1439" y="803"/>
                </a:lnTo>
                <a:lnTo>
                  <a:pt x="1436" y="804"/>
                </a:lnTo>
                <a:lnTo>
                  <a:pt x="1435" y="806"/>
                </a:lnTo>
                <a:lnTo>
                  <a:pt x="1435" y="816"/>
                </a:lnTo>
                <a:lnTo>
                  <a:pt x="1434" y="816"/>
                </a:lnTo>
                <a:lnTo>
                  <a:pt x="1432" y="815"/>
                </a:lnTo>
                <a:lnTo>
                  <a:pt x="1428" y="816"/>
                </a:lnTo>
                <a:lnTo>
                  <a:pt x="1428" y="816"/>
                </a:lnTo>
                <a:lnTo>
                  <a:pt x="1426" y="818"/>
                </a:lnTo>
                <a:lnTo>
                  <a:pt x="1425" y="816"/>
                </a:lnTo>
                <a:lnTo>
                  <a:pt x="1425" y="815"/>
                </a:lnTo>
                <a:lnTo>
                  <a:pt x="1426" y="813"/>
                </a:lnTo>
                <a:lnTo>
                  <a:pt x="1425" y="810"/>
                </a:lnTo>
                <a:lnTo>
                  <a:pt x="1426" y="808"/>
                </a:lnTo>
                <a:lnTo>
                  <a:pt x="1428" y="805"/>
                </a:lnTo>
                <a:lnTo>
                  <a:pt x="1428" y="804"/>
                </a:lnTo>
                <a:lnTo>
                  <a:pt x="1425" y="805"/>
                </a:lnTo>
                <a:lnTo>
                  <a:pt x="1425" y="806"/>
                </a:lnTo>
                <a:lnTo>
                  <a:pt x="1424" y="808"/>
                </a:lnTo>
                <a:lnTo>
                  <a:pt x="1422" y="808"/>
                </a:lnTo>
                <a:lnTo>
                  <a:pt x="1422" y="818"/>
                </a:lnTo>
                <a:lnTo>
                  <a:pt x="1421" y="819"/>
                </a:lnTo>
                <a:lnTo>
                  <a:pt x="1419" y="815"/>
                </a:lnTo>
                <a:lnTo>
                  <a:pt x="1419" y="811"/>
                </a:lnTo>
                <a:lnTo>
                  <a:pt x="1421" y="806"/>
                </a:lnTo>
                <a:lnTo>
                  <a:pt x="1422" y="805"/>
                </a:lnTo>
                <a:lnTo>
                  <a:pt x="1428" y="801"/>
                </a:lnTo>
                <a:lnTo>
                  <a:pt x="1428" y="801"/>
                </a:lnTo>
                <a:lnTo>
                  <a:pt x="1422" y="804"/>
                </a:lnTo>
                <a:lnTo>
                  <a:pt x="1421" y="804"/>
                </a:lnTo>
                <a:lnTo>
                  <a:pt x="1424" y="799"/>
                </a:lnTo>
                <a:lnTo>
                  <a:pt x="1425" y="794"/>
                </a:lnTo>
                <a:lnTo>
                  <a:pt x="1425" y="786"/>
                </a:lnTo>
                <a:lnTo>
                  <a:pt x="1421" y="778"/>
                </a:lnTo>
                <a:lnTo>
                  <a:pt x="1422" y="775"/>
                </a:lnTo>
                <a:lnTo>
                  <a:pt x="1428" y="765"/>
                </a:lnTo>
                <a:lnTo>
                  <a:pt x="1432" y="761"/>
                </a:lnTo>
                <a:lnTo>
                  <a:pt x="1429" y="760"/>
                </a:lnTo>
                <a:lnTo>
                  <a:pt x="1428" y="760"/>
                </a:lnTo>
                <a:lnTo>
                  <a:pt x="1421" y="763"/>
                </a:lnTo>
                <a:lnTo>
                  <a:pt x="1418" y="765"/>
                </a:lnTo>
                <a:lnTo>
                  <a:pt x="1416" y="768"/>
                </a:lnTo>
                <a:lnTo>
                  <a:pt x="1414" y="771"/>
                </a:lnTo>
                <a:lnTo>
                  <a:pt x="1414" y="776"/>
                </a:lnTo>
                <a:lnTo>
                  <a:pt x="1412" y="783"/>
                </a:lnTo>
                <a:lnTo>
                  <a:pt x="1412" y="784"/>
                </a:lnTo>
                <a:lnTo>
                  <a:pt x="1411" y="783"/>
                </a:lnTo>
                <a:lnTo>
                  <a:pt x="1409" y="780"/>
                </a:lnTo>
                <a:lnTo>
                  <a:pt x="1411" y="775"/>
                </a:lnTo>
                <a:lnTo>
                  <a:pt x="1409" y="771"/>
                </a:lnTo>
                <a:lnTo>
                  <a:pt x="1411" y="769"/>
                </a:lnTo>
                <a:lnTo>
                  <a:pt x="1411" y="768"/>
                </a:lnTo>
                <a:lnTo>
                  <a:pt x="1408" y="770"/>
                </a:lnTo>
                <a:lnTo>
                  <a:pt x="1408" y="773"/>
                </a:lnTo>
                <a:lnTo>
                  <a:pt x="1409" y="775"/>
                </a:lnTo>
                <a:lnTo>
                  <a:pt x="1408" y="779"/>
                </a:lnTo>
                <a:lnTo>
                  <a:pt x="1408" y="783"/>
                </a:lnTo>
                <a:lnTo>
                  <a:pt x="1411" y="785"/>
                </a:lnTo>
                <a:lnTo>
                  <a:pt x="1412" y="790"/>
                </a:lnTo>
                <a:lnTo>
                  <a:pt x="1411" y="791"/>
                </a:lnTo>
                <a:lnTo>
                  <a:pt x="1411" y="794"/>
                </a:lnTo>
                <a:lnTo>
                  <a:pt x="1412" y="794"/>
                </a:lnTo>
                <a:lnTo>
                  <a:pt x="1414" y="794"/>
                </a:lnTo>
                <a:lnTo>
                  <a:pt x="1408" y="799"/>
                </a:lnTo>
                <a:lnTo>
                  <a:pt x="1407" y="800"/>
                </a:lnTo>
                <a:lnTo>
                  <a:pt x="1405" y="798"/>
                </a:lnTo>
                <a:lnTo>
                  <a:pt x="1404" y="800"/>
                </a:lnTo>
                <a:lnTo>
                  <a:pt x="1405" y="800"/>
                </a:lnTo>
                <a:lnTo>
                  <a:pt x="1407" y="801"/>
                </a:lnTo>
                <a:lnTo>
                  <a:pt x="1402" y="806"/>
                </a:lnTo>
                <a:lnTo>
                  <a:pt x="1401" y="806"/>
                </a:lnTo>
                <a:lnTo>
                  <a:pt x="1399" y="804"/>
                </a:lnTo>
                <a:lnTo>
                  <a:pt x="1399" y="803"/>
                </a:lnTo>
                <a:lnTo>
                  <a:pt x="1398" y="803"/>
                </a:lnTo>
                <a:lnTo>
                  <a:pt x="1398" y="795"/>
                </a:lnTo>
                <a:lnTo>
                  <a:pt x="1399" y="793"/>
                </a:lnTo>
                <a:lnTo>
                  <a:pt x="1399" y="791"/>
                </a:lnTo>
                <a:lnTo>
                  <a:pt x="1397" y="794"/>
                </a:lnTo>
                <a:lnTo>
                  <a:pt x="1395" y="798"/>
                </a:lnTo>
                <a:lnTo>
                  <a:pt x="1395" y="801"/>
                </a:lnTo>
                <a:lnTo>
                  <a:pt x="1397" y="806"/>
                </a:lnTo>
                <a:lnTo>
                  <a:pt x="1398" y="808"/>
                </a:lnTo>
                <a:lnTo>
                  <a:pt x="1401" y="815"/>
                </a:lnTo>
                <a:lnTo>
                  <a:pt x="1405" y="820"/>
                </a:lnTo>
                <a:lnTo>
                  <a:pt x="1405" y="821"/>
                </a:lnTo>
                <a:lnTo>
                  <a:pt x="1402" y="828"/>
                </a:lnTo>
                <a:lnTo>
                  <a:pt x="1398" y="835"/>
                </a:lnTo>
                <a:lnTo>
                  <a:pt x="1395" y="836"/>
                </a:lnTo>
                <a:lnTo>
                  <a:pt x="1392" y="836"/>
                </a:lnTo>
                <a:lnTo>
                  <a:pt x="1392" y="838"/>
                </a:lnTo>
                <a:lnTo>
                  <a:pt x="1391" y="839"/>
                </a:lnTo>
                <a:lnTo>
                  <a:pt x="1392" y="841"/>
                </a:lnTo>
                <a:lnTo>
                  <a:pt x="1394" y="838"/>
                </a:lnTo>
                <a:lnTo>
                  <a:pt x="1395" y="839"/>
                </a:lnTo>
                <a:lnTo>
                  <a:pt x="1397" y="839"/>
                </a:lnTo>
                <a:lnTo>
                  <a:pt x="1391" y="848"/>
                </a:lnTo>
                <a:lnTo>
                  <a:pt x="1385" y="853"/>
                </a:lnTo>
                <a:lnTo>
                  <a:pt x="1380" y="863"/>
                </a:lnTo>
                <a:lnTo>
                  <a:pt x="1378" y="865"/>
                </a:lnTo>
                <a:lnTo>
                  <a:pt x="1378" y="865"/>
                </a:lnTo>
                <a:lnTo>
                  <a:pt x="1380" y="868"/>
                </a:lnTo>
                <a:lnTo>
                  <a:pt x="1378" y="878"/>
                </a:lnTo>
                <a:lnTo>
                  <a:pt x="1378" y="881"/>
                </a:lnTo>
                <a:lnTo>
                  <a:pt x="1380" y="889"/>
                </a:lnTo>
                <a:lnTo>
                  <a:pt x="1380" y="893"/>
                </a:lnTo>
                <a:lnTo>
                  <a:pt x="1382" y="898"/>
                </a:lnTo>
                <a:lnTo>
                  <a:pt x="1384" y="901"/>
                </a:lnTo>
                <a:lnTo>
                  <a:pt x="1384" y="921"/>
                </a:lnTo>
                <a:lnTo>
                  <a:pt x="1382" y="924"/>
                </a:lnTo>
                <a:lnTo>
                  <a:pt x="1380" y="930"/>
                </a:lnTo>
                <a:lnTo>
                  <a:pt x="1377" y="931"/>
                </a:lnTo>
                <a:lnTo>
                  <a:pt x="1377" y="931"/>
                </a:lnTo>
                <a:lnTo>
                  <a:pt x="1374" y="928"/>
                </a:lnTo>
                <a:lnTo>
                  <a:pt x="1370" y="925"/>
                </a:lnTo>
                <a:lnTo>
                  <a:pt x="1367" y="928"/>
                </a:lnTo>
                <a:lnTo>
                  <a:pt x="1375" y="938"/>
                </a:lnTo>
                <a:lnTo>
                  <a:pt x="1377" y="941"/>
                </a:lnTo>
                <a:lnTo>
                  <a:pt x="1377" y="944"/>
                </a:lnTo>
                <a:lnTo>
                  <a:pt x="1375" y="945"/>
                </a:lnTo>
                <a:lnTo>
                  <a:pt x="1375" y="948"/>
                </a:lnTo>
                <a:lnTo>
                  <a:pt x="1377" y="951"/>
                </a:lnTo>
                <a:lnTo>
                  <a:pt x="1380" y="953"/>
                </a:lnTo>
                <a:lnTo>
                  <a:pt x="1381" y="956"/>
                </a:lnTo>
                <a:lnTo>
                  <a:pt x="1382" y="958"/>
                </a:lnTo>
                <a:lnTo>
                  <a:pt x="1385" y="963"/>
                </a:lnTo>
                <a:lnTo>
                  <a:pt x="1387" y="964"/>
                </a:lnTo>
                <a:lnTo>
                  <a:pt x="1391" y="966"/>
                </a:lnTo>
                <a:lnTo>
                  <a:pt x="1392" y="970"/>
                </a:lnTo>
                <a:lnTo>
                  <a:pt x="1394" y="974"/>
                </a:lnTo>
                <a:lnTo>
                  <a:pt x="1397" y="978"/>
                </a:lnTo>
                <a:lnTo>
                  <a:pt x="1399" y="984"/>
                </a:lnTo>
                <a:lnTo>
                  <a:pt x="1398" y="985"/>
                </a:lnTo>
                <a:lnTo>
                  <a:pt x="1398" y="989"/>
                </a:lnTo>
                <a:lnTo>
                  <a:pt x="1391" y="998"/>
                </a:lnTo>
                <a:lnTo>
                  <a:pt x="1387" y="1003"/>
                </a:lnTo>
                <a:lnTo>
                  <a:pt x="1385" y="1005"/>
                </a:lnTo>
                <a:lnTo>
                  <a:pt x="1385" y="1009"/>
                </a:lnTo>
                <a:lnTo>
                  <a:pt x="1384" y="1019"/>
                </a:lnTo>
                <a:lnTo>
                  <a:pt x="1380" y="1030"/>
                </a:lnTo>
                <a:lnTo>
                  <a:pt x="1378" y="1031"/>
                </a:lnTo>
                <a:lnTo>
                  <a:pt x="1378" y="1035"/>
                </a:lnTo>
                <a:lnTo>
                  <a:pt x="1375" y="1041"/>
                </a:lnTo>
                <a:lnTo>
                  <a:pt x="1371" y="1045"/>
                </a:lnTo>
                <a:lnTo>
                  <a:pt x="1368" y="1050"/>
                </a:lnTo>
                <a:lnTo>
                  <a:pt x="1365" y="1052"/>
                </a:lnTo>
                <a:lnTo>
                  <a:pt x="1358" y="1057"/>
                </a:lnTo>
                <a:lnTo>
                  <a:pt x="1355" y="1061"/>
                </a:lnTo>
                <a:lnTo>
                  <a:pt x="1351" y="1067"/>
                </a:lnTo>
                <a:lnTo>
                  <a:pt x="1348" y="1071"/>
                </a:lnTo>
                <a:lnTo>
                  <a:pt x="1338" y="1081"/>
                </a:lnTo>
                <a:lnTo>
                  <a:pt x="1334" y="1089"/>
                </a:lnTo>
                <a:lnTo>
                  <a:pt x="1333" y="1086"/>
                </a:lnTo>
                <a:lnTo>
                  <a:pt x="1331" y="1086"/>
                </a:lnTo>
                <a:lnTo>
                  <a:pt x="1330" y="1084"/>
                </a:lnTo>
                <a:lnTo>
                  <a:pt x="1328" y="1085"/>
                </a:lnTo>
                <a:lnTo>
                  <a:pt x="1327" y="1085"/>
                </a:lnTo>
                <a:lnTo>
                  <a:pt x="1323" y="1082"/>
                </a:lnTo>
                <a:lnTo>
                  <a:pt x="1323" y="1084"/>
                </a:lnTo>
                <a:lnTo>
                  <a:pt x="1326" y="1086"/>
                </a:lnTo>
                <a:lnTo>
                  <a:pt x="1328" y="1087"/>
                </a:lnTo>
                <a:lnTo>
                  <a:pt x="1330" y="1089"/>
                </a:lnTo>
                <a:lnTo>
                  <a:pt x="1333" y="1091"/>
                </a:lnTo>
                <a:lnTo>
                  <a:pt x="1333" y="1092"/>
                </a:lnTo>
                <a:lnTo>
                  <a:pt x="1331" y="1096"/>
                </a:lnTo>
                <a:lnTo>
                  <a:pt x="1328" y="1096"/>
                </a:lnTo>
                <a:lnTo>
                  <a:pt x="1327" y="1094"/>
                </a:lnTo>
                <a:lnTo>
                  <a:pt x="1326" y="1094"/>
                </a:lnTo>
                <a:lnTo>
                  <a:pt x="1327" y="1096"/>
                </a:lnTo>
                <a:lnTo>
                  <a:pt x="1328" y="1097"/>
                </a:lnTo>
                <a:lnTo>
                  <a:pt x="1330" y="1100"/>
                </a:lnTo>
                <a:lnTo>
                  <a:pt x="1330" y="1101"/>
                </a:lnTo>
                <a:lnTo>
                  <a:pt x="1324" y="1105"/>
                </a:lnTo>
                <a:lnTo>
                  <a:pt x="1323" y="1105"/>
                </a:lnTo>
                <a:lnTo>
                  <a:pt x="1324" y="1107"/>
                </a:lnTo>
                <a:lnTo>
                  <a:pt x="1326" y="1110"/>
                </a:lnTo>
                <a:lnTo>
                  <a:pt x="1327" y="1112"/>
                </a:lnTo>
                <a:lnTo>
                  <a:pt x="1331" y="1116"/>
                </a:lnTo>
                <a:lnTo>
                  <a:pt x="1333" y="1117"/>
                </a:lnTo>
                <a:lnTo>
                  <a:pt x="1333" y="1121"/>
                </a:lnTo>
                <a:lnTo>
                  <a:pt x="1330" y="1121"/>
                </a:lnTo>
                <a:lnTo>
                  <a:pt x="1328" y="1121"/>
                </a:lnTo>
                <a:lnTo>
                  <a:pt x="1324" y="1125"/>
                </a:lnTo>
                <a:lnTo>
                  <a:pt x="1317" y="1127"/>
                </a:lnTo>
                <a:lnTo>
                  <a:pt x="1307" y="1135"/>
                </a:lnTo>
                <a:lnTo>
                  <a:pt x="1303" y="1136"/>
                </a:lnTo>
                <a:lnTo>
                  <a:pt x="1300" y="1139"/>
                </a:lnTo>
                <a:lnTo>
                  <a:pt x="1297" y="1141"/>
                </a:lnTo>
                <a:lnTo>
                  <a:pt x="1293" y="1142"/>
                </a:lnTo>
                <a:lnTo>
                  <a:pt x="1289" y="1142"/>
                </a:lnTo>
                <a:lnTo>
                  <a:pt x="1286" y="1146"/>
                </a:lnTo>
                <a:lnTo>
                  <a:pt x="1277" y="1146"/>
                </a:lnTo>
                <a:lnTo>
                  <a:pt x="1274" y="1149"/>
                </a:lnTo>
                <a:lnTo>
                  <a:pt x="1262" y="1149"/>
                </a:lnTo>
                <a:lnTo>
                  <a:pt x="1259" y="1152"/>
                </a:lnTo>
                <a:lnTo>
                  <a:pt x="1256" y="1156"/>
                </a:lnTo>
                <a:lnTo>
                  <a:pt x="1255" y="1156"/>
                </a:lnTo>
                <a:lnTo>
                  <a:pt x="1249" y="1157"/>
                </a:lnTo>
                <a:lnTo>
                  <a:pt x="1245" y="1161"/>
                </a:lnTo>
                <a:lnTo>
                  <a:pt x="1242" y="1161"/>
                </a:lnTo>
                <a:lnTo>
                  <a:pt x="1236" y="1162"/>
                </a:lnTo>
                <a:lnTo>
                  <a:pt x="1233" y="1164"/>
                </a:lnTo>
                <a:lnTo>
                  <a:pt x="1230" y="1164"/>
                </a:lnTo>
                <a:lnTo>
                  <a:pt x="1228" y="1167"/>
                </a:lnTo>
                <a:lnTo>
                  <a:pt x="1226" y="1170"/>
                </a:lnTo>
                <a:lnTo>
                  <a:pt x="1228" y="1171"/>
                </a:lnTo>
                <a:lnTo>
                  <a:pt x="1230" y="1174"/>
                </a:lnTo>
                <a:lnTo>
                  <a:pt x="1229" y="1174"/>
                </a:lnTo>
                <a:lnTo>
                  <a:pt x="1225" y="1172"/>
                </a:lnTo>
                <a:lnTo>
                  <a:pt x="1220" y="1174"/>
                </a:lnTo>
                <a:lnTo>
                  <a:pt x="1222" y="1176"/>
                </a:lnTo>
                <a:lnTo>
                  <a:pt x="1215" y="1179"/>
                </a:lnTo>
                <a:lnTo>
                  <a:pt x="1209" y="1179"/>
                </a:lnTo>
                <a:lnTo>
                  <a:pt x="1208" y="1180"/>
                </a:lnTo>
                <a:lnTo>
                  <a:pt x="1203" y="1179"/>
                </a:lnTo>
                <a:lnTo>
                  <a:pt x="1199" y="1179"/>
                </a:lnTo>
                <a:lnTo>
                  <a:pt x="1192" y="1182"/>
                </a:lnTo>
                <a:lnTo>
                  <a:pt x="1189" y="1182"/>
                </a:lnTo>
                <a:lnTo>
                  <a:pt x="1189" y="1184"/>
                </a:lnTo>
                <a:lnTo>
                  <a:pt x="1189" y="1187"/>
                </a:lnTo>
                <a:lnTo>
                  <a:pt x="1188" y="1187"/>
                </a:lnTo>
                <a:lnTo>
                  <a:pt x="1182" y="1186"/>
                </a:lnTo>
                <a:lnTo>
                  <a:pt x="1175" y="1187"/>
                </a:lnTo>
                <a:lnTo>
                  <a:pt x="1172" y="1190"/>
                </a:lnTo>
                <a:lnTo>
                  <a:pt x="1172" y="1192"/>
                </a:lnTo>
                <a:lnTo>
                  <a:pt x="1174" y="1194"/>
                </a:lnTo>
                <a:lnTo>
                  <a:pt x="1171" y="1195"/>
                </a:lnTo>
                <a:lnTo>
                  <a:pt x="1169" y="1196"/>
                </a:lnTo>
                <a:lnTo>
                  <a:pt x="1166" y="1194"/>
                </a:lnTo>
                <a:lnTo>
                  <a:pt x="1165" y="1196"/>
                </a:lnTo>
                <a:lnTo>
                  <a:pt x="1161" y="1197"/>
                </a:lnTo>
                <a:lnTo>
                  <a:pt x="1159" y="1199"/>
                </a:lnTo>
                <a:lnTo>
                  <a:pt x="1155" y="1199"/>
                </a:lnTo>
                <a:lnTo>
                  <a:pt x="1154" y="1200"/>
                </a:lnTo>
                <a:lnTo>
                  <a:pt x="1151" y="1201"/>
                </a:lnTo>
                <a:lnTo>
                  <a:pt x="1145" y="1201"/>
                </a:lnTo>
                <a:lnTo>
                  <a:pt x="1142" y="1204"/>
                </a:lnTo>
                <a:lnTo>
                  <a:pt x="1139" y="1205"/>
                </a:lnTo>
                <a:lnTo>
                  <a:pt x="1139" y="1202"/>
                </a:lnTo>
                <a:lnTo>
                  <a:pt x="1138" y="1201"/>
                </a:lnTo>
                <a:lnTo>
                  <a:pt x="1137" y="1201"/>
                </a:lnTo>
                <a:lnTo>
                  <a:pt x="1134" y="1202"/>
                </a:lnTo>
                <a:lnTo>
                  <a:pt x="1131" y="1205"/>
                </a:lnTo>
                <a:lnTo>
                  <a:pt x="1124" y="1212"/>
                </a:lnTo>
                <a:lnTo>
                  <a:pt x="1121" y="1212"/>
                </a:lnTo>
                <a:lnTo>
                  <a:pt x="1122" y="1214"/>
                </a:lnTo>
                <a:lnTo>
                  <a:pt x="1122" y="1215"/>
                </a:lnTo>
                <a:lnTo>
                  <a:pt x="1124" y="1216"/>
                </a:lnTo>
                <a:lnTo>
                  <a:pt x="1124" y="1217"/>
                </a:lnTo>
                <a:lnTo>
                  <a:pt x="1121" y="1219"/>
                </a:lnTo>
                <a:lnTo>
                  <a:pt x="1121" y="1221"/>
                </a:lnTo>
                <a:lnTo>
                  <a:pt x="1114" y="1225"/>
                </a:lnTo>
                <a:lnTo>
                  <a:pt x="1111" y="1225"/>
                </a:lnTo>
                <a:lnTo>
                  <a:pt x="1108" y="1227"/>
                </a:lnTo>
                <a:lnTo>
                  <a:pt x="1103" y="1229"/>
                </a:lnTo>
                <a:lnTo>
                  <a:pt x="1101" y="1227"/>
                </a:lnTo>
                <a:lnTo>
                  <a:pt x="1097" y="1229"/>
                </a:lnTo>
                <a:lnTo>
                  <a:pt x="1094" y="1229"/>
                </a:lnTo>
                <a:lnTo>
                  <a:pt x="1091" y="1230"/>
                </a:lnTo>
                <a:lnTo>
                  <a:pt x="1091" y="1227"/>
                </a:lnTo>
                <a:lnTo>
                  <a:pt x="1090" y="1227"/>
                </a:lnTo>
                <a:lnTo>
                  <a:pt x="1088" y="1227"/>
                </a:lnTo>
                <a:lnTo>
                  <a:pt x="1087" y="1229"/>
                </a:lnTo>
                <a:lnTo>
                  <a:pt x="1088" y="1230"/>
                </a:lnTo>
                <a:lnTo>
                  <a:pt x="1088" y="1232"/>
                </a:lnTo>
                <a:lnTo>
                  <a:pt x="1078" y="1234"/>
                </a:lnTo>
                <a:lnTo>
                  <a:pt x="1073" y="1235"/>
                </a:lnTo>
                <a:lnTo>
                  <a:pt x="1070" y="1235"/>
                </a:lnTo>
                <a:lnTo>
                  <a:pt x="1059" y="1242"/>
                </a:lnTo>
                <a:lnTo>
                  <a:pt x="1053" y="1241"/>
                </a:lnTo>
                <a:lnTo>
                  <a:pt x="1051" y="1242"/>
                </a:lnTo>
                <a:lnTo>
                  <a:pt x="1050" y="1242"/>
                </a:lnTo>
                <a:lnTo>
                  <a:pt x="1044" y="1245"/>
                </a:lnTo>
                <a:lnTo>
                  <a:pt x="1043" y="1246"/>
                </a:lnTo>
                <a:lnTo>
                  <a:pt x="1039" y="1247"/>
                </a:lnTo>
                <a:lnTo>
                  <a:pt x="1037" y="1247"/>
                </a:lnTo>
                <a:lnTo>
                  <a:pt x="1036" y="1249"/>
                </a:lnTo>
                <a:lnTo>
                  <a:pt x="1032" y="1249"/>
                </a:lnTo>
                <a:lnTo>
                  <a:pt x="1029" y="1254"/>
                </a:lnTo>
                <a:lnTo>
                  <a:pt x="1027" y="1255"/>
                </a:lnTo>
                <a:lnTo>
                  <a:pt x="1024" y="1256"/>
                </a:lnTo>
                <a:lnTo>
                  <a:pt x="1017" y="1257"/>
                </a:lnTo>
                <a:lnTo>
                  <a:pt x="1017" y="1257"/>
                </a:lnTo>
                <a:lnTo>
                  <a:pt x="1016" y="1256"/>
                </a:lnTo>
                <a:lnTo>
                  <a:pt x="1012" y="1257"/>
                </a:lnTo>
                <a:lnTo>
                  <a:pt x="1009" y="1264"/>
                </a:lnTo>
                <a:lnTo>
                  <a:pt x="1007" y="1265"/>
                </a:lnTo>
                <a:lnTo>
                  <a:pt x="1000" y="1265"/>
                </a:lnTo>
                <a:lnTo>
                  <a:pt x="996" y="1264"/>
                </a:lnTo>
                <a:lnTo>
                  <a:pt x="987" y="1266"/>
                </a:lnTo>
                <a:lnTo>
                  <a:pt x="986" y="1271"/>
                </a:lnTo>
                <a:lnTo>
                  <a:pt x="980" y="1270"/>
                </a:lnTo>
                <a:lnTo>
                  <a:pt x="976" y="1272"/>
                </a:lnTo>
                <a:lnTo>
                  <a:pt x="972" y="1271"/>
                </a:lnTo>
                <a:lnTo>
                  <a:pt x="968" y="1270"/>
                </a:lnTo>
                <a:lnTo>
                  <a:pt x="962" y="1270"/>
                </a:lnTo>
                <a:lnTo>
                  <a:pt x="959" y="1271"/>
                </a:lnTo>
                <a:lnTo>
                  <a:pt x="958" y="1271"/>
                </a:lnTo>
                <a:lnTo>
                  <a:pt x="956" y="1275"/>
                </a:lnTo>
                <a:lnTo>
                  <a:pt x="953" y="1275"/>
                </a:lnTo>
                <a:lnTo>
                  <a:pt x="955" y="1277"/>
                </a:lnTo>
                <a:lnTo>
                  <a:pt x="958" y="1277"/>
                </a:lnTo>
                <a:lnTo>
                  <a:pt x="959" y="1279"/>
                </a:lnTo>
                <a:lnTo>
                  <a:pt x="956" y="1280"/>
                </a:lnTo>
                <a:lnTo>
                  <a:pt x="952" y="1280"/>
                </a:lnTo>
                <a:lnTo>
                  <a:pt x="952" y="1281"/>
                </a:lnTo>
                <a:lnTo>
                  <a:pt x="951" y="1282"/>
                </a:lnTo>
                <a:lnTo>
                  <a:pt x="946" y="1280"/>
                </a:lnTo>
                <a:lnTo>
                  <a:pt x="945" y="1280"/>
                </a:lnTo>
                <a:lnTo>
                  <a:pt x="942" y="1281"/>
                </a:lnTo>
                <a:lnTo>
                  <a:pt x="939" y="1280"/>
                </a:lnTo>
                <a:lnTo>
                  <a:pt x="936" y="1279"/>
                </a:lnTo>
                <a:lnTo>
                  <a:pt x="932" y="1280"/>
                </a:lnTo>
                <a:lnTo>
                  <a:pt x="931" y="1281"/>
                </a:lnTo>
                <a:lnTo>
                  <a:pt x="931" y="1282"/>
                </a:lnTo>
                <a:lnTo>
                  <a:pt x="925" y="1282"/>
                </a:lnTo>
                <a:lnTo>
                  <a:pt x="924" y="1281"/>
                </a:lnTo>
                <a:lnTo>
                  <a:pt x="924" y="1281"/>
                </a:lnTo>
                <a:lnTo>
                  <a:pt x="921" y="1280"/>
                </a:lnTo>
                <a:lnTo>
                  <a:pt x="916" y="1280"/>
                </a:lnTo>
                <a:lnTo>
                  <a:pt x="916" y="1281"/>
                </a:lnTo>
                <a:lnTo>
                  <a:pt x="912" y="1280"/>
                </a:lnTo>
                <a:lnTo>
                  <a:pt x="909" y="1280"/>
                </a:lnTo>
                <a:lnTo>
                  <a:pt x="905" y="1281"/>
                </a:lnTo>
                <a:lnTo>
                  <a:pt x="902" y="1284"/>
                </a:lnTo>
                <a:lnTo>
                  <a:pt x="905" y="1286"/>
                </a:lnTo>
                <a:lnTo>
                  <a:pt x="901" y="1286"/>
                </a:lnTo>
                <a:lnTo>
                  <a:pt x="898" y="1284"/>
                </a:lnTo>
                <a:lnTo>
                  <a:pt x="897" y="1284"/>
                </a:lnTo>
                <a:lnTo>
                  <a:pt x="895" y="1282"/>
                </a:lnTo>
                <a:lnTo>
                  <a:pt x="892" y="1281"/>
                </a:lnTo>
                <a:lnTo>
                  <a:pt x="882" y="1277"/>
                </a:lnTo>
                <a:lnTo>
                  <a:pt x="880" y="1275"/>
                </a:lnTo>
                <a:lnTo>
                  <a:pt x="877" y="1276"/>
                </a:lnTo>
                <a:lnTo>
                  <a:pt x="872" y="1276"/>
                </a:lnTo>
                <a:lnTo>
                  <a:pt x="854" y="1267"/>
                </a:lnTo>
                <a:lnTo>
                  <a:pt x="850" y="1265"/>
                </a:lnTo>
                <a:lnTo>
                  <a:pt x="848" y="1264"/>
                </a:lnTo>
                <a:lnTo>
                  <a:pt x="850" y="1261"/>
                </a:lnTo>
                <a:lnTo>
                  <a:pt x="851" y="1257"/>
                </a:lnTo>
                <a:lnTo>
                  <a:pt x="851" y="1257"/>
                </a:lnTo>
                <a:lnTo>
                  <a:pt x="850" y="1259"/>
                </a:lnTo>
                <a:lnTo>
                  <a:pt x="847" y="1262"/>
                </a:lnTo>
                <a:lnTo>
                  <a:pt x="845" y="1264"/>
                </a:lnTo>
                <a:lnTo>
                  <a:pt x="843" y="1264"/>
                </a:lnTo>
                <a:lnTo>
                  <a:pt x="841" y="1262"/>
                </a:lnTo>
                <a:lnTo>
                  <a:pt x="840" y="1261"/>
                </a:lnTo>
                <a:lnTo>
                  <a:pt x="837" y="1260"/>
                </a:lnTo>
                <a:lnTo>
                  <a:pt x="840" y="1259"/>
                </a:lnTo>
                <a:lnTo>
                  <a:pt x="835" y="1259"/>
                </a:lnTo>
                <a:lnTo>
                  <a:pt x="834" y="1260"/>
                </a:lnTo>
                <a:lnTo>
                  <a:pt x="827" y="1260"/>
                </a:lnTo>
                <a:lnTo>
                  <a:pt x="824" y="1257"/>
                </a:lnTo>
                <a:lnTo>
                  <a:pt x="817" y="1255"/>
                </a:lnTo>
                <a:lnTo>
                  <a:pt x="814" y="1252"/>
                </a:lnTo>
                <a:lnTo>
                  <a:pt x="811" y="1252"/>
                </a:lnTo>
                <a:lnTo>
                  <a:pt x="808" y="1250"/>
                </a:lnTo>
                <a:lnTo>
                  <a:pt x="806" y="1249"/>
                </a:lnTo>
                <a:lnTo>
                  <a:pt x="803" y="1250"/>
                </a:lnTo>
                <a:lnTo>
                  <a:pt x="800" y="1247"/>
                </a:lnTo>
                <a:lnTo>
                  <a:pt x="797" y="1246"/>
                </a:lnTo>
                <a:lnTo>
                  <a:pt x="794" y="1244"/>
                </a:lnTo>
                <a:lnTo>
                  <a:pt x="789" y="1242"/>
                </a:lnTo>
                <a:lnTo>
                  <a:pt x="784" y="1241"/>
                </a:lnTo>
                <a:lnTo>
                  <a:pt x="784" y="1240"/>
                </a:lnTo>
                <a:lnTo>
                  <a:pt x="783" y="1239"/>
                </a:lnTo>
                <a:lnTo>
                  <a:pt x="777" y="1237"/>
                </a:lnTo>
                <a:lnTo>
                  <a:pt x="773" y="1235"/>
                </a:lnTo>
                <a:lnTo>
                  <a:pt x="770" y="1234"/>
                </a:lnTo>
                <a:lnTo>
                  <a:pt x="766" y="1231"/>
                </a:lnTo>
                <a:lnTo>
                  <a:pt x="760" y="1226"/>
                </a:lnTo>
                <a:lnTo>
                  <a:pt x="760" y="1225"/>
                </a:lnTo>
                <a:lnTo>
                  <a:pt x="764" y="1224"/>
                </a:lnTo>
                <a:lnTo>
                  <a:pt x="757" y="1224"/>
                </a:lnTo>
                <a:lnTo>
                  <a:pt x="753" y="1220"/>
                </a:lnTo>
                <a:lnTo>
                  <a:pt x="750" y="1219"/>
                </a:lnTo>
                <a:lnTo>
                  <a:pt x="745" y="1219"/>
                </a:lnTo>
                <a:lnTo>
                  <a:pt x="735" y="1214"/>
                </a:lnTo>
                <a:lnTo>
                  <a:pt x="733" y="1212"/>
                </a:lnTo>
                <a:lnTo>
                  <a:pt x="730" y="1210"/>
                </a:lnTo>
                <a:lnTo>
                  <a:pt x="719" y="1202"/>
                </a:lnTo>
                <a:lnTo>
                  <a:pt x="709" y="1195"/>
                </a:lnTo>
                <a:lnTo>
                  <a:pt x="708" y="1194"/>
                </a:lnTo>
                <a:lnTo>
                  <a:pt x="702" y="1189"/>
                </a:lnTo>
                <a:lnTo>
                  <a:pt x="699" y="1186"/>
                </a:lnTo>
                <a:lnTo>
                  <a:pt x="696" y="1185"/>
                </a:lnTo>
                <a:lnTo>
                  <a:pt x="695" y="1185"/>
                </a:lnTo>
                <a:lnTo>
                  <a:pt x="688" y="1177"/>
                </a:lnTo>
                <a:lnTo>
                  <a:pt x="668" y="1162"/>
                </a:lnTo>
                <a:lnTo>
                  <a:pt x="669" y="1161"/>
                </a:lnTo>
                <a:lnTo>
                  <a:pt x="671" y="1162"/>
                </a:lnTo>
                <a:lnTo>
                  <a:pt x="672" y="1161"/>
                </a:lnTo>
                <a:lnTo>
                  <a:pt x="669" y="1160"/>
                </a:lnTo>
                <a:lnTo>
                  <a:pt x="665" y="1160"/>
                </a:lnTo>
                <a:lnTo>
                  <a:pt x="664" y="1159"/>
                </a:lnTo>
                <a:lnTo>
                  <a:pt x="658" y="1154"/>
                </a:lnTo>
                <a:lnTo>
                  <a:pt x="652" y="1150"/>
                </a:lnTo>
                <a:lnTo>
                  <a:pt x="651" y="1147"/>
                </a:lnTo>
                <a:lnTo>
                  <a:pt x="648" y="1145"/>
                </a:lnTo>
                <a:lnTo>
                  <a:pt x="642" y="1141"/>
                </a:lnTo>
                <a:lnTo>
                  <a:pt x="635" y="1135"/>
                </a:lnTo>
                <a:lnTo>
                  <a:pt x="632" y="1131"/>
                </a:lnTo>
                <a:lnTo>
                  <a:pt x="632" y="1130"/>
                </a:lnTo>
                <a:lnTo>
                  <a:pt x="631" y="1129"/>
                </a:lnTo>
                <a:lnTo>
                  <a:pt x="631" y="1130"/>
                </a:lnTo>
                <a:lnTo>
                  <a:pt x="627" y="1126"/>
                </a:lnTo>
                <a:lnTo>
                  <a:pt x="622" y="1122"/>
                </a:lnTo>
                <a:lnTo>
                  <a:pt x="621" y="1121"/>
                </a:lnTo>
                <a:lnTo>
                  <a:pt x="617" y="1116"/>
                </a:lnTo>
                <a:lnTo>
                  <a:pt x="601" y="1100"/>
                </a:lnTo>
                <a:lnTo>
                  <a:pt x="597" y="1095"/>
                </a:lnTo>
                <a:lnTo>
                  <a:pt x="590" y="1089"/>
                </a:lnTo>
                <a:lnTo>
                  <a:pt x="580" y="1076"/>
                </a:lnTo>
                <a:lnTo>
                  <a:pt x="576" y="1072"/>
                </a:lnTo>
                <a:lnTo>
                  <a:pt x="573" y="1070"/>
                </a:lnTo>
                <a:lnTo>
                  <a:pt x="557" y="1052"/>
                </a:lnTo>
                <a:lnTo>
                  <a:pt x="546" y="1041"/>
                </a:lnTo>
                <a:lnTo>
                  <a:pt x="544" y="1039"/>
                </a:lnTo>
                <a:lnTo>
                  <a:pt x="543" y="1037"/>
                </a:lnTo>
                <a:lnTo>
                  <a:pt x="541" y="1036"/>
                </a:lnTo>
                <a:lnTo>
                  <a:pt x="533" y="1026"/>
                </a:lnTo>
                <a:lnTo>
                  <a:pt x="513" y="1009"/>
                </a:lnTo>
                <a:lnTo>
                  <a:pt x="497" y="994"/>
                </a:lnTo>
                <a:lnTo>
                  <a:pt x="490" y="986"/>
                </a:lnTo>
                <a:lnTo>
                  <a:pt x="487" y="984"/>
                </a:lnTo>
                <a:lnTo>
                  <a:pt x="485" y="983"/>
                </a:lnTo>
                <a:lnTo>
                  <a:pt x="483" y="981"/>
                </a:lnTo>
                <a:lnTo>
                  <a:pt x="485" y="981"/>
                </a:lnTo>
                <a:lnTo>
                  <a:pt x="486" y="980"/>
                </a:lnTo>
                <a:lnTo>
                  <a:pt x="486" y="978"/>
                </a:lnTo>
                <a:lnTo>
                  <a:pt x="485" y="978"/>
                </a:lnTo>
                <a:lnTo>
                  <a:pt x="482" y="978"/>
                </a:lnTo>
                <a:lnTo>
                  <a:pt x="482" y="981"/>
                </a:lnTo>
                <a:lnTo>
                  <a:pt x="480" y="983"/>
                </a:lnTo>
                <a:lnTo>
                  <a:pt x="479" y="983"/>
                </a:lnTo>
                <a:lnTo>
                  <a:pt x="476" y="980"/>
                </a:lnTo>
                <a:lnTo>
                  <a:pt x="466" y="970"/>
                </a:lnTo>
                <a:lnTo>
                  <a:pt x="458" y="964"/>
                </a:lnTo>
                <a:lnTo>
                  <a:pt x="456" y="963"/>
                </a:lnTo>
                <a:lnTo>
                  <a:pt x="445" y="953"/>
                </a:lnTo>
                <a:lnTo>
                  <a:pt x="436" y="946"/>
                </a:lnTo>
                <a:lnTo>
                  <a:pt x="432" y="943"/>
                </a:lnTo>
                <a:lnTo>
                  <a:pt x="425" y="938"/>
                </a:lnTo>
                <a:lnTo>
                  <a:pt x="421" y="935"/>
                </a:lnTo>
                <a:lnTo>
                  <a:pt x="418" y="931"/>
                </a:lnTo>
                <a:lnTo>
                  <a:pt x="412" y="926"/>
                </a:lnTo>
                <a:lnTo>
                  <a:pt x="408" y="921"/>
                </a:lnTo>
                <a:lnTo>
                  <a:pt x="408" y="920"/>
                </a:lnTo>
                <a:lnTo>
                  <a:pt x="411" y="923"/>
                </a:lnTo>
                <a:lnTo>
                  <a:pt x="412" y="916"/>
                </a:lnTo>
                <a:lnTo>
                  <a:pt x="415" y="914"/>
                </a:lnTo>
                <a:lnTo>
                  <a:pt x="414" y="913"/>
                </a:lnTo>
                <a:lnTo>
                  <a:pt x="411" y="913"/>
                </a:lnTo>
                <a:lnTo>
                  <a:pt x="406" y="918"/>
                </a:lnTo>
                <a:lnTo>
                  <a:pt x="405" y="919"/>
                </a:lnTo>
                <a:lnTo>
                  <a:pt x="404" y="919"/>
                </a:lnTo>
                <a:lnTo>
                  <a:pt x="401" y="918"/>
                </a:lnTo>
                <a:lnTo>
                  <a:pt x="392" y="910"/>
                </a:lnTo>
                <a:lnTo>
                  <a:pt x="387" y="905"/>
                </a:lnTo>
                <a:lnTo>
                  <a:pt x="378" y="899"/>
                </a:lnTo>
                <a:lnTo>
                  <a:pt x="370" y="893"/>
                </a:lnTo>
                <a:lnTo>
                  <a:pt x="361" y="884"/>
                </a:lnTo>
                <a:lnTo>
                  <a:pt x="352" y="875"/>
                </a:lnTo>
                <a:lnTo>
                  <a:pt x="351" y="873"/>
                </a:lnTo>
                <a:lnTo>
                  <a:pt x="352" y="871"/>
                </a:lnTo>
                <a:lnTo>
                  <a:pt x="354" y="871"/>
                </a:lnTo>
                <a:lnTo>
                  <a:pt x="354" y="870"/>
                </a:lnTo>
                <a:lnTo>
                  <a:pt x="352" y="868"/>
                </a:lnTo>
                <a:lnTo>
                  <a:pt x="352" y="866"/>
                </a:lnTo>
                <a:lnTo>
                  <a:pt x="350" y="866"/>
                </a:lnTo>
                <a:lnTo>
                  <a:pt x="351" y="870"/>
                </a:lnTo>
                <a:lnTo>
                  <a:pt x="350" y="871"/>
                </a:lnTo>
                <a:lnTo>
                  <a:pt x="347" y="870"/>
                </a:lnTo>
                <a:lnTo>
                  <a:pt x="344" y="866"/>
                </a:lnTo>
                <a:lnTo>
                  <a:pt x="343" y="865"/>
                </a:lnTo>
                <a:lnTo>
                  <a:pt x="341" y="865"/>
                </a:lnTo>
                <a:lnTo>
                  <a:pt x="337" y="860"/>
                </a:lnTo>
                <a:lnTo>
                  <a:pt x="324" y="846"/>
                </a:lnTo>
                <a:lnTo>
                  <a:pt x="316" y="836"/>
                </a:lnTo>
                <a:lnTo>
                  <a:pt x="313" y="834"/>
                </a:lnTo>
                <a:lnTo>
                  <a:pt x="307" y="829"/>
                </a:lnTo>
                <a:lnTo>
                  <a:pt x="291" y="811"/>
                </a:lnTo>
                <a:lnTo>
                  <a:pt x="284" y="806"/>
                </a:lnTo>
                <a:lnTo>
                  <a:pt x="283" y="805"/>
                </a:lnTo>
                <a:lnTo>
                  <a:pt x="281" y="804"/>
                </a:lnTo>
                <a:lnTo>
                  <a:pt x="279" y="800"/>
                </a:lnTo>
                <a:lnTo>
                  <a:pt x="273" y="794"/>
                </a:lnTo>
                <a:lnTo>
                  <a:pt x="274" y="793"/>
                </a:lnTo>
                <a:lnTo>
                  <a:pt x="276" y="794"/>
                </a:lnTo>
                <a:lnTo>
                  <a:pt x="276" y="793"/>
                </a:lnTo>
                <a:lnTo>
                  <a:pt x="273" y="790"/>
                </a:lnTo>
                <a:lnTo>
                  <a:pt x="270" y="790"/>
                </a:lnTo>
                <a:lnTo>
                  <a:pt x="269" y="789"/>
                </a:lnTo>
                <a:lnTo>
                  <a:pt x="266" y="780"/>
                </a:lnTo>
                <a:lnTo>
                  <a:pt x="263" y="774"/>
                </a:lnTo>
                <a:lnTo>
                  <a:pt x="262" y="770"/>
                </a:lnTo>
                <a:lnTo>
                  <a:pt x="262" y="764"/>
                </a:lnTo>
                <a:lnTo>
                  <a:pt x="263" y="760"/>
                </a:lnTo>
                <a:lnTo>
                  <a:pt x="266" y="759"/>
                </a:lnTo>
                <a:lnTo>
                  <a:pt x="267" y="756"/>
                </a:lnTo>
                <a:lnTo>
                  <a:pt x="269" y="753"/>
                </a:lnTo>
                <a:lnTo>
                  <a:pt x="267" y="749"/>
                </a:lnTo>
                <a:lnTo>
                  <a:pt x="276" y="738"/>
                </a:lnTo>
                <a:lnTo>
                  <a:pt x="279" y="733"/>
                </a:lnTo>
                <a:lnTo>
                  <a:pt x="284" y="728"/>
                </a:lnTo>
                <a:lnTo>
                  <a:pt x="296" y="720"/>
                </a:lnTo>
                <a:lnTo>
                  <a:pt x="303" y="718"/>
                </a:lnTo>
                <a:lnTo>
                  <a:pt x="306" y="714"/>
                </a:lnTo>
                <a:lnTo>
                  <a:pt x="310" y="714"/>
                </a:lnTo>
                <a:lnTo>
                  <a:pt x="311" y="715"/>
                </a:lnTo>
                <a:lnTo>
                  <a:pt x="311" y="715"/>
                </a:lnTo>
                <a:lnTo>
                  <a:pt x="307" y="722"/>
                </a:lnTo>
                <a:lnTo>
                  <a:pt x="304" y="724"/>
                </a:lnTo>
                <a:lnTo>
                  <a:pt x="299" y="727"/>
                </a:lnTo>
                <a:lnTo>
                  <a:pt x="299" y="735"/>
                </a:lnTo>
                <a:lnTo>
                  <a:pt x="301" y="738"/>
                </a:lnTo>
                <a:lnTo>
                  <a:pt x="308" y="740"/>
                </a:lnTo>
                <a:lnTo>
                  <a:pt x="311" y="742"/>
                </a:lnTo>
                <a:lnTo>
                  <a:pt x="314" y="742"/>
                </a:lnTo>
                <a:lnTo>
                  <a:pt x="317" y="740"/>
                </a:lnTo>
                <a:lnTo>
                  <a:pt x="320" y="737"/>
                </a:lnTo>
                <a:lnTo>
                  <a:pt x="321" y="735"/>
                </a:lnTo>
                <a:lnTo>
                  <a:pt x="326" y="738"/>
                </a:lnTo>
                <a:lnTo>
                  <a:pt x="333" y="738"/>
                </a:lnTo>
                <a:lnTo>
                  <a:pt x="338" y="735"/>
                </a:lnTo>
                <a:lnTo>
                  <a:pt x="343" y="733"/>
                </a:lnTo>
                <a:lnTo>
                  <a:pt x="348" y="733"/>
                </a:lnTo>
                <a:lnTo>
                  <a:pt x="350" y="735"/>
                </a:lnTo>
                <a:lnTo>
                  <a:pt x="351" y="737"/>
                </a:lnTo>
                <a:lnTo>
                  <a:pt x="351" y="738"/>
                </a:lnTo>
                <a:lnTo>
                  <a:pt x="350" y="739"/>
                </a:lnTo>
                <a:lnTo>
                  <a:pt x="350" y="742"/>
                </a:lnTo>
                <a:lnTo>
                  <a:pt x="347" y="743"/>
                </a:lnTo>
                <a:lnTo>
                  <a:pt x="345" y="745"/>
                </a:lnTo>
                <a:lnTo>
                  <a:pt x="344" y="745"/>
                </a:lnTo>
                <a:lnTo>
                  <a:pt x="344" y="748"/>
                </a:lnTo>
                <a:lnTo>
                  <a:pt x="343" y="749"/>
                </a:lnTo>
                <a:lnTo>
                  <a:pt x="341" y="752"/>
                </a:lnTo>
                <a:lnTo>
                  <a:pt x="341" y="753"/>
                </a:lnTo>
                <a:lnTo>
                  <a:pt x="344" y="753"/>
                </a:lnTo>
                <a:lnTo>
                  <a:pt x="341" y="755"/>
                </a:lnTo>
                <a:lnTo>
                  <a:pt x="341" y="759"/>
                </a:lnTo>
                <a:lnTo>
                  <a:pt x="337" y="765"/>
                </a:lnTo>
                <a:lnTo>
                  <a:pt x="338" y="769"/>
                </a:lnTo>
                <a:lnTo>
                  <a:pt x="340" y="771"/>
                </a:lnTo>
                <a:lnTo>
                  <a:pt x="344" y="775"/>
                </a:lnTo>
                <a:lnTo>
                  <a:pt x="351" y="780"/>
                </a:lnTo>
                <a:lnTo>
                  <a:pt x="354" y="781"/>
                </a:lnTo>
                <a:lnTo>
                  <a:pt x="357" y="783"/>
                </a:lnTo>
                <a:lnTo>
                  <a:pt x="362" y="783"/>
                </a:lnTo>
                <a:lnTo>
                  <a:pt x="364" y="781"/>
                </a:lnTo>
                <a:lnTo>
                  <a:pt x="372" y="779"/>
                </a:lnTo>
                <a:lnTo>
                  <a:pt x="375" y="778"/>
                </a:lnTo>
                <a:lnTo>
                  <a:pt x="379" y="778"/>
                </a:lnTo>
                <a:lnTo>
                  <a:pt x="385" y="774"/>
                </a:lnTo>
                <a:lnTo>
                  <a:pt x="388" y="774"/>
                </a:lnTo>
                <a:lnTo>
                  <a:pt x="392" y="771"/>
                </a:lnTo>
                <a:lnTo>
                  <a:pt x="392" y="769"/>
                </a:lnTo>
                <a:lnTo>
                  <a:pt x="394" y="769"/>
                </a:lnTo>
                <a:lnTo>
                  <a:pt x="397" y="764"/>
                </a:lnTo>
                <a:lnTo>
                  <a:pt x="397" y="764"/>
                </a:lnTo>
                <a:lnTo>
                  <a:pt x="395" y="763"/>
                </a:lnTo>
                <a:lnTo>
                  <a:pt x="395" y="761"/>
                </a:lnTo>
                <a:lnTo>
                  <a:pt x="398" y="761"/>
                </a:lnTo>
                <a:lnTo>
                  <a:pt x="404" y="760"/>
                </a:lnTo>
                <a:lnTo>
                  <a:pt x="405" y="763"/>
                </a:lnTo>
                <a:lnTo>
                  <a:pt x="412" y="763"/>
                </a:lnTo>
                <a:lnTo>
                  <a:pt x="424" y="764"/>
                </a:lnTo>
                <a:lnTo>
                  <a:pt x="429" y="761"/>
                </a:lnTo>
                <a:lnTo>
                  <a:pt x="433" y="759"/>
                </a:lnTo>
                <a:lnTo>
                  <a:pt x="436" y="759"/>
                </a:lnTo>
                <a:lnTo>
                  <a:pt x="436" y="765"/>
                </a:lnTo>
                <a:lnTo>
                  <a:pt x="438" y="761"/>
                </a:lnTo>
                <a:lnTo>
                  <a:pt x="439" y="760"/>
                </a:lnTo>
                <a:lnTo>
                  <a:pt x="442" y="760"/>
                </a:lnTo>
                <a:lnTo>
                  <a:pt x="443" y="759"/>
                </a:lnTo>
                <a:lnTo>
                  <a:pt x="446" y="758"/>
                </a:lnTo>
                <a:lnTo>
                  <a:pt x="448" y="756"/>
                </a:lnTo>
                <a:lnTo>
                  <a:pt x="448" y="754"/>
                </a:lnTo>
                <a:lnTo>
                  <a:pt x="449" y="750"/>
                </a:lnTo>
                <a:lnTo>
                  <a:pt x="451" y="749"/>
                </a:lnTo>
                <a:lnTo>
                  <a:pt x="453" y="748"/>
                </a:lnTo>
                <a:lnTo>
                  <a:pt x="455" y="747"/>
                </a:lnTo>
                <a:lnTo>
                  <a:pt x="459" y="747"/>
                </a:lnTo>
                <a:lnTo>
                  <a:pt x="459" y="745"/>
                </a:lnTo>
                <a:lnTo>
                  <a:pt x="458" y="738"/>
                </a:lnTo>
                <a:lnTo>
                  <a:pt x="456" y="737"/>
                </a:lnTo>
                <a:lnTo>
                  <a:pt x="458" y="734"/>
                </a:lnTo>
                <a:lnTo>
                  <a:pt x="455" y="732"/>
                </a:lnTo>
                <a:lnTo>
                  <a:pt x="458" y="729"/>
                </a:lnTo>
                <a:lnTo>
                  <a:pt x="458" y="729"/>
                </a:lnTo>
                <a:lnTo>
                  <a:pt x="463" y="733"/>
                </a:lnTo>
                <a:lnTo>
                  <a:pt x="463" y="735"/>
                </a:lnTo>
                <a:lnTo>
                  <a:pt x="466" y="737"/>
                </a:lnTo>
                <a:lnTo>
                  <a:pt x="469" y="738"/>
                </a:lnTo>
                <a:lnTo>
                  <a:pt x="469" y="739"/>
                </a:lnTo>
                <a:lnTo>
                  <a:pt x="466" y="739"/>
                </a:lnTo>
                <a:lnTo>
                  <a:pt x="470" y="740"/>
                </a:lnTo>
                <a:lnTo>
                  <a:pt x="470" y="745"/>
                </a:lnTo>
                <a:lnTo>
                  <a:pt x="465" y="745"/>
                </a:lnTo>
                <a:lnTo>
                  <a:pt x="470" y="748"/>
                </a:lnTo>
                <a:lnTo>
                  <a:pt x="472" y="750"/>
                </a:lnTo>
                <a:lnTo>
                  <a:pt x="473" y="750"/>
                </a:lnTo>
                <a:lnTo>
                  <a:pt x="476" y="748"/>
                </a:lnTo>
                <a:lnTo>
                  <a:pt x="478" y="748"/>
                </a:lnTo>
                <a:lnTo>
                  <a:pt x="479" y="749"/>
                </a:lnTo>
                <a:lnTo>
                  <a:pt x="482" y="750"/>
                </a:lnTo>
                <a:lnTo>
                  <a:pt x="483" y="752"/>
                </a:lnTo>
                <a:lnTo>
                  <a:pt x="480" y="753"/>
                </a:lnTo>
                <a:lnTo>
                  <a:pt x="478" y="756"/>
                </a:lnTo>
                <a:lnTo>
                  <a:pt x="478" y="758"/>
                </a:lnTo>
                <a:lnTo>
                  <a:pt x="482" y="759"/>
                </a:lnTo>
                <a:lnTo>
                  <a:pt x="486" y="753"/>
                </a:lnTo>
                <a:lnTo>
                  <a:pt x="489" y="755"/>
                </a:lnTo>
                <a:lnTo>
                  <a:pt x="490" y="754"/>
                </a:lnTo>
                <a:lnTo>
                  <a:pt x="492" y="755"/>
                </a:lnTo>
                <a:lnTo>
                  <a:pt x="493" y="755"/>
                </a:lnTo>
                <a:lnTo>
                  <a:pt x="493" y="753"/>
                </a:lnTo>
                <a:lnTo>
                  <a:pt x="492" y="750"/>
                </a:lnTo>
                <a:lnTo>
                  <a:pt x="493" y="749"/>
                </a:lnTo>
                <a:lnTo>
                  <a:pt x="496" y="750"/>
                </a:lnTo>
                <a:lnTo>
                  <a:pt x="497" y="750"/>
                </a:lnTo>
                <a:lnTo>
                  <a:pt x="500" y="752"/>
                </a:lnTo>
                <a:lnTo>
                  <a:pt x="500" y="752"/>
                </a:lnTo>
                <a:lnTo>
                  <a:pt x="502" y="750"/>
                </a:lnTo>
                <a:lnTo>
                  <a:pt x="503" y="750"/>
                </a:lnTo>
                <a:lnTo>
                  <a:pt x="504" y="749"/>
                </a:lnTo>
                <a:lnTo>
                  <a:pt x="503" y="745"/>
                </a:lnTo>
                <a:lnTo>
                  <a:pt x="504" y="743"/>
                </a:lnTo>
                <a:lnTo>
                  <a:pt x="507" y="740"/>
                </a:lnTo>
                <a:lnTo>
                  <a:pt x="512" y="738"/>
                </a:lnTo>
                <a:lnTo>
                  <a:pt x="513" y="738"/>
                </a:lnTo>
                <a:lnTo>
                  <a:pt x="517" y="739"/>
                </a:lnTo>
                <a:lnTo>
                  <a:pt x="519" y="738"/>
                </a:lnTo>
                <a:lnTo>
                  <a:pt x="516" y="737"/>
                </a:lnTo>
                <a:lnTo>
                  <a:pt x="517" y="735"/>
                </a:lnTo>
                <a:lnTo>
                  <a:pt x="519" y="729"/>
                </a:lnTo>
                <a:lnTo>
                  <a:pt x="520" y="727"/>
                </a:lnTo>
                <a:lnTo>
                  <a:pt x="520" y="723"/>
                </a:lnTo>
                <a:lnTo>
                  <a:pt x="522" y="719"/>
                </a:lnTo>
                <a:lnTo>
                  <a:pt x="526" y="717"/>
                </a:lnTo>
                <a:lnTo>
                  <a:pt x="527" y="714"/>
                </a:lnTo>
                <a:lnTo>
                  <a:pt x="530" y="715"/>
                </a:lnTo>
                <a:lnTo>
                  <a:pt x="531" y="719"/>
                </a:lnTo>
                <a:lnTo>
                  <a:pt x="530" y="724"/>
                </a:lnTo>
                <a:lnTo>
                  <a:pt x="530" y="725"/>
                </a:lnTo>
                <a:lnTo>
                  <a:pt x="533" y="725"/>
                </a:lnTo>
                <a:lnTo>
                  <a:pt x="536" y="728"/>
                </a:lnTo>
                <a:lnTo>
                  <a:pt x="537" y="728"/>
                </a:lnTo>
                <a:lnTo>
                  <a:pt x="537" y="724"/>
                </a:lnTo>
                <a:lnTo>
                  <a:pt x="540" y="728"/>
                </a:lnTo>
                <a:lnTo>
                  <a:pt x="544" y="730"/>
                </a:lnTo>
                <a:lnTo>
                  <a:pt x="547" y="734"/>
                </a:lnTo>
                <a:lnTo>
                  <a:pt x="549" y="735"/>
                </a:lnTo>
                <a:lnTo>
                  <a:pt x="551" y="738"/>
                </a:lnTo>
                <a:lnTo>
                  <a:pt x="554" y="737"/>
                </a:lnTo>
                <a:lnTo>
                  <a:pt x="556" y="734"/>
                </a:lnTo>
                <a:lnTo>
                  <a:pt x="560" y="727"/>
                </a:lnTo>
                <a:lnTo>
                  <a:pt x="561" y="720"/>
                </a:lnTo>
                <a:lnTo>
                  <a:pt x="563" y="720"/>
                </a:lnTo>
                <a:lnTo>
                  <a:pt x="564" y="719"/>
                </a:lnTo>
                <a:lnTo>
                  <a:pt x="570" y="719"/>
                </a:lnTo>
                <a:lnTo>
                  <a:pt x="574" y="722"/>
                </a:lnTo>
                <a:lnTo>
                  <a:pt x="576" y="722"/>
                </a:lnTo>
                <a:lnTo>
                  <a:pt x="578" y="718"/>
                </a:lnTo>
                <a:lnTo>
                  <a:pt x="581" y="717"/>
                </a:lnTo>
                <a:lnTo>
                  <a:pt x="588" y="715"/>
                </a:lnTo>
                <a:lnTo>
                  <a:pt x="588" y="713"/>
                </a:lnTo>
                <a:lnTo>
                  <a:pt x="590" y="712"/>
                </a:lnTo>
                <a:lnTo>
                  <a:pt x="593" y="708"/>
                </a:lnTo>
                <a:lnTo>
                  <a:pt x="591" y="707"/>
                </a:lnTo>
                <a:lnTo>
                  <a:pt x="593" y="705"/>
                </a:lnTo>
                <a:lnTo>
                  <a:pt x="594" y="705"/>
                </a:lnTo>
                <a:lnTo>
                  <a:pt x="597" y="703"/>
                </a:lnTo>
                <a:lnTo>
                  <a:pt x="598" y="704"/>
                </a:lnTo>
                <a:lnTo>
                  <a:pt x="601" y="704"/>
                </a:lnTo>
                <a:lnTo>
                  <a:pt x="605" y="705"/>
                </a:lnTo>
                <a:lnTo>
                  <a:pt x="607" y="707"/>
                </a:lnTo>
                <a:lnTo>
                  <a:pt x="607" y="704"/>
                </a:lnTo>
                <a:lnTo>
                  <a:pt x="605" y="704"/>
                </a:lnTo>
                <a:lnTo>
                  <a:pt x="604" y="702"/>
                </a:lnTo>
                <a:lnTo>
                  <a:pt x="603" y="699"/>
                </a:lnTo>
                <a:lnTo>
                  <a:pt x="603" y="698"/>
                </a:lnTo>
                <a:lnTo>
                  <a:pt x="605" y="698"/>
                </a:lnTo>
                <a:lnTo>
                  <a:pt x="610" y="694"/>
                </a:lnTo>
                <a:lnTo>
                  <a:pt x="611" y="694"/>
                </a:lnTo>
                <a:lnTo>
                  <a:pt x="615" y="692"/>
                </a:lnTo>
                <a:lnTo>
                  <a:pt x="618" y="693"/>
                </a:lnTo>
                <a:lnTo>
                  <a:pt x="621" y="692"/>
                </a:lnTo>
                <a:lnTo>
                  <a:pt x="628" y="692"/>
                </a:lnTo>
                <a:lnTo>
                  <a:pt x="631" y="689"/>
                </a:lnTo>
                <a:lnTo>
                  <a:pt x="638" y="689"/>
                </a:lnTo>
                <a:lnTo>
                  <a:pt x="644" y="690"/>
                </a:lnTo>
                <a:lnTo>
                  <a:pt x="669" y="690"/>
                </a:lnTo>
                <a:lnTo>
                  <a:pt x="675" y="689"/>
                </a:lnTo>
                <a:lnTo>
                  <a:pt x="681" y="687"/>
                </a:lnTo>
                <a:lnTo>
                  <a:pt x="682" y="683"/>
                </a:lnTo>
                <a:lnTo>
                  <a:pt x="683" y="682"/>
                </a:lnTo>
                <a:lnTo>
                  <a:pt x="685" y="680"/>
                </a:lnTo>
                <a:lnTo>
                  <a:pt x="688" y="674"/>
                </a:lnTo>
                <a:lnTo>
                  <a:pt x="689" y="672"/>
                </a:lnTo>
                <a:lnTo>
                  <a:pt x="688" y="669"/>
                </a:lnTo>
                <a:lnTo>
                  <a:pt x="692" y="669"/>
                </a:lnTo>
                <a:lnTo>
                  <a:pt x="693" y="665"/>
                </a:lnTo>
                <a:lnTo>
                  <a:pt x="695" y="665"/>
                </a:lnTo>
                <a:lnTo>
                  <a:pt x="696" y="664"/>
                </a:lnTo>
                <a:lnTo>
                  <a:pt x="698" y="659"/>
                </a:lnTo>
                <a:lnTo>
                  <a:pt x="702" y="654"/>
                </a:lnTo>
                <a:lnTo>
                  <a:pt x="703" y="652"/>
                </a:lnTo>
                <a:lnTo>
                  <a:pt x="702" y="649"/>
                </a:lnTo>
                <a:lnTo>
                  <a:pt x="703" y="648"/>
                </a:lnTo>
                <a:lnTo>
                  <a:pt x="703" y="647"/>
                </a:lnTo>
                <a:lnTo>
                  <a:pt x="706" y="645"/>
                </a:lnTo>
                <a:lnTo>
                  <a:pt x="710" y="645"/>
                </a:lnTo>
                <a:lnTo>
                  <a:pt x="710" y="644"/>
                </a:lnTo>
                <a:lnTo>
                  <a:pt x="709" y="644"/>
                </a:lnTo>
                <a:lnTo>
                  <a:pt x="702" y="645"/>
                </a:lnTo>
                <a:lnTo>
                  <a:pt x="702" y="640"/>
                </a:lnTo>
                <a:lnTo>
                  <a:pt x="703" y="639"/>
                </a:lnTo>
                <a:lnTo>
                  <a:pt x="706" y="640"/>
                </a:lnTo>
                <a:lnTo>
                  <a:pt x="708" y="639"/>
                </a:lnTo>
                <a:lnTo>
                  <a:pt x="706" y="637"/>
                </a:lnTo>
                <a:lnTo>
                  <a:pt x="705" y="634"/>
                </a:lnTo>
                <a:lnTo>
                  <a:pt x="706" y="632"/>
                </a:lnTo>
                <a:lnTo>
                  <a:pt x="709" y="632"/>
                </a:lnTo>
                <a:lnTo>
                  <a:pt x="710" y="633"/>
                </a:lnTo>
                <a:lnTo>
                  <a:pt x="712" y="633"/>
                </a:lnTo>
                <a:lnTo>
                  <a:pt x="713" y="632"/>
                </a:lnTo>
                <a:lnTo>
                  <a:pt x="715" y="632"/>
                </a:lnTo>
                <a:lnTo>
                  <a:pt x="715" y="630"/>
                </a:lnTo>
                <a:lnTo>
                  <a:pt x="719" y="629"/>
                </a:lnTo>
                <a:lnTo>
                  <a:pt x="723" y="623"/>
                </a:lnTo>
                <a:lnTo>
                  <a:pt x="725" y="620"/>
                </a:lnTo>
                <a:lnTo>
                  <a:pt x="723" y="618"/>
                </a:lnTo>
                <a:lnTo>
                  <a:pt x="726" y="614"/>
                </a:lnTo>
                <a:lnTo>
                  <a:pt x="726" y="610"/>
                </a:lnTo>
                <a:lnTo>
                  <a:pt x="732" y="602"/>
                </a:lnTo>
                <a:lnTo>
                  <a:pt x="733" y="598"/>
                </a:lnTo>
                <a:lnTo>
                  <a:pt x="742" y="585"/>
                </a:lnTo>
                <a:lnTo>
                  <a:pt x="745" y="580"/>
                </a:lnTo>
                <a:lnTo>
                  <a:pt x="750" y="575"/>
                </a:lnTo>
                <a:lnTo>
                  <a:pt x="750" y="574"/>
                </a:lnTo>
                <a:lnTo>
                  <a:pt x="753" y="575"/>
                </a:lnTo>
                <a:lnTo>
                  <a:pt x="759" y="572"/>
                </a:lnTo>
                <a:lnTo>
                  <a:pt x="760" y="572"/>
                </a:lnTo>
                <a:lnTo>
                  <a:pt x="762" y="569"/>
                </a:lnTo>
                <a:lnTo>
                  <a:pt x="762" y="568"/>
                </a:lnTo>
                <a:lnTo>
                  <a:pt x="763" y="565"/>
                </a:lnTo>
                <a:lnTo>
                  <a:pt x="764" y="562"/>
                </a:lnTo>
                <a:lnTo>
                  <a:pt x="766" y="559"/>
                </a:lnTo>
                <a:lnTo>
                  <a:pt x="770" y="559"/>
                </a:lnTo>
                <a:lnTo>
                  <a:pt x="770" y="557"/>
                </a:lnTo>
                <a:lnTo>
                  <a:pt x="773" y="555"/>
                </a:lnTo>
                <a:lnTo>
                  <a:pt x="774" y="552"/>
                </a:lnTo>
                <a:lnTo>
                  <a:pt x="774" y="549"/>
                </a:lnTo>
                <a:lnTo>
                  <a:pt x="781" y="538"/>
                </a:lnTo>
                <a:lnTo>
                  <a:pt x="786" y="529"/>
                </a:lnTo>
                <a:lnTo>
                  <a:pt x="787" y="524"/>
                </a:lnTo>
                <a:lnTo>
                  <a:pt x="787" y="520"/>
                </a:lnTo>
                <a:lnTo>
                  <a:pt x="784" y="518"/>
                </a:lnTo>
                <a:lnTo>
                  <a:pt x="781" y="523"/>
                </a:lnTo>
                <a:lnTo>
                  <a:pt x="780" y="524"/>
                </a:lnTo>
                <a:lnTo>
                  <a:pt x="777" y="524"/>
                </a:lnTo>
                <a:lnTo>
                  <a:pt x="769" y="525"/>
                </a:lnTo>
                <a:lnTo>
                  <a:pt x="766" y="528"/>
                </a:lnTo>
                <a:lnTo>
                  <a:pt x="763" y="529"/>
                </a:lnTo>
                <a:lnTo>
                  <a:pt x="760" y="533"/>
                </a:lnTo>
                <a:lnTo>
                  <a:pt x="759" y="534"/>
                </a:lnTo>
                <a:lnTo>
                  <a:pt x="756" y="534"/>
                </a:lnTo>
                <a:lnTo>
                  <a:pt x="757" y="532"/>
                </a:lnTo>
                <a:lnTo>
                  <a:pt x="759" y="529"/>
                </a:lnTo>
                <a:lnTo>
                  <a:pt x="757" y="527"/>
                </a:lnTo>
                <a:lnTo>
                  <a:pt x="753" y="525"/>
                </a:lnTo>
                <a:lnTo>
                  <a:pt x="749" y="525"/>
                </a:lnTo>
                <a:lnTo>
                  <a:pt x="746" y="527"/>
                </a:lnTo>
                <a:lnTo>
                  <a:pt x="746" y="528"/>
                </a:lnTo>
                <a:lnTo>
                  <a:pt x="745" y="529"/>
                </a:lnTo>
                <a:lnTo>
                  <a:pt x="743" y="529"/>
                </a:lnTo>
                <a:lnTo>
                  <a:pt x="743" y="533"/>
                </a:lnTo>
                <a:lnTo>
                  <a:pt x="745" y="534"/>
                </a:lnTo>
                <a:lnTo>
                  <a:pt x="746" y="537"/>
                </a:lnTo>
                <a:lnTo>
                  <a:pt x="747" y="540"/>
                </a:lnTo>
                <a:lnTo>
                  <a:pt x="753" y="540"/>
                </a:lnTo>
                <a:lnTo>
                  <a:pt x="755" y="543"/>
                </a:lnTo>
                <a:lnTo>
                  <a:pt x="755" y="544"/>
                </a:lnTo>
                <a:lnTo>
                  <a:pt x="747" y="544"/>
                </a:lnTo>
                <a:lnTo>
                  <a:pt x="747" y="547"/>
                </a:lnTo>
                <a:lnTo>
                  <a:pt x="746" y="548"/>
                </a:lnTo>
                <a:lnTo>
                  <a:pt x="745" y="550"/>
                </a:lnTo>
                <a:lnTo>
                  <a:pt x="740" y="552"/>
                </a:lnTo>
                <a:lnTo>
                  <a:pt x="732" y="555"/>
                </a:lnTo>
                <a:lnTo>
                  <a:pt x="719" y="564"/>
                </a:lnTo>
                <a:lnTo>
                  <a:pt x="716" y="564"/>
                </a:lnTo>
                <a:lnTo>
                  <a:pt x="712" y="562"/>
                </a:lnTo>
                <a:lnTo>
                  <a:pt x="709" y="559"/>
                </a:lnTo>
                <a:lnTo>
                  <a:pt x="706" y="555"/>
                </a:lnTo>
                <a:lnTo>
                  <a:pt x="702" y="555"/>
                </a:lnTo>
                <a:lnTo>
                  <a:pt x="702" y="554"/>
                </a:lnTo>
                <a:lnTo>
                  <a:pt x="698" y="554"/>
                </a:lnTo>
                <a:lnTo>
                  <a:pt x="698" y="555"/>
                </a:lnTo>
                <a:lnTo>
                  <a:pt x="696" y="555"/>
                </a:lnTo>
                <a:lnTo>
                  <a:pt x="695" y="558"/>
                </a:lnTo>
                <a:lnTo>
                  <a:pt x="696" y="559"/>
                </a:lnTo>
                <a:lnTo>
                  <a:pt x="695" y="560"/>
                </a:lnTo>
                <a:lnTo>
                  <a:pt x="695" y="562"/>
                </a:lnTo>
                <a:lnTo>
                  <a:pt x="693" y="562"/>
                </a:lnTo>
                <a:lnTo>
                  <a:pt x="689" y="564"/>
                </a:lnTo>
                <a:lnTo>
                  <a:pt x="688" y="564"/>
                </a:lnTo>
                <a:lnTo>
                  <a:pt x="683" y="563"/>
                </a:lnTo>
                <a:lnTo>
                  <a:pt x="681" y="563"/>
                </a:lnTo>
                <a:lnTo>
                  <a:pt x="676" y="564"/>
                </a:lnTo>
                <a:lnTo>
                  <a:pt x="675" y="564"/>
                </a:lnTo>
                <a:lnTo>
                  <a:pt x="666" y="560"/>
                </a:lnTo>
                <a:lnTo>
                  <a:pt x="664" y="560"/>
                </a:lnTo>
                <a:lnTo>
                  <a:pt x="662" y="559"/>
                </a:lnTo>
                <a:lnTo>
                  <a:pt x="661" y="558"/>
                </a:lnTo>
                <a:lnTo>
                  <a:pt x="661" y="555"/>
                </a:lnTo>
                <a:lnTo>
                  <a:pt x="665" y="553"/>
                </a:lnTo>
                <a:lnTo>
                  <a:pt x="665" y="550"/>
                </a:lnTo>
                <a:lnTo>
                  <a:pt x="664" y="550"/>
                </a:lnTo>
                <a:lnTo>
                  <a:pt x="662" y="550"/>
                </a:lnTo>
                <a:lnTo>
                  <a:pt x="661" y="553"/>
                </a:lnTo>
                <a:lnTo>
                  <a:pt x="656" y="555"/>
                </a:lnTo>
                <a:lnTo>
                  <a:pt x="656" y="559"/>
                </a:lnTo>
                <a:lnTo>
                  <a:pt x="661" y="562"/>
                </a:lnTo>
                <a:lnTo>
                  <a:pt x="662" y="563"/>
                </a:lnTo>
                <a:lnTo>
                  <a:pt x="662" y="564"/>
                </a:lnTo>
                <a:lnTo>
                  <a:pt x="666" y="565"/>
                </a:lnTo>
                <a:lnTo>
                  <a:pt x="666" y="567"/>
                </a:lnTo>
                <a:lnTo>
                  <a:pt x="665" y="568"/>
                </a:lnTo>
                <a:lnTo>
                  <a:pt x="659" y="570"/>
                </a:lnTo>
                <a:lnTo>
                  <a:pt x="656" y="573"/>
                </a:lnTo>
                <a:lnTo>
                  <a:pt x="655" y="574"/>
                </a:lnTo>
                <a:lnTo>
                  <a:pt x="655" y="575"/>
                </a:lnTo>
                <a:lnTo>
                  <a:pt x="652" y="577"/>
                </a:lnTo>
                <a:lnTo>
                  <a:pt x="651" y="578"/>
                </a:lnTo>
                <a:lnTo>
                  <a:pt x="647" y="577"/>
                </a:lnTo>
                <a:lnTo>
                  <a:pt x="645" y="575"/>
                </a:lnTo>
                <a:lnTo>
                  <a:pt x="644" y="574"/>
                </a:lnTo>
                <a:lnTo>
                  <a:pt x="642" y="574"/>
                </a:lnTo>
                <a:lnTo>
                  <a:pt x="642" y="577"/>
                </a:lnTo>
                <a:lnTo>
                  <a:pt x="635" y="578"/>
                </a:lnTo>
                <a:lnTo>
                  <a:pt x="631" y="579"/>
                </a:lnTo>
                <a:lnTo>
                  <a:pt x="624" y="578"/>
                </a:lnTo>
                <a:lnTo>
                  <a:pt x="621" y="579"/>
                </a:lnTo>
                <a:lnTo>
                  <a:pt x="615" y="579"/>
                </a:lnTo>
                <a:lnTo>
                  <a:pt x="612" y="580"/>
                </a:lnTo>
                <a:lnTo>
                  <a:pt x="607" y="582"/>
                </a:lnTo>
                <a:lnTo>
                  <a:pt x="603" y="583"/>
                </a:lnTo>
                <a:lnTo>
                  <a:pt x="600" y="585"/>
                </a:lnTo>
                <a:lnTo>
                  <a:pt x="595" y="587"/>
                </a:lnTo>
                <a:lnTo>
                  <a:pt x="591" y="589"/>
                </a:lnTo>
                <a:lnTo>
                  <a:pt x="585" y="590"/>
                </a:lnTo>
                <a:lnTo>
                  <a:pt x="571" y="590"/>
                </a:lnTo>
                <a:lnTo>
                  <a:pt x="567" y="592"/>
                </a:lnTo>
                <a:lnTo>
                  <a:pt x="564" y="594"/>
                </a:lnTo>
                <a:lnTo>
                  <a:pt x="561" y="594"/>
                </a:lnTo>
                <a:lnTo>
                  <a:pt x="556" y="595"/>
                </a:lnTo>
                <a:lnTo>
                  <a:pt x="556" y="599"/>
                </a:lnTo>
                <a:lnTo>
                  <a:pt x="553" y="600"/>
                </a:lnTo>
                <a:lnTo>
                  <a:pt x="550" y="603"/>
                </a:lnTo>
                <a:lnTo>
                  <a:pt x="549" y="603"/>
                </a:lnTo>
                <a:lnTo>
                  <a:pt x="547" y="604"/>
                </a:lnTo>
                <a:lnTo>
                  <a:pt x="544" y="604"/>
                </a:lnTo>
                <a:lnTo>
                  <a:pt x="541" y="607"/>
                </a:lnTo>
                <a:lnTo>
                  <a:pt x="540" y="607"/>
                </a:lnTo>
                <a:lnTo>
                  <a:pt x="537" y="608"/>
                </a:lnTo>
                <a:lnTo>
                  <a:pt x="536" y="609"/>
                </a:lnTo>
                <a:lnTo>
                  <a:pt x="533" y="609"/>
                </a:lnTo>
                <a:lnTo>
                  <a:pt x="531" y="610"/>
                </a:lnTo>
                <a:lnTo>
                  <a:pt x="533" y="613"/>
                </a:lnTo>
                <a:lnTo>
                  <a:pt x="533" y="613"/>
                </a:lnTo>
                <a:lnTo>
                  <a:pt x="531" y="615"/>
                </a:lnTo>
                <a:lnTo>
                  <a:pt x="530" y="617"/>
                </a:lnTo>
                <a:lnTo>
                  <a:pt x="527" y="619"/>
                </a:lnTo>
                <a:lnTo>
                  <a:pt x="526" y="624"/>
                </a:lnTo>
                <a:lnTo>
                  <a:pt x="524" y="625"/>
                </a:lnTo>
                <a:lnTo>
                  <a:pt x="523" y="624"/>
                </a:lnTo>
                <a:lnTo>
                  <a:pt x="520" y="622"/>
                </a:lnTo>
                <a:lnTo>
                  <a:pt x="519" y="620"/>
                </a:lnTo>
                <a:lnTo>
                  <a:pt x="517" y="622"/>
                </a:lnTo>
                <a:lnTo>
                  <a:pt x="523" y="627"/>
                </a:lnTo>
                <a:lnTo>
                  <a:pt x="522" y="627"/>
                </a:lnTo>
                <a:lnTo>
                  <a:pt x="516" y="624"/>
                </a:lnTo>
                <a:lnTo>
                  <a:pt x="516" y="624"/>
                </a:lnTo>
                <a:lnTo>
                  <a:pt x="517" y="627"/>
                </a:lnTo>
                <a:lnTo>
                  <a:pt x="520" y="628"/>
                </a:lnTo>
                <a:lnTo>
                  <a:pt x="523" y="628"/>
                </a:lnTo>
                <a:lnTo>
                  <a:pt x="523" y="629"/>
                </a:lnTo>
                <a:lnTo>
                  <a:pt x="523" y="630"/>
                </a:lnTo>
                <a:lnTo>
                  <a:pt x="522" y="630"/>
                </a:lnTo>
                <a:lnTo>
                  <a:pt x="519" y="629"/>
                </a:lnTo>
                <a:lnTo>
                  <a:pt x="513" y="627"/>
                </a:lnTo>
                <a:lnTo>
                  <a:pt x="509" y="624"/>
                </a:lnTo>
                <a:lnTo>
                  <a:pt x="507" y="624"/>
                </a:lnTo>
                <a:lnTo>
                  <a:pt x="506" y="622"/>
                </a:lnTo>
                <a:lnTo>
                  <a:pt x="506" y="622"/>
                </a:lnTo>
                <a:lnTo>
                  <a:pt x="504" y="624"/>
                </a:lnTo>
                <a:lnTo>
                  <a:pt x="503" y="623"/>
                </a:lnTo>
                <a:lnTo>
                  <a:pt x="500" y="619"/>
                </a:lnTo>
                <a:lnTo>
                  <a:pt x="499" y="614"/>
                </a:lnTo>
                <a:lnTo>
                  <a:pt x="497" y="612"/>
                </a:lnTo>
                <a:lnTo>
                  <a:pt x="496" y="609"/>
                </a:lnTo>
                <a:lnTo>
                  <a:pt x="495" y="610"/>
                </a:lnTo>
                <a:lnTo>
                  <a:pt x="496" y="614"/>
                </a:lnTo>
                <a:lnTo>
                  <a:pt x="497" y="618"/>
                </a:lnTo>
                <a:lnTo>
                  <a:pt x="499" y="619"/>
                </a:lnTo>
                <a:lnTo>
                  <a:pt x="495" y="622"/>
                </a:lnTo>
                <a:lnTo>
                  <a:pt x="492" y="622"/>
                </a:lnTo>
                <a:lnTo>
                  <a:pt x="492" y="619"/>
                </a:lnTo>
                <a:lnTo>
                  <a:pt x="490" y="620"/>
                </a:lnTo>
                <a:lnTo>
                  <a:pt x="486" y="618"/>
                </a:lnTo>
                <a:lnTo>
                  <a:pt x="487" y="622"/>
                </a:lnTo>
                <a:lnTo>
                  <a:pt x="490" y="623"/>
                </a:lnTo>
                <a:lnTo>
                  <a:pt x="489" y="624"/>
                </a:lnTo>
                <a:lnTo>
                  <a:pt x="485" y="624"/>
                </a:lnTo>
                <a:lnTo>
                  <a:pt x="476" y="622"/>
                </a:lnTo>
                <a:lnTo>
                  <a:pt x="470" y="617"/>
                </a:lnTo>
                <a:lnTo>
                  <a:pt x="470" y="615"/>
                </a:lnTo>
                <a:lnTo>
                  <a:pt x="472" y="613"/>
                </a:lnTo>
                <a:lnTo>
                  <a:pt x="472" y="612"/>
                </a:lnTo>
                <a:lnTo>
                  <a:pt x="470" y="610"/>
                </a:lnTo>
                <a:lnTo>
                  <a:pt x="469" y="610"/>
                </a:lnTo>
                <a:lnTo>
                  <a:pt x="466" y="612"/>
                </a:lnTo>
                <a:lnTo>
                  <a:pt x="468" y="614"/>
                </a:lnTo>
                <a:lnTo>
                  <a:pt x="459" y="614"/>
                </a:lnTo>
                <a:lnTo>
                  <a:pt x="459" y="613"/>
                </a:lnTo>
                <a:lnTo>
                  <a:pt x="458" y="612"/>
                </a:lnTo>
                <a:lnTo>
                  <a:pt x="453" y="612"/>
                </a:lnTo>
                <a:lnTo>
                  <a:pt x="453" y="613"/>
                </a:lnTo>
                <a:lnTo>
                  <a:pt x="456" y="613"/>
                </a:lnTo>
                <a:lnTo>
                  <a:pt x="458" y="614"/>
                </a:lnTo>
                <a:lnTo>
                  <a:pt x="453" y="615"/>
                </a:lnTo>
                <a:lnTo>
                  <a:pt x="452" y="615"/>
                </a:lnTo>
                <a:lnTo>
                  <a:pt x="449" y="613"/>
                </a:lnTo>
                <a:lnTo>
                  <a:pt x="443" y="612"/>
                </a:lnTo>
                <a:lnTo>
                  <a:pt x="443" y="612"/>
                </a:lnTo>
                <a:lnTo>
                  <a:pt x="442" y="610"/>
                </a:lnTo>
                <a:lnTo>
                  <a:pt x="441" y="610"/>
                </a:lnTo>
                <a:lnTo>
                  <a:pt x="439" y="612"/>
                </a:lnTo>
                <a:lnTo>
                  <a:pt x="436" y="609"/>
                </a:lnTo>
                <a:lnTo>
                  <a:pt x="436" y="610"/>
                </a:lnTo>
                <a:lnTo>
                  <a:pt x="438" y="612"/>
                </a:lnTo>
                <a:lnTo>
                  <a:pt x="442" y="614"/>
                </a:lnTo>
                <a:lnTo>
                  <a:pt x="442" y="615"/>
                </a:lnTo>
                <a:lnTo>
                  <a:pt x="445" y="614"/>
                </a:lnTo>
                <a:lnTo>
                  <a:pt x="446" y="615"/>
                </a:lnTo>
                <a:lnTo>
                  <a:pt x="446" y="617"/>
                </a:lnTo>
                <a:lnTo>
                  <a:pt x="449" y="617"/>
                </a:lnTo>
                <a:lnTo>
                  <a:pt x="451" y="618"/>
                </a:lnTo>
                <a:lnTo>
                  <a:pt x="445" y="619"/>
                </a:lnTo>
                <a:lnTo>
                  <a:pt x="441" y="619"/>
                </a:lnTo>
                <a:lnTo>
                  <a:pt x="439" y="618"/>
                </a:lnTo>
                <a:lnTo>
                  <a:pt x="438" y="619"/>
                </a:lnTo>
                <a:lnTo>
                  <a:pt x="435" y="618"/>
                </a:lnTo>
                <a:lnTo>
                  <a:pt x="432" y="614"/>
                </a:lnTo>
                <a:lnTo>
                  <a:pt x="415" y="607"/>
                </a:lnTo>
                <a:lnTo>
                  <a:pt x="405" y="604"/>
                </a:lnTo>
                <a:lnTo>
                  <a:pt x="406" y="602"/>
                </a:lnTo>
                <a:lnTo>
                  <a:pt x="406" y="600"/>
                </a:lnTo>
                <a:lnTo>
                  <a:pt x="405" y="599"/>
                </a:lnTo>
                <a:lnTo>
                  <a:pt x="402" y="603"/>
                </a:lnTo>
                <a:lnTo>
                  <a:pt x="398" y="603"/>
                </a:lnTo>
                <a:lnTo>
                  <a:pt x="392" y="600"/>
                </a:lnTo>
                <a:lnTo>
                  <a:pt x="388" y="600"/>
                </a:lnTo>
                <a:lnTo>
                  <a:pt x="382" y="602"/>
                </a:lnTo>
                <a:lnTo>
                  <a:pt x="378" y="603"/>
                </a:lnTo>
                <a:lnTo>
                  <a:pt x="375" y="603"/>
                </a:lnTo>
                <a:lnTo>
                  <a:pt x="368" y="602"/>
                </a:lnTo>
                <a:lnTo>
                  <a:pt x="360" y="599"/>
                </a:lnTo>
                <a:lnTo>
                  <a:pt x="355" y="600"/>
                </a:lnTo>
                <a:lnTo>
                  <a:pt x="350" y="599"/>
                </a:lnTo>
                <a:lnTo>
                  <a:pt x="343" y="597"/>
                </a:lnTo>
                <a:lnTo>
                  <a:pt x="334" y="589"/>
                </a:lnTo>
                <a:lnTo>
                  <a:pt x="333" y="589"/>
                </a:lnTo>
                <a:lnTo>
                  <a:pt x="324" y="584"/>
                </a:lnTo>
                <a:lnTo>
                  <a:pt x="318" y="580"/>
                </a:lnTo>
                <a:lnTo>
                  <a:pt x="310" y="574"/>
                </a:lnTo>
                <a:lnTo>
                  <a:pt x="304" y="572"/>
                </a:lnTo>
                <a:lnTo>
                  <a:pt x="300" y="570"/>
                </a:lnTo>
                <a:lnTo>
                  <a:pt x="290" y="564"/>
                </a:lnTo>
                <a:lnTo>
                  <a:pt x="284" y="563"/>
                </a:lnTo>
                <a:lnTo>
                  <a:pt x="279" y="560"/>
                </a:lnTo>
                <a:lnTo>
                  <a:pt x="272" y="557"/>
                </a:lnTo>
                <a:lnTo>
                  <a:pt x="270" y="555"/>
                </a:lnTo>
                <a:lnTo>
                  <a:pt x="270" y="554"/>
                </a:lnTo>
                <a:lnTo>
                  <a:pt x="267" y="554"/>
                </a:lnTo>
                <a:lnTo>
                  <a:pt x="264" y="553"/>
                </a:lnTo>
                <a:lnTo>
                  <a:pt x="260" y="550"/>
                </a:lnTo>
                <a:lnTo>
                  <a:pt x="257" y="548"/>
                </a:lnTo>
                <a:lnTo>
                  <a:pt x="254" y="547"/>
                </a:lnTo>
                <a:lnTo>
                  <a:pt x="247" y="542"/>
                </a:lnTo>
                <a:lnTo>
                  <a:pt x="247" y="542"/>
                </a:lnTo>
                <a:lnTo>
                  <a:pt x="245" y="540"/>
                </a:lnTo>
                <a:lnTo>
                  <a:pt x="240" y="538"/>
                </a:lnTo>
                <a:lnTo>
                  <a:pt x="239" y="535"/>
                </a:lnTo>
                <a:lnTo>
                  <a:pt x="237" y="535"/>
                </a:lnTo>
                <a:lnTo>
                  <a:pt x="235" y="534"/>
                </a:lnTo>
                <a:lnTo>
                  <a:pt x="233" y="532"/>
                </a:lnTo>
                <a:lnTo>
                  <a:pt x="233" y="528"/>
                </a:lnTo>
                <a:lnTo>
                  <a:pt x="232" y="529"/>
                </a:lnTo>
                <a:lnTo>
                  <a:pt x="230" y="532"/>
                </a:lnTo>
                <a:lnTo>
                  <a:pt x="229" y="532"/>
                </a:lnTo>
                <a:lnTo>
                  <a:pt x="225" y="527"/>
                </a:lnTo>
                <a:lnTo>
                  <a:pt x="220" y="525"/>
                </a:lnTo>
                <a:lnTo>
                  <a:pt x="219" y="522"/>
                </a:lnTo>
                <a:lnTo>
                  <a:pt x="219" y="524"/>
                </a:lnTo>
                <a:lnTo>
                  <a:pt x="218" y="525"/>
                </a:lnTo>
                <a:lnTo>
                  <a:pt x="212" y="523"/>
                </a:lnTo>
                <a:lnTo>
                  <a:pt x="203" y="520"/>
                </a:lnTo>
                <a:lnTo>
                  <a:pt x="198" y="518"/>
                </a:lnTo>
                <a:lnTo>
                  <a:pt x="198" y="517"/>
                </a:lnTo>
                <a:lnTo>
                  <a:pt x="199" y="514"/>
                </a:lnTo>
                <a:lnTo>
                  <a:pt x="200" y="512"/>
                </a:lnTo>
                <a:lnTo>
                  <a:pt x="206" y="508"/>
                </a:lnTo>
                <a:lnTo>
                  <a:pt x="208" y="507"/>
                </a:lnTo>
                <a:lnTo>
                  <a:pt x="206" y="505"/>
                </a:lnTo>
                <a:lnTo>
                  <a:pt x="205" y="508"/>
                </a:lnTo>
                <a:lnTo>
                  <a:pt x="203" y="507"/>
                </a:lnTo>
                <a:lnTo>
                  <a:pt x="205" y="504"/>
                </a:lnTo>
                <a:lnTo>
                  <a:pt x="203" y="504"/>
                </a:lnTo>
                <a:lnTo>
                  <a:pt x="202" y="507"/>
                </a:lnTo>
                <a:lnTo>
                  <a:pt x="198" y="510"/>
                </a:lnTo>
                <a:lnTo>
                  <a:pt x="195" y="512"/>
                </a:lnTo>
                <a:lnTo>
                  <a:pt x="193" y="513"/>
                </a:lnTo>
                <a:lnTo>
                  <a:pt x="191" y="512"/>
                </a:lnTo>
                <a:lnTo>
                  <a:pt x="186" y="508"/>
                </a:lnTo>
                <a:lnTo>
                  <a:pt x="179" y="504"/>
                </a:lnTo>
                <a:lnTo>
                  <a:pt x="175" y="503"/>
                </a:lnTo>
                <a:lnTo>
                  <a:pt x="172" y="502"/>
                </a:lnTo>
                <a:lnTo>
                  <a:pt x="166" y="498"/>
                </a:lnTo>
                <a:lnTo>
                  <a:pt x="161" y="494"/>
                </a:lnTo>
                <a:lnTo>
                  <a:pt x="159" y="490"/>
                </a:lnTo>
                <a:lnTo>
                  <a:pt x="159" y="489"/>
                </a:lnTo>
                <a:lnTo>
                  <a:pt x="161" y="489"/>
                </a:lnTo>
                <a:lnTo>
                  <a:pt x="168" y="495"/>
                </a:lnTo>
                <a:lnTo>
                  <a:pt x="169" y="498"/>
                </a:lnTo>
                <a:lnTo>
                  <a:pt x="179" y="502"/>
                </a:lnTo>
                <a:lnTo>
                  <a:pt x="182" y="502"/>
                </a:lnTo>
                <a:lnTo>
                  <a:pt x="188" y="500"/>
                </a:lnTo>
                <a:lnTo>
                  <a:pt x="191" y="498"/>
                </a:lnTo>
                <a:lnTo>
                  <a:pt x="191" y="497"/>
                </a:lnTo>
                <a:lnTo>
                  <a:pt x="188" y="498"/>
                </a:lnTo>
                <a:lnTo>
                  <a:pt x="182" y="498"/>
                </a:lnTo>
                <a:lnTo>
                  <a:pt x="181" y="497"/>
                </a:lnTo>
                <a:lnTo>
                  <a:pt x="176" y="494"/>
                </a:lnTo>
                <a:lnTo>
                  <a:pt x="174" y="494"/>
                </a:lnTo>
                <a:lnTo>
                  <a:pt x="171" y="492"/>
                </a:lnTo>
                <a:lnTo>
                  <a:pt x="166" y="492"/>
                </a:lnTo>
                <a:lnTo>
                  <a:pt x="166" y="489"/>
                </a:lnTo>
                <a:lnTo>
                  <a:pt x="165" y="489"/>
                </a:lnTo>
                <a:lnTo>
                  <a:pt x="164" y="488"/>
                </a:lnTo>
                <a:lnTo>
                  <a:pt x="166" y="484"/>
                </a:lnTo>
                <a:lnTo>
                  <a:pt x="165" y="484"/>
                </a:lnTo>
                <a:lnTo>
                  <a:pt x="165" y="483"/>
                </a:lnTo>
                <a:lnTo>
                  <a:pt x="162" y="485"/>
                </a:lnTo>
                <a:lnTo>
                  <a:pt x="161" y="484"/>
                </a:lnTo>
                <a:lnTo>
                  <a:pt x="161" y="484"/>
                </a:lnTo>
                <a:lnTo>
                  <a:pt x="159" y="485"/>
                </a:lnTo>
                <a:lnTo>
                  <a:pt x="158" y="487"/>
                </a:lnTo>
                <a:lnTo>
                  <a:pt x="156" y="487"/>
                </a:lnTo>
                <a:lnTo>
                  <a:pt x="154" y="484"/>
                </a:lnTo>
                <a:lnTo>
                  <a:pt x="148" y="481"/>
                </a:lnTo>
                <a:lnTo>
                  <a:pt x="145" y="477"/>
                </a:lnTo>
                <a:lnTo>
                  <a:pt x="144" y="476"/>
                </a:lnTo>
                <a:lnTo>
                  <a:pt x="142" y="471"/>
                </a:lnTo>
                <a:lnTo>
                  <a:pt x="142" y="469"/>
                </a:lnTo>
                <a:lnTo>
                  <a:pt x="144" y="468"/>
                </a:lnTo>
                <a:lnTo>
                  <a:pt x="147" y="471"/>
                </a:lnTo>
                <a:lnTo>
                  <a:pt x="148" y="469"/>
                </a:lnTo>
                <a:lnTo>
                  <a:pt x="148" y="468"/>
                </a:lnTo>
                <a:lnTo>
                  <a:pt x="151" y="468"/>
                </a:lnTo>
                <a:lnTo>
                  <a:pt x="156" y="467"/>
                </a:lnTo>
                <a:lnTo>
                  <a:pt x="161" y="464"/>
                </a:lnTo>
                <a:lnTo>
                  <a:pt x="164" y="463"/>
                </a:lnTo>
                <a:lnTo>
                  <a:pt x="161" y="459"/>
                </a:lnTo>
                <a:lnTo>
                  <a:pt x="156" y="459"/>
                </a:lnTo>
                <a:lnTo>
                  <a:pt x="155" y="456"/>
                </a:lnTo>
                <a:lnTo>
                  <a:pt x="155" y="453"/>
                </a:lnTo>
                <a:lnTo>
                  <a:pt x="156" y="452"/>
                </a:lnTo>
                <a:lnTo>
                  <a:pt x="164" y="451"/>
                </a:lnTo>
                <a:lnTo>
                  <a:pt x="165" y="451"/>
                </a:lnTo>
                <a:lnTo>
                  <a:pt x="164" y="449"/>
                </a:lnTo>
                <a:lnTo>
                  <a:pt x="156" y="449"/>
                </a:lnTo>
                <a:lnTo>
                  <a:pt x="154" y="451"/>
                </a:lnTo>
                <a:lnTo>
                  <a:pt x="152" y="452"/>
                </a:lnTo>
                <a:lnTo>
                  <a:pt x="151" y="453"/>
                </a:lnTo>
                <a:lnTo>
                  <a:pt x="151" y="454"/>
                </a:lnTo>
                <a:lnTo>
                  <a:pt x="152" y="459"/>
                </a:lnTo>
                <a:lnTo>
                  <a:pt x="149" y="459"/>
                </a:lnTo>
                <a:lnTo>
                  <a:pt x="148" y="461"/>
                </a:lnTo>
                <a:lnTo>
                  <a:pt x="147" y="464"/>
                </a:lnTo>
                <a:lnTo>
                  <a:pt x="144" y="466"/>
                </a:lnTo>
                <a:lnTo>
                  <a:pt x="137" y="464"/>
                </a:lnTo>
                <a:lnTo>
                  <a:pt x="132" y="464"/>
                </a:lnTo>
                <a:lnTo>
                  <a:pt x="128" y="461"/>
                </a:lnTo>
                <a:lnTo>
                  <a:pt x="129" y="458"/>
                </a:lnTo>
                <a:lnTo>
                  <a:pt x="128" y="457"/>
                </a:lnTo>
                <a:lnTo>
                  <a:pt x="129" y="453"/>
                </a:lnTo>
                <a:lnTo>
                  <a:pt x="131" y="453"/>
                </a:lnTo>
                <a:lnTo>
                  <a:pt x="132" y="454"/>
                </a:lnTo>
                <a:lnTo>
                  <a:pt x="134" y="454"/>
                </a:lnTo>
                <a:lnTo>
                  <a:pt x="135" y="453"/>
                </a:lnTo>
                <a:lnTo>
                  <a:pt x="134" y="453"/>
                </a:lnTo>
                <a:lnTo>
                  <a:pt x="131" y="451"/>
                </a:lnTo>
                <a:lnTo>
                  <a:pt x="132" y="446"/>
                </a:lnTo>
                <a:lnTo>
                  <a:pt x="139" y="446"/>
                </a:lnTo>
                <a:lnTo>
                  <a:pt x="144" y="448"/>
                </a:lnTo>
                <a:lnTo>
                  <a:pt x="144" y="448"/>
                </a:lnTo>
                <a:lnTo>
                  <a:pt x="142" y="444"/>
                </a:lnTo>
                <a:lnTo>
                  <a:pt x="142" y="443"/>
                </a:lnTo>
                <a:lnTo>
                  <a:pt x="152" y="443"/>
                </a:lnTo>
                <a:lnTo>
                  <a:pt x="154" y="442"/>
                </a:lnTo>
                <a:lnTo>
                  <a:pt x="155" y="439"/>
                </a:lnTo>
                <a:lnTo>
                  <a:pt x="155" y="433"/>
                </a:lnTo>
                <a:lnTo>
                  <a:pt x="154" y="441"/>
                </a:lnTo>
                <a:lnTo>
                  <a:pt x="148" y="441"/>
                </a:lnTo>
                <a:lnTo>
                  <a:pt x="144" y="438"/>
                </a:lnTo>
                <a:lnTo>
                  <a:pt x="138" y="438"/>
                </a:lnTo>
                <a:lnTo>
                  <a:pt x="138" y="436"/>
                </a:lnTo>
                <a:lnTo>
                  <a:pt x="137" y="436"/>
                </a:lnTo>
                <a:lnTo>
                  <a:pt x="135" y="437"/>
                </a:lnTo>
                <a:lnTo>
                  <a:pt x="135" y="436"/>
                </a:lnTo>
                <a:lnTo>
                  <a:pt x="132" y="436"/>
                </a:lnTo>
                <a:lnTo>
                  <a:pt x="132" y="437"/>
                </a:lnTo>
                <a:lnTo>
                  <a:pt x="128" y="442"/>
                </a:lnTo>
                <a:lnTo>
                  <a:pt x="125" y="443"/>
                </a:lnTo>
                <a:lnTo>
                  <a:pt x="122" y="444"/>
                </a:lnTo>
                <a:lnTo>
                  <a:pt x="120" y="443"/>
                </a:lnTo>
                <a:lnTo>
                  <a:pt x="118" y="442"/>
                </a:lnTo>
                <a:lnTo>
                  <a:pt x="115" y="437"/>
                </a:lnTo>
                <a:lnTo>
                  <a:pt x="115" y="434"/>
                </a:lnTo>
                <a:lnTo>
                  <a:pt x="114" y="434"/>
                </a:lnTo>
                <a:lnTo>
                  <a:pt x="114" y="434"/>
                </a:lnTo>
                <a:lnTo>
                  <a:pt x="112" y="436"/>
                </a:lnTo>
                <a:lnTo>
                  <a:pt x="108" y="436"/>
                </a:lnTo>
                <a:lnTo>
                  <a:pt x="107" y="434"/>
                </a:lnTo>
                <a:lnTo>
                  <a:pt x="108" y="433"/>
                </a:lnTo>
                <a:lnTo>
                  <a:pt x="112" y="423"/>
                </a:lnTo>
                <a:lnTo>
                  <a:pt x="115" y="421"/>
                </a:lnTo>
                <a:lnTo>
                  <a:pt x="117" y="419"/>
                </a:lnTo>
                <a:lnTo>
                  <a:pt x="115" y="418"/>
                </a:lnTo>
                <a:lnTo>
                  <a:pt x="115" y="418"/>
                </a:lnTo>
                <a:lnTo>
                  <a:pt x="112" y="419"/>
                </a:lnTo>
                <a:lnTo>
                  <a:pt x="112" y="417"/>
                </a:lnTo>
                <a:lnTo>
                  <a:pt x="114" y="416"/>
                </a:lnTo>
                <a:lnTo>
                  <a:pt x="121" y="416"/>
                </a:lnTo>
                <a:lnTo>
                  <a:pt x="121" y="414"/>
                </a:lnTo>
                <a:lnTo>
                  <a:pt x="121" y="412"/>
                </a:lnTo>
                <a:lnTo>
                  <a:pt x="114" y="412"/>
                </a:lnTo>
                <a:lnTo>
                  <a:pt x="114" y="411"/>
                </a:lnTo>
                <a:lnTo>
                  <a:pt x="110" y="413"/>
                </a:lnTo>
                <a:lnTo>
                  <a:pt x="108" y="417"/>
                </a:lnTo>
                <a:lnTo>
                  <a:pt x="107" y="418"/>
                </a:lnTo>
                <a:lnTo>
                  <a:pt x="108" y="419"/>
                </a:lnTo>
                <a:lnTo>
                  <a:pt x="108" y="421"/>
                </a:lnTo>
                <a:lnTo>
                  <a:pt x="105" y="422"/>
                </a:lnTo>
                <a:lnTo>
                  <a:pt x="104" y="421"/>
                </a:lnTo>
                <a:lnTo>
                  <a:pt x="100" y="421"/>
                </a:lnTo>
                <a:lnTo>
                  <a:pt x="97" y="416"/>
                </a:lnTo>
                <a:lnTo>
                  <a:pt x="95" y="413"/>
                </a:lnTo>
                <a:lnTo>
                  <a:pt x="95" y="412"/>
                </a:lnTo>
                <a:lnTo>
                  <a:pt x="93" y="411"/>
                </a:lnTo>
                <a:lnTo>
                  <a:pt x="91" y="411"/>
                </a:lnTo>
                <a:lnTo>
                  <a:pt x="90" y="412"/>
                </a:lnTo>
                <a:lnTo>
                  <a:pt x="94" y="418"/>
                </a:lnTo>
                <a:lnTo>
                  <a:pt x="95" y="421"/>
                </a:lnTo>
                <a:lnTo>
                  <a:pt x="95" y="421"/>
                </a:lnTo>
                <a:lnTo>
                  <a:pt x="94" y="422"/>
                </a:lnTo>
                <a:lnTo>
                  <a:pt x="88" y="419"/>
                </a:lnTo>
                <a:lnTo>
                  <a:pt x="87" y="417"/>
                </a:lnTo>
                <a:lnTo>
                  <a:pt x="85" y="417"/>
                </a:lnTo>
                <a:lnTo>
                  <a:pt x="84" y="416"/>
                </a:lnTo>
                <a:lnTo>
                  <a:pt x="83" y="413"/>
                </a:lnTo>
                <a:lnTo>
                  <a:pt x="81" y="413"/>
                </a:lnTo>
                <a:lnTo>
                  <a:pt x="80" y="412"/>
                </a:lnTo>
                <a:lnTo>
                  <a:pt x="78" y="411"/>
                </a:lnTo>
                <a:lnTo>
                  <a:pt x="75" y="404"/>
                </a:lnTo>
                <a:lnTo>
                  <a:pt x="75" y="402"/>
                </a:lnTo>
                <a:lnTo>
                  <a:pt x="77" y="401"/>
                </a:lnTo>
                <a:lnTo>
                  <a:pt x="80" y="398"/>
                </a:lnTo>
                <a:lnTo>
                  <a:pt x="83" y="397"/>
                </a:lnTo>
                <a:lnTo>
                  <a:pt x="87" y="397"/>
                </a:lnTo>
                <a:lnTo>
                  <a:pt x="93" y="394"/>
                </a:lnTo>
                <a:lnTo>
                  <a:pt x="95" y="394"/>
                </a:lnTo>
                <a:lnTo>
                  <a:pt x="97" y="393"/>
                </a:lnTo>
                <a:lnTo>
                  <a:pt x="97" y="392"/>
                </a:lnTo>
                <a:lnTo>
                  <a:pt x="94" y="389"/>
                </a:lnTo>
                <a:lnTo>
                  <a:pt x="95" y="388"/>
                </a:lnTo>
                <a:lnTo>
                  <a:pt x="94" y="386"/>
                </a:lnTo>
                <a:lnTo>
                  <a:pt x="94" y="386"/>
                </a:lnTo>
                <a:lnTo>
                  <a:pt x="91" y="383"/>
                </a:lnTo>
                <a:lnTo>
                  <a:pt x="90" y="383"/>
                </a:lnTo>
                <a:lnTo>
                  <a:pt x="87" y="374"/>
                </a:lnTo>
                <a:lnTo>
                  <a:pt x="88" y="372"/>
                </a:lnTo>
                <a:lnTo>
                  <a:pt x="90" y="369"/>
                </a:lnTo>
                <a:lnTo>
                  <a:pt x="93" y="366"/>
                </a:lnTo>
                <a:lnTo>
                  <a:pt x="97" y="366"/>
                </a:lnTo>
                <a:lnTo>
                  <a:pt x="100" y="363"/>
                </a:lnTo>
                <a:lnTo>
                  <a:pt x="100" y="362"/>
                </a:lnTo>
                <a:lnTo>
                  <a:pt x="95" y="364"/>
                </a:lnTo>
                <a:lnTo>
                  <a:pt x="94" y="364"/>
                </a:lnTo>
                <a:lnTo>
                  <a:pt x="95" y="362"/>
                </a:lnTo>
                <a:lnTo>
                  <a:pt x="97" y="361"/>
                </a:lnTo>
                <a:lnTo>
                  <a:pt x="98" y="356"/>
                </a:lnTo>
                <a:lnTo>
                  <a:pt x="100" y="356"/>
                </a:lnTo>
                <a:lnTo>
                  <a:pt x="102" y="354"/>
                </a:lnTo>
                <a:lnTo>
                  <a:pt x="104" y="349"/>
                </a:lnTo>
                <a:lnTo>
                  <a:pt x="102" y="347"/>
                </a:lnTo>
                <a:lnTo>
                  <a:pt x="105" y="342"/>
                </a:lnTo>
                <a:lnTo>
                  <a:pt x="108" y="338"/>
                </a:lnTo>
                <a:lnTo>
                  <a:pt x="120" y="329"/>
                </a:lnTo>
                <a:lnTo>
                  <a:pt x="122" y="324"/>
                </a:lnTo>
                <a:lnTo>
                  <a:pt x="129" y="318"/>
                </a:lnTo>
                <a:lnTo>
                  <a:pt x="135" y="314"/>
                </a:lnTo>
                <a:lnTo>
                  <a:pt x="141" y="313"/>
                </a:lnTo>
                <a:lnTo>
                  <a:pt x="145" y="311"/>
                </a:lnTo>
                <a:lnTo>
                  <a:pt x="152" y="304"/>
                </a:lnTo>
                <a:lnTo>
                  <a:pt x="154" y="306"/>
                </a:lnTo>
                <a:lnTo>
                  <a:pt x="155" y="306"/>
                </a:lnTo>
                <a:lnTo>
                  <a:pt x="158" y="302"/>
                </a:lnTo>
                <a:lnTo>
                  <a:pt x="158" y="299"/>
                </a:lnTo>
                <a:lnTo>
                  <a:pt x="161" y="297"/>
                </a:lnTo>
                <a:lnTo>
                  <a:pt x="162" y="296"/>
                </a:lnTo>
                <a:lnTo>
                  <a:pt x="165" y="292"/>
                </a:lnTo>
                <a:lnTo>
                  <a:pt x="168" y="289"/>
                </a:lnTo>
                <a:lnTo>
                  <a:pt x="172" y="289"/>
                </a:lnTo>
                <a:lnTo>
                  <a:pt x="175" y="292"/>
                </a:lnTo>
                <a:lnTo>
                  <a:pt x="178" y="288"/>
                </a:lnTo>
                <a:lnTo>
                  <a:pt x="181" y="287"/>
                </a:lnTo>
                <a:lnTo>
                  <a:pt x="182" y="287"/>
                </a:lnTo>
                <a:lnTo>
                  <a:pt x="186" y="282"/>
                </a:lnTo>
                <a:lnTo>
                  <a:pt x="191" y="279"/>
                </a:lnTo>
                <a:lnTo>
                  <a:pt x="193" y="279"/>
                </a:lnTo>
                <a:lnTo>
                  <a:pt x="196" y="278"/>
                </a:lnTo>
                <a:lnTo>
                  <a:pt x="203" y="277"/>
                </a:lnTo>
                <a:lnTo>
                  <a:pt x="205" y="276"/>
                </a:lnTo>
                <a:lnTo>
                  <a:pt x="208" y="272"/>
                </a:lnTo>
                <a:lnTo>
                  <a:pt x="209" y="272"/>
                </a:lnTo>
                <a:lnTo>
                  <a:pt x="210" y="271"/>
                </a:lnTo>
                <a:lnTo>
                  <a:pt x="209" y="268"/>
                </a:lnTo>
                <a:lnTo>
                  <a:pt x="209" y="268"/>
                </a:lnTo>
                <a:lnTo>
                  <a:pt x="208" y="267"/>
                </a:lnTo>
                <a:lnTo>
                  <a:pt x="206" y="266"/>
                </a:lnTo>
                <a:lnTo>
                  <a:pt x="203" y="264"/>
                </a:lnTo>
                <a:lnTo>
                  <a:pt x="203" y="266"/>
                </a:lnTo>
                <a:lnTo>
                  <a:pt x="205" y="267"/>
                </a:lnTo>
                <a:lnTo>
                  <a:pt x="206" y="269"/>
                </a:lnTo>
                <a:lnTo>
                  <a:pt x="206" y="271"/>
                </a:lnTo>
                <a:lnTo>
                  <a:pt x="203" y="273"/>
                </a:lnTo>
                <a:lnTo>
                  <a:pt x="195" y="276"/>
                </a:lnTo>
                <a:lnTo>
                  <a:pt x="191" y="278"/>
                </a:lnTo>
                <a:lnTo>
                  <a:pt x="189" y="277"/>
                </a:lnTo>
                <a:lnTo>
                  <a:pt x="188" y="276"/>
                </a:lnTo>
                <a:lnTo>
                  <a:pt x="186" y="277"/>
                </a:lnTo>
                <a:lnTo>
                  <a:pt x="182" y="278"/>
                </a:lnTo>
                <a:lnTo>
                  <a:pt x="176" y="277"/>
                </a:lnTo>
                <a:lnTo>
                  <a:pt x="166" y="277"/>
                </a:lnTo>
                <a:lnTo>
                  <a:pt x="165" y="278"/>
                </a:lnTo>
                <a:lnTo>
                  <a:pt x="159" y="284"/>
                </a:lnTo>
                <a:lnTo>
                  <a:pt x="152" y="288"/>
                </a:lnTo>
                <a:lnTo>
                  <a:pt x="148" y="289"/>
                </a:lnTo>
                <a:lnTo>
                  <a:pt x="144" y="291"/>
                </a:lnTo>
                <a:lnTo>
                  <a:pt x="138" y="293"/>
                </a:lnTo>
                <a:lnTo>
                  <a:pt x="131" y="301"/>
                </a:lnTo>
                <a:lnTo>
                  <a:pt x="122" y="307"/>
                </a:lnTo>
                <a:lnTo>
                  <a:pt x="122" y="302"/>
                </a:lnTo>
                <a:lnTo>
                  <a:pt x="121" y="298"/>
                </a:lnTo>
                <a:lnTo>
                  <a:pt x="118" y="304"/>
                </a:lnTo>
                <a:lnTo>
                  <a:pt x="117" y="306"/>
                </a:lnTo>
                <a:lnTo>
                  <a:pt x="117" y="304"/>
                </a:lnTo>
                <a:lnTo>
                  <a:pt x="115" y="306"/>
                </a:lnTo>
                <a:lnTo>
                  <a:pt x="114" y="306"/>
                </a:lnTo>
                <a:lnTo>
                  <a:pt x="114" y="307"/>
                </a:lnTo>
                <a:lnTo>
                  <a:pt x="112" y="309"/>
                </a:lnTo>
                <a:lnTo>
                  <a:pt x="111" y="312"/>
                </a:lnTo>
                <a:lnTo>
                  <a:pt x="110" y="311"/>
                </a:lnTo>
                <a:lnTo>
                  <a:pt x="102" y="309"/>
                </a:lnTo>
                <a:lnTo>
                  <a:pt x="100" y="309"/>
                </a:lnTo>
                <a:lnTo>
                  <a:pt x="95" y="311"/>
                </a:lnTo>
                <a:lnTo>
                  <a:pt x="91" y="311"/>
                </a:lnTo>
                <a:lnTo>
                  <a:pt x="88" y="314"/>
                </a:lnTo>
                <a:lnTo>
                  <a:pt x="88" y="319"/>
                </a:lnTo>
                <a:lnTo>
                  <a:pt x="87" y="323"/>
                </a:lnTo>
                <a:lnTo>
                  <a:pt x="81" y="333"/>
                </a:lnTo>
                <a:lnTo>
                  <a:pt x="77" y="344"/>
                </a:lnTo>
                <a:lnTo>
                  <a:pt x="75" y="344"/>
                </a:lnTo>
                <a:lnTo>
                  <a:pt x="75" y="346"/>
                </a:lnTo>
                <a:lnTo>
                  <a:pt x="74" y="344"/>
                </a:lnTo>
                <a:lnTo>
                  <a:pt x="73" y="348"/>
                </a:lnTo>
                <a:lnTo>
                  <a:pt x="75" y="351"/>
                </a:lnTo>
                <a:lnTo>
                  <a:pt x="74" y="352"/>
                </a:lnTo>
                <a:lnTo>
                  <a:pt x="71" y="351"/>
                </a:lnTo>
                <a:lnTo>
                  <a:pt x="70" y="351"/>
                </a:lnTo>
                <a:lnTo>
                  <a:pt x="71" y="354"/>
                </a:lnTo>
                <a:lnTo>
                  <a:pt x="70" y="356"/>
                </a:lnTo>
                <a:lnTo>
                  <a:pt x="67" y="357"/>
                </a:lnTo>
                <a:lnTo>
                  <a:pt x="57" y="362"/>
                </a:lnTo>
                <a:lnTo>
                  <a:pt x="51" y="364"/>
                </a:lnTo>
                <a:lnTo>
                  <a:pt x="47" y="364"/>
                </a:lnTo>
                <a:lnTo>
                  <a:pt x="39" y="363"/>
                </a:lnTo>
                <a:lnTo>
                  <a:pt x="36" y="364"/>
                </a:lnTo>
                <a:lnTo>
                  <a:pt x="36" y="357"/>
                </a:lnTo>
                <a:lnTo>
                  <a:pt x="37" y="356"/>
                </a:lnTo>
                <a:lnTo>
                  <a:pt x="39" y="356"/>
                </a:lnTo>
                <a:lnTo>
                  <a:pt x="40" y="353"/>
                </a:lnTo>
                <a:lnTo>
                  <a:pt x="40" y="352"/>
                </a:lnTo>
                <a:lnTo>
                  <a:pt x="39" y="351"/>
                </a:lnTo>
                <a:lnTo>
                  <a:pt x="37" y="347"/>
                </a:lnTo>
                <a:lnTo>
                  <a:pt x="36" y="346"/>
                </a:lnTo>
                <a:lnTo>
                  <a:pt x="36" y="343"/>
                </a:lnTo>
                <a:lnTo>
                  <a:pt x="33" y="341"/>
                </a:lnTo>
                <a:lnTo>
                  <a:pt x="23" y="341"/>
                </a:lnTo>
                <a:lnTo>
                  <a:pt x="22" y="339"/>
                </a:lnTo>
                <a:lnTo>
                  <a:pt x="23" y="338"/>
                </a:lnTo>
                <a:lnTo>
                  <a:pt x="29" y="338"/>
                </a:lnTo>
                <a:lnTo>
                  <a:pt x="31" y="337"/>
                </a:lnTo>
                <a:lnTo>
                  <a:pt x="34" y="336"/>
                </a:lnTo>
                <a:lnTo>
                  <a:pt x="39" y="332"/>
                </a:lnTo>
                <a:lnTo>
                  <a:pt x="43" y="328"/>
                </a:lnTo>
                <a:lnTo>
                  <a:pt x="43" y="327"/>
                </a:lnTo>
                <a:lnTo>
                  <a:pt x="47" y="319"/>
                </a:lnTo>
                <a:lnTo>
                  <a:pt x="48" y="317"/>
                </a:lnTo>
                <a:lnTo>
                  <a:pt x="50" y="317"/>
                </a:lnTo>
                <a:lnTo>
                  <a:pt x="53" y="316"/>
                </a:lnTo>
                <a:lnTo>
                  <a:pt x="56" y="314"/>
                </a:lnTo>
                <a:lnTo>
                  <a:pt x="56" y="313"/>
                </a:lnTo>
                <a:lnTo>
                  <a:pt x="54" y="312"/>
                </a:lnTo>
                <a:lnTo>
                  <a:pt x="50" y="313"/>
                </a:lnTo>
                <a:lnTo>
                  <a:pt x="44" y="314"/>
                </a:lnTo>
                <a:lnTo>
                  <a:pt x="44" y="316"/>
                </a:lnTo>
                <a:lnTo>
                  <a:pt x="39" y="322"/>
                </a:lnTo>
                <a:lnTo>
                  <a:pt x="37" y="322"/>
                </a:lnTo>
                <a:lnTo>
                  <a:pt x="36" y="326"/>
                </a:lnTo>
                <a:lnTo>
                  <a:pt x="34" y="326"/>
                </a:lnTo>
                <a:lnTo>
                  <a:pt x="34" y="327"/>
                </a:lnTo>
                <a:lnTo>
                  <a:pt x="33" y="329"/>
                </a:lnTo>
                <a:lnTo>
                  <a:pt x="31" y="329"/>
                </a:lnTo>
                <a:lnTo>
                  <a:pt x="30" y="331"/>
                </a:lnTo>
                <a:lnTo>
                  <a:pt x="26" y="331"/>
                </a:lnTo>
                <a:lnTo>
                  <a:pt x="24" y="329"/>
                </a:lnTo>
                <a:lnTo>
                  <a:pt x="22" y="326"/>
                </a:lnTo>
                <a:lnTo>
                  <a:pt x="17" y="326"/>
                </a:lnTo>
                <a:lnTo>
                  <a:pt x="16" y="323"/>
                </a:lnTo>
                <a:lnTo>
                  <a:pt x="14" y="322"/>
                </a:lnTo>
                <a:lnTo>
                  <a:pt x="10" y="318"/>
                </a:lnTo>
                <a:lnTo>
                  <a:pt x="9" y="314"/>
                </a:lnTo>
                <a:lnTo>
                  <a:pt x="10" y="311"/>
                </a:lnTo>
                <a:lnTo>
                  <a:pt x="14" y="303"/>
                </a:lnTo>
                <a:lnTo>
                  <a:pt x="17" y="299"/>
                </a:lnTo>
                <a:lnTo>
                  <a:pt x="17" y="294"/>
                </a:lnTo>
                <a:lnTo>
                  <a:pt x="16" y="291"/>
                </a:lnTo>
                <a:lnTo>
                  <a:pt x="14" y="282"/>
                </a:lnTo>
                <a:lnTo>
                  <a:pt x="14" y="278"/>
                </a:lnTo>
                <a:lnTo>
                  <a:pt x="17" y="278"/>
                </a:lnTo>
                <a:lnTo>
                  <a:pt x="19" y="279"/>
                </a:lnTo>
                <a:lnTo>
                  <a:pt x="20" y="279"/>
                </a:lnTo>
                <a:lnTo>
                  <a:pt x="23" y="278"/>
                </a:lnTo>
                <a:lnTo>
                  <a:pt x="27" y="274"/>
                </a:lnTo>
                <a:lnTo>
                  <a:pt x="29" y="274"/>
                </a:lnTo>
                <a:lnTo>
                  <a:pt x="31" y="278"/>
                </a:lnTo>
                <a:lnTo>
                  <a:pt x="36" y="278"/>
                </a:lnTo>
                <a:lnTo>
                  <a:pt x="36" y="277"/>
                </a:lnTo>
                <a:lnTo>
                  <a:pt x="33" y="277"/>
                </a:lnTo>
                <a:lnTo>
                  <a:pt x="36" y="271"/>
                </a:lnTo>
                <a:lnTo>
                  <a:pt x="34" y="267"/>
                </a:lnTo>
                <a:lnTo>
                  <a:pt x="33" y="266"/>
                </a:lnTo>
                <a:lnTo>
                  <a:pt x="33" y="263"/>
                </a:lnTo>
                <a:lnTo>
                  <a:pt x="34" y="262"/>
                </a:lnTo>
                <a:lnTo>
                  <a:pt x="39" y="259"/>
                </a:lnTo>
                <a:lnTo>
                  <a:pt x="40" y="257"/>
                </a:lnTo>
                <a:lnTo>
                  <a:pt x="39" y="253"/>
                </a:lnTo>
                <a:lnTo>
                  <a:pt x="39" y="252"/>
                </a:lnTo>
                <a:lnTo>
                  <a:pt x="40" y="251"/>
                </a:lnTo>
                <a:lnTo>
                  <a:pt x="41" y="251"/>
                </a:lnTo>
                <a:lnTo>
                  <a:pt x="46" y="252"/>
                </a:lnTo>
                <a:lnTo>
                  <a:pt x="48" y="253"/>
                </a:lnTo>
                <a:lnTo>
                  <a:pt x="54" y="252"/>
                </a:lnTo>
                <a:lnTo>
                  <a:pt x="54" y="251"/>
                </a:lnTo>
                <a:lnTo>
                  <a:pt x="56" y="251"/>
                </a:lnTo>
                <a:lnTo>
                  <a:pt x="57" y="249"/>
                </a:lnTo>
                <a:lnTo>
                  <a:pt x="58" y="248"/>
                </a:lnTo>
                <a:lnTo>
                  <a:pt x="58" y="246"/>
                </a:lnTo>
                <a:lnTo>
                  <a:pt x="57" y="244"/>
                </a:lnTo>
                <a:lnTo>
                  <a:pt x="57" y="239"/>
                </a:lnTo>
                <a:lnTo>
                  <a:pt x="58" y="237"/>
                </a:lnTo>
                <a:lnTo>
                  <a:pt x="60" y="236"/>
                </a:lnTo>
                <a:lnTo>
                  <a:pt x="63" y="236"/>
                </a:lnTo>
                <a:lnTo>
                  <a:pt x="64" y="234"/>
                </a:lnTo>
                <a:lnTo>
                  <a:pt x="67" y="234"/>
                </a:lnTo>
                <a:lnTo>
                  <a:pt x="67" y="233"/>
                </a:lnTo>
                <a:lnTo>
                  <a:pt x="70" y="232"/>
                </a:lnTo>
                <a:lnTo>
                  <a:pt x="71" y="232"/>
                </a:lnTo>
                <a:lnTo>
                  <a:pt x="73" y="231"/>
                </a:lnTo>
                <a:lnTo>
                  <a:pt x="73" y="232"/>
                </a:lnTo>
                <a:lnTo>
                  <a:pt x="74" y="233"/>
                </a:lnTo>
                <a:lnTo>
                  <a:pt x="74" y="236"/>
                </a:lnTo>
                <a:lnTo>
                  <a:pt x="75" y="237"/>
                </a:lnTo>
                <a:lnTo>
                  <a:pt x="199" y="238"/>
                </a:lnTo>
                <a:lnTo>
                  <a:pt x="199" y="226"/>
                </a:lnTo>
                <a:lnTo>
                  <a:pt x="202" y="214"/>
                </a:lnTo>
                <a:lnTo>
                  <a:pt x="203" y="193"/>
                </a:lnTo>
                <a:lnTo>
                  <a:pt x="203" y="135"/>
                </a:lnTo>
                <a:lnTo>
                  <a:pt x="205" y="133"/>
                </a:lnTo>
                <a:lnTo>
                  <a:pt x="206" y="132"/>
                </a:lnTo>
                <a:lnTo>
                  <a:pt x="213" y="130"/>
                </a:lnTo>
                <a:lnTo>
                  <a:pt x="218" y="128"/>
                </a:lnTo>
                <a:lnTo>
                  <a:pt x="225" y="127"/>
                </a:lnTo>
                <a:lnTo>
                  <a:pt x="226" y="130"/>
                </a:lnTo>
                <a:lnTo>
                  <a:pt x="226" y="133"/>
                </a:lnTo>
                <a:lnTo>
                  <a:pt x="227" y="146"/>
                </a:lnTo>
                <a:lnTo>
                  <a:pt x="229" y="153"/>
                </a:lnTo>
                <a:lnTo>
                  <a:pt x="232" y="160"/>
                </a:lnTo>
                <a:lnTo>
                  <a:pt x="239" y="160"/>
                </a:lnTo>
                <a:lnTo>
                  <a:pt x="240" y="157"/>
                </a:lnTo>
                <a:lnTo>
                  <a:pt x="243" y="153"/>
                </a:lnTo>
                <a:lnTo>
                  <a:pt x="243" y="150"/>
                </a:lnTo>
                <a:lnTo>
                  <a:pt x="246" y="141"/>
                </a:lnTo>
                <a:lnTo>
                  <a:pt x="249" y="137"/>
                </a:lnTo>
                <a:lnTo>
                  <a:pt x="253" y="135"/>
                </a:lnTo>
                <a:lnTo>
                  <a:pt x="259" y="132"/>
                </a:lnTo>
                <a:lnTo>
                  <a:pt x="263" y="132"/>
                </a:lnTo>
                <a:lnTo>
                  <a:pt x="266" y="137"/>
                </a:lnTo>
                <a:lnTo>
                  <a:pt x="269" y="142"/>
                </a:lnTo>
                <a:lnTo>
                  <a:pt x="270" y="145"/>
                </a:lnTo>
                <a:lnTo>
                  <a:pt x="273" y="150"/>
                </a:lnTo>
                <a:lnTo>
                  <a:pt x="277" y="152"/>
                </a:lnTo>
                <a:lnTo>
                  <a:pt x="279" y="153"/>
                </a:lnTo>
                <a:lnTo>
                  <a:pt x="283" y="153"/>
                </a:lnTo>
                <a:lnTo>
                  <a:pt x="289" y="152"/>
                </a:lnTo>
                <a:lnTo>
                  <a:pt x="297" y="148"/>
                </a:lnTo>
                <a:lnTo>
                  <a:pt x="307" y="142"/>
                </a:lnTo>
                <a:lnTo>
                  <a:pt x="310" y="141"/>
                </a:lnTo>
                <a:lnTo>
                  <a:pt x="313" y="140"/>
                </a:lnTo>
                <a:lnTo>
                  <a:pt x="314" y="140"/>
                </a:lnTo>
                <a:lnTo>
                  <a:pt x="318" y="141"/>
                </a:lnTo>
                <a:lnTo>
                  <a:pt x="323" y="142"/>
                </a:lnTo>
                <a:lnTo>
                  <a:pt x="330" y="145"/>
                </a:lnTo>
                <a:lnTo>
                  <a:pt x="334" y="146"/>
                </a:lnTo>
                <a:lnTo>
                  <a:pt x="335" y="146"/>
                </a:lnTo>
                <a:lnTo>
                  <a:pt x="337" y="147"/>
                </a:lnTo>
                <a:lnTo>
                  <a:pt x="347" y="151"/>
                </a:lnTo>
                <a:lnTo>
                  <a:pt x="351" y="151"/>
                </a:lnTo>
                <a:lnTo>
                  <a:pt x="358" y="147"/>
                </a:lnTo>
                <a:lnTo>
                  <a:pt x="361" y="146"/>
                </a:lnTo>
                <a:lnTo>
                  <a:pt x="364" y="145"/>
                </a:lnTo>
                <a:lnTo>
                  <a:pt x="365" y="145"/>
                </a:lnTo>
                <a:lnTo>
                  <a:pt x="374" y="141"/>
                </a:lnTo>
                <a:lnTo>
                  <a:pt x="375" y="141"/>
                </a:lnTo>
                <a:lnTo>
                  <a:pt x="377" y="140"/>
                </a:lnTo>
                <a:lnTo>
                  <a:pt x="382" y="138"/>
                </a:lnTo>
                <a:lnTo>
                  <a:pt x="388" y="137"/>
                </a:lnTo>
                <a:lnTo>
                  <a:pt x="395" y="138"/>
                </a:lnTo>
                <a:lnTo>
                  <a:pt x="405" y="141"/>
                </a:lnTo>
                <a:lnTo>
                  <a:pt x="412" y="141"/>
                </a:lnTo>
                <a:lnTo>
                  <a:pt x="415" y="140"/>
                </a:lnTo>
                <a:lnTo>
                  <a:pt x="418" y="140"/>
                </a:lnTo>
                <a:lnTo>
                  <a:pt x="422" y="138"/>
                </a:lnTo>
                <a:lnTo>
                  <a:pt x="432" y="138"/>
                </a:lnTo>
                <a:lnTo>
                  <a:pt x="433" y="140"/>
                </a:lnTo>
                <a:lnTo>
                  <a:pt x="442" y="141"/>
                </a:lnTo>
                <a:lnTo>
                  <a:pt x="445" y="142"/>
                </a:lnTo>
                <a:lnTo>
                  <a:pt x="453" y="142"/>
                </a:lnTo>
                <a:lnTo>
                  <a:pt x="466" y="138"/>
                </a:lnTo>
                <a:lnTo>
                  <a:pt x="472" y="137"/>
                </a:lnTo>
                <a:lnTo>
                  <a:pt x="479" y="133"/>
                </a:lnTo>
                <a:lnTo>
                  <a:pt x="483" y="135"/>
                </a:lnTo>
                <a:lnTo>
                  <a:pt x="490" y="140"/>
                </a:lnTo>
                <a:lnTo>
                  <a:pt x="492" y="142"/>
                </a:lnTo>
                <a:lnTo>
                  <a:pt x="509" y="156"/>
                </a:lnTo>
                <a:lnTo>
                  <a:pt x="512" y="158"/>
                </a:lnTo>
                <a:lnTo>
                  <a:pt x="513" y="160"/>
                </a:lnTo>
                <a:lnTo>
                  <a:pt x="517" y="162"/>
                </a:lnTo>
                <a:lnTo>
                  <a:pt x="520" y="165"/>
                </a:lnTo>
                <a:lnTo>
                  <a:pt x="523" y="166"/>
                </a:lnTo>
                <a:lnTo>
                  <a:pt x="526" y="168"/>
                </a:lnTo>
                <a:lnTo>
                  <a:pt x="529" y="170"/>
                </a:lnTo>
                <a:lnTo>
                  <a:pt x="537" y="170"/>
                </a:lnTo>
                <a:lnTo>
                  <a:pt x="543" y="171"/>
                </a:lnTo>
                <a:lnTo>
                  <a:pt x="563" y="172"/>
                </a:lnTo>
                <a:lnTo>
                  <a:pt x="573" y="172"/>
                </a:lnTo>
                <a:lnTo>
                  <a:pt x="576" y="173"/>
                </a:lnTo>
                <a:lnTo>
                  <a:pt x="577" y="173"/>
                </a:lnTo>
                <a:lnTo>
                  <a:pt x="578" y="172"/>
                </a:lnTo>
                <a:lnTo>
                  <a:pt x="587" y="173"/>
                </a:lnTo>
                <a:lnTo>
                  <a:pt x="590" y="172"/>
                </a:lnTo>
                <a:lnTo>
                  <a:pt x="591" y="173"/>
                </a:lnTo>
                <a:lnTo>
                  <a:pt x="614" y="173"/>
                </a:lnTo>
                <a:lnTo>
                  <a:pt x="621" y="172"/>
                </a:lnTo>
                <a:lnTo>
                  <a:pt x="627" y="172"/>
                </a:lnTo>
                <a:lnTo>
                  <a:pt x="638" y="167"/>
                </a:lnTo>
                <a:lnTo>
                  <a:pt x="630" y="172"/>
                </a:lnTo>
                <a:lnTo>
                  <a:pt x="632" y="171"/>
                </a:lnTo>
                <a:lnTo>
                  <a:pt x="638" y="167"/>
                </a:lnTo>
                <a:lnTo>
                  <a:pt x="641" y="165"/>
                </a:lnTo>
                <a:lnTo>
                  <a:pt x="647" y="157"/>
                </a:lnTo>
                <a:lnTo>
                  <a:pt x="651" y="151"/>
                </a:lnTo>
                <a:lnTo>
                  <a:pt x="656" y="140"/>
                </a:lnTo>
                <a:lnTo>
                  <a:pt x="658" y="135"/>
                </a:lnTo>
                <a:lnTo>
                  <a:pt x="661" y="133"/>
                </a:lnTo>
                <a:lnTo>
                  <a:pt x="669" y="131"/>
                </a:lnTo>
                <a:lnTo>
                  <a:pt x="672" y="130"/>
                </a:lnTo>
                <a:lnTo>
                  <a:pt x="685" y="127"/>
                </a:lnTo>
                <a:lnTo>
                  <a:pt x="701" y="125"/>
                </a:lnTo>
                <a:lnTo>
                  <a:pt x="705" y="123"/>
                </a:lnTo>
                <a:lnTo>
                  <a:pt x="712" y="120"/>
                </a:lnTo>
                <a:lnTo>
                  <a:pt x="722" y="117"/>
                </a:lnTo>
                <a:lnTo>
                  <a:pt x="725" y="116"/>
                </a:lnTo>
                <a:lnTo>
                  <a:pt x="742" y="113"/>
                </a:lnTo>
                <a:lnTo>
                  <a:pt x="776" y="102"/>
                </a:lnTo>
                <a:lnTo>
                  <a:pt x="779" y="102"/>
                </a:lnTo>
                <a:lnTo>
                  <a:pt x="800" y="95"/>
                </a:lnTo>
                <a:lnTo>
                  <a:pt x="810" y="92"/>
                </a:lnTo>
                <a:lnTo>
                  <a:pt x="816" y="91"/>
                </a:lnTo>
                <a:lnTo>
                  <a:pt x="821" y="93"/>
                </a:lnTo>
                <a:lnTo>
                  <a:pt x="823" y="97"/>
                </a:lnTo>
                <a:lnTo>
                  <a:pt x="821" y="100"/>
                </a:lnTo>
                <a:lnTo>
                  <a:pt x="818" y="106"/>
                </a:lnTo>
                <a:lnTo>
                  <a:pt x="817" y="108"/>
                </a:lnTo>
                <a:lnTo>
                  <a:pt x="814" y="110"/>
                </a:lnTo>
                <a:lnTo>
                  <a:pt x="811" y="111"/>
                </a:lnTo>
                <a:lnTo>
                  <a:pt x="811" y="113"/>
                </a:lnTo>
                <a:lnTo>
                  <a:pt x="814" y="120"/>
                </a:lnTo>
                <a:lnTo>
                  <a:pt x="816" y="123"/>
                </a:lnTo>
                <a:lnTo>
                  <a:pt x="820" y="127"/>
                </a:lnTo>
                <a:lnTo>
                  <a:pt x="814" y="131"/>
                </a:lnTo>
                <a:lnTo>
                  <a:pt x="814" y="132"/>
                </a:lnTo>
                <a:lnTo>
                  <a:pt x="816" y="133"/>
                </a:lnTo>
                <a:lnTo>
                  <a:pt x="820" y="135"/>
                </a:lnTo>
                <a:lnTo>
                  <a:pt x="818" y="137"/>
                </a:lnTo>
                <a:lnTo>
                  <a:pt x="816" y="138"/>
                </a:lnTo>
                <a:lnTo>
                  <a:pt x="814" y="141"/>
                </a:lnTo>
                <a:lnTo>
                  <a:pt x="814" y="143"/>
                </a:lnTo>
                <a:lnTo>
                  <a:pt x="816" y="145"/>
                </a:lnTo>
                <a:lnTo>
                  <a:pt x="818" y="147"/>
                </a:lnTo>
                <a:lnTo>
                  <a:pt x="821" y="148"/>
                </a:lnTo>
                <a:lnTo>
                  <a:pt x="828" y="150"/>
                </a:lnTo>
                <a:lnTo>
                  <a:pt x="835" y="151"/>
                </a:lnTo>
                <a:lnTo>
                  <a:pt x="843" y="153"/>
                </a:lnTo>
                <a:lnTo>
                  <a:pt x="854" y="155"/>
                </a:lnTo>
                <a:lnTo>
                  <a:pt x="894" y="155"/>
                </a:lnTo>
                <a:lnTo>
                  <a:pt x="897" y="153"/>
                </a:lnTo>
                <a:lnTo>
                  <a:pt x="902" y="151"/>
                </a:lnTo>
                <a:lnTo>
                  <a:pt x="904" y="151"/>
                </a:lnTo>
                <a:lnTo>
                  <a:pt x="905" y="150"/>
                </a:lnTo>
                <a:lnTo>
                  <a:pt x="907" y="148"/>
                </a:lnTo>
                <a:lnTo>
                  <a:pt x="909" y="147"/>
                </a:lnTo>
                <a:lnTo>
                  <a:pt x="914" y="146"/>
                </a:lnTo>
                <a:lnTo>
                  <a:pt x="919" y="145"/>
                </a:lnTo>
                <a:lnTo>
                  <a:pt x="924" y="143"/>
                </a:lnTo>
                <a:lnTo>
                  <a:pt x="926" y="141"/>
                </a:lnTo>
                <a:lnTo>
                  <a:pt x="922" y="138"/>
                </a:lnTo>
                <a:lnTo>
                  <a:pt x="915" y="137"/>
                </a:lnTo>
                <a:lnTo>
                  <a:pt x="914" y="135"/>
                </a:lnTo>
                <a:lnTo>
                  <a:pt x="914" y="130"/>
                </a:lnTo>
                <a:lnTo>
                  <a:pt x="916" y="128"/>
                </a:lnTo>
                <a:lnTo>
                  <a:pt x="924" y="125"/>
                </a:lnTo>
                <a:lnTo>
                  <a:pt x="929" y="122"/>
                </a:lnTo>
                <a:lnTo>
                  <a:pt x="935" y="117"/>
                </a:lnTo>
                <a:lnTo>
                  <a:pt x="943" y="116"/>
                </a:lnTo>
                <a:lnTo>
                  <a:pt x="952" y="110"/>
                </a:lnTo>
                <a:lnTo>
                  <a:pt x="956" y="110"/>
                </a:lnTo>
                <a:lnTo>
                  <a:pt x="959" y="112"/>
                </a:lnTo>
                <a:lnTo>
                  <a:pt x="963" y="113"/>
                </a:lnTo>
                <a:lnTo>
                  <a:pt x="968" y="112"/>
                </a:lnTo>
                <a:lnTo>
                  <a:pt x="972" y="112"/>
                </a:lnTo>
                <a:lnTo>
                  <a:pt x="976" y="110"/>
                </a:lnTo>
                <a:lnTo>
                  <a:pt x="986" y="101"/>
                </a:lnTo>
                <a:lnTo>
                  <a:pt x="996" y="98"/>
                </a:lnTo>
                <a:lnTo>
                  <a:pt x="1000" y="95"/>
                </a:lnTo>
                <a:lnTo>
                  <a:pt x="1000" y="91"/>
                </a:lnTo>
                <a:lnTo>
                  <a:pt x="999" y="88"/>
                </a:lnTo>
                <a:lnTo>
                  <a:pt x="995" y="87"/>
                </a:lnTo>
                <a:lnTo>
                  <a:pt x="990" y="86"/>
                </a:lnTo>
                <a:lnTo>
                  <a:pt x="985" y="87"/>
                </a:lnTo>
                <a:lnTo>
                  <a:pt x="966" y="87"/>
                </a:lnTo>
                <a:lnTo>
                  <a:pt x="962" y="85"/>
                </a:lnTo>
                <a:lnTo>
                  <a:pt x="960" y="83"/>
                </a:lnTo>
                <a:lnTo>
                  <a:pt x="959" y="82"/>
                </a:lnTo>
                <a:lnTo>
                  <a:pt x="958" y="78"/>
                </a:lnTo>
                <a:lnTo>
                  <a:pt x="958" y="78"/>
                </a:lnTo>
                <a:lnTo>
                  <a:pt x="956" y="75"/>
                </a:lnTo>
                <a:lnTo>
                  <a:pt x="956" y="70"/>
                </a:lnTo>
                <a:lnTo>
                  <a:pt x="959" y="62"/>
                </a:lnTo>
                <a:lnTo>
                  <a:pt x="958" y="57"/>
                </a:lnTo>
                <a:lnTo>
                  <a:pt x="955" y="50"/>
                </a:lnTo>
                <a:lnTo>
                  <a:pt x="955" y="32"/>
                </a:lnTo>
                <a:lnTo>
                  <a:pt x="958" y="26"/>
                </a:lnTo>
                <a:lnTo>
                  <a:pt x="962" y="22"/>
                </a:lnTo>
                <a:lnTo>
                  <a:pt x="966" y="20"/>
                </a:lnTo>
                <a:lnTo>
                  <a:pt x="973" y="16"/>
                </a:lnTo>
                <a:lnTo>
                  <a:pt x="979" y="15"/>
                </a:lnTo>
                <a:lnTo>
                  <a:pt x="980" y="13"/>
                </a:lnTo>
                <a:lnTo>
                  <a:pt x="986" y="10"/>
                </a:lnTo>
                <a:lnTo>
                  <a:pt x="987" y="11"/>
                </a:lnTo>
                <a:lnTo>
                  <a:pt x="992" y="13"/>
                </a:lnTo>
                <a:lnTo>
                  <a:pt x="996" y="17"/>
                </a:lnTo>
                <a:lnTo>
                  <a:pt x="1003" y="20"/>
                </a:lnTo>
                <a:lnTo>
                  <a:pt x="1010" y="22"/>
                </a:lnTo>
                <a:lnTo>
                  <a:pt x="1017" y="23"/>
                </a:lnTo>
                <a:lnTo>
                  <a:pt x="1023" y="26"/>
                </a:lnTo>
                <a:lnTo>
                  <a:pt x="1030" y="27"/>
                </a:lnTo>
                <a:lnTo>
                  <a:pt x="1034" y="30"/>
                </a:lnTo>
                <a:lnTo>
                  <a:pt x="1040" y="31"/>
                </a:lnTo>
                <a:lnTo>
                  <a:pt x="1046" y="32"/>
                </a:lnTo>
                <a:lnTo>
                  <a:pt x="1049" y="32"/>
                </a:lnTo>
                <a:lnTo>
                  <a:pt x="1060" y="26"/>
                </a:lnTo>
                <a:lnTo>
                  <a:pt x="1064" y="21"/>
                </a:lnTo>
                <a:lnTo>
                  <a:pt x="1077" y="21"/>
                </a:lnTo>
                <a:lnTo>
                  <a:pt x="1081" y="25"/>
                </a:lnTo>
                <a:lnTo>
                  <a:pt x="1084" y="30"/>
                </a:lnTo>
                <a:lnTo>
                  <a:pt x="1090" y="28"/>
                </a:lnTo>
                <a:lnTo>
                  <a:pt x="1100" y="22"/>
                </a:lnTo>
                <a:lnTo>
                  <a:pt x="1110" y="17"/>
                </a:lnTo>
                <a:lnTo>
                  <a:pt x="1122" y="13"/>
                </a:lnTo>
                <a:lnTo>
                  <a:pt x="1132" y="12"/>
                </a:lnTo>
                <a:lnTo>
                  <a:pt x="1145" y="13"/>
                </a:lnTo>
                <a:lnTo>
                  <a:pt x="1157" y="15"/>
                </a:lnTo>
                <a:lnTo>
                  <a:pt x="1168" y="17"/>
                </a:lnTo>
                <a:lnTo>
                  <a:pt x="1175" y="25"/>
                </a:lnTo>
                <a:lnTo>
                  <a:pt x="1181" y="23"/>
                </a:lnTo>
                <a:lnTo>
                  <a:pt x="1195" y="20"/>
                </a:lnTo>
                <a:lnTo>
                  <a:pt x="1205" y="18"/>
                </a:lnTo>
                <a:lnTo>
                  <a:pt x="1213" y="16"/>
                </a:lnTo>
                <a:lnTo>
                  <a:pt x="1228" y="15"/>
                </a:lnTo>
                <a:lnTo>
                  <a:pt x="1228" y="20"/>
                </a:lnTo>
                <a:lnTo>
                  <a:pt x="1229" y="28"/>
                </a:lnTo>
                <a:lnTo>
                  <a:pt x="1236" y="31"/>
                </a:lnTo>
                <a:lnTo>
                  <a:pt x="1243" y="33"/>
                </a:lnTo>
                <a:lnTo>
                  <a:pt x="1249" y="36"/>
                </a:lnTo>
                <a:lnTo>
                  <a:pt x="1247" y="28"/>
                </a:lnTo>
                <a:lnTo>
                  <a:pt x="1247" y="18"/>
                </a:lnTo>
                <a:lnTo>
                  <a:pt x="1252" y="16"/>
                </a:lnTo>
                <a:lnTo>
                  <a:pt x="1259" y="17"/>
                </a:lnTo>
                <a:lnTo>
                  <a:pt x="1266" y="17"/>
                </a:lnTo>
                <a:lnTo>
                  <a:pt x="1267" y="22"/>
                </a:lnTo>
                <a:lnTo>
                  <a:pt x="1272" y="26"/>
                </a:lnTo>
                <a:lnTo>
                  <a:pt x="1280" y="25"/>
                </a:lnTo>
                <a:lnTo>
                  <a:pt x="1284" y="17"/>
                </a:lnTo>
                <a:lnTo>
                  <a:pt x="1293" y="10"/>
                </a:lnTo>
                <a:lnTo>
                  <a:pt x="1303" y="7"/>
                </a:lnTo>
                <a:lnTo>
                  <a:pt x="1311" y="3"/>
                </a:lnTo>
                <a:lnTo>
                  <a:pt x="1323" y="0"/>
                </a:lnTo>
                <a:lnTo>
                  <a:pt x="1327" y="8"/>
                </a:lnTo>
                <a:lnTo>
                  <a:pt x="1328" y="13"/>
                </a:lnTo>
                <a:lnTo>
                  <a:pt x="1337" y="20"/>
                </a:lnTo>
                <a:lnTo>
                  <a:pt x="1344" y="21"/>
                </a:lnTo>
                <a:lnTo>
                  <a:pt x="1348" y="23"/>
                </a:lnTo>
                <a:lnTo>
                  <a:pt x="1355" y="28"/>
                </a:lnTo>
                <a:lnTo>
                  <a:pt x="1365" y="31"/>
                </a:lnTo>
                <a:lnTo>
                  <a:pt x="1375" y="28"/>
                </a:lnTo>
                <a:lnTo>
                  <a:pt x="1385" y="27"/>
                </a:lnTo>
                <a:lnTo>
                  <a:pt x="1394" y="28"/>
                </a:lnTo>
                <a:lnTo>
                  <a:pt x="1401" y="26"/>
                </a:lnTo>
                <a:lnTo>
                  <a:pt x="1407" y="21"/>
                </a:lnTo>
                <a:lnTo>
                  <a:pt x="1415" y="37"/>
                </a:lnTo>
                <a:lnTo>
                  <a:pt x="1407" y="38"/>
                </a:lnTo>
                <a:lnTo>
                  <a:pt x="1401" y="36"/>
                </a:lnTo>
                <a:lnTo>
                  <a:pt x="1395" y="37"/>
                </a:lnTo>
                <a:lnTo>
                  <a:pt x="1385" y="42"/>
                </a:lnTo>
                <a:lnTo>
                  <a:pt x="1387" y="48"/>
                </a:lnTo>
                <a:lnTo>
                  <a:pt x="1394" y="51"/>
                </a:lnTo>
                <a:lnTo>
                  <a:pt x="1395" y="58"/>
                </a:lnTo>
                <a:lnTo>
                  <a:pt x="1405" y="57"/>
                </a:lnTo>
                <a:lnTo>
                  <a:pt x="1412" y="51"/>
                </a:lnTo>
                <a:lnTo>
                  <a:pt x="1416" y="53"/>
                </a:lnTo>
                <a:lnTo>
                  <a:pt x="1421" y="61"/>
                </a:lnTo>
                <a:lnTo>
                  <a:pt x="1425" y="70"/>
                </a:lnTo>
                <a:lnTo>
                  <a:pt x="1432" y="65"/>
                </a:lnTo>
                <a:lnTo>
                  <a:pt x="1443" y="66"/>
                </a:lnTo>
                <a:lnTo>
                  <a:pt x="1446" y="72"/>
                </a:lnTo>
                <a:lnTo>
                  <a:pt x="1451" y="81"/>
                </a:lnTo>
                <a:lnTo>
                  <a:pt x="1455" y="88"/>
                </a:lnTo>
                <a:lnTo>
                  <a:pt x="1461" y="96"/>
                </a:lnTo>
                <a:lnTo>
                  <a:pt x="1465" y="93"/>
                </a:lnTo>
                <a:lnTo>
                  <a:pt x="1466" y="85"/>
                </a:lnTo>
                <a:lnTo>
                  <a:pt x="1469" y="78"/>
                </a:lnTo>
                <a:lnTo>
                  <a:pt x="1472" y="71"/>
                </a:lnTo>
                <a:lnTo>
                  <a:pt x="1475" y="70"/>
                </a:lnTo>
                <a:lnTo>
                  <a:pt x="1479" y="63"/>
                </a:lnTo>
                <a:lnTo>
                  <a:pt x="1486" y="70"/>
                </a:lnTo>
                <a:lnTo>
                  <a:pt x="1495" y="76"/>
                </a:lnTo>
                <a:lnTo>
                  <a:pt x="1505" y="78"/>
                </a:lnTo>
                <a:lnTo>
                  <a:pt x="1514" y="81"/>
                </a:lnTo>
                <a:lnTo>
                  <a:pt x="1526" y="85"/>
                </a:lnTo>
                <a:lnTo>
                  <a:pt x="1526" y="93"/>
                </a:lnTo>
                <a:lnTo>
                  <a:pt x="1527" y="100"/>
                </a:lnTo>
                <a:lnTo>
                  <a:pt x="1537" y="108"/>
                </a:lnTo>
                <a:lnTo>
                  <a:pt x="1547" y="113"/>
                </a:lnTo>
                <a:lnTo>
                  <a:pt x="1560" y="111"/>
                </a:lnTo>
                <a:lnTo>
                  <a:pt x="1571" y="111"/>
                </a:lnTo>
                <a:lnTo>
                  <a:pt x="1581" y="108"/>
                </a:lnTo>
                <a:lnTo>
                  <a:pt x="1591" y="111"/>
                </a:lnTo>
                <a:lnTo>
                  <a:pt x="1598" y="116"/>
                </a:lnTo>
                <a:lnTo>
                  <a:pt x="1601" y="118"/>
                </a:lnTo>
                <a:lnTo>
                  <a:pt x="1611" y="117"/>
                </a:lnTo>
                <a:lnTo>
                  <a:pt x="1618" y="113"/>
                </a:lnTo>
                <a:lnTo>
                  <a:pt x="1621" y="112"/>
                </a:lnTo>
                <a:lnTo>
                  <a:pt x="1622" y="107"/>
                </a:lnTo>
                <a:lnTo>
                  <a:pt x="1617" y="102"/>
                </a:lnTo>
                <a:lnTo>
                  <a:pt x="1620" y="97"/>
                </a:lnTo>
                <a:lnTo>
                  <a:pt x="1625" y="96"/>
                </a:lnTo>
                <a:lnTo>
                  <a:pt x="1630" y="87"/>
                </a:lnTo>
                <a:lnTo>
                  <a:pt x="1628" y="81"/>
                </a:lnTo>
                <a:lnTo>
                  <a:pt x="1638" y="77"/>
                </a:lnTo>
                <a:lnTo>
                  <a:pt x="1652" y="67"/>
                </a:lnTo>
                <a:lnTo>
                  <a:pt x="1662" y="70"/>
                </a:lnTo>
                <a:lnTo>
                  <a:pt x="1662" y="77"/>
                </a:lnTo>
                <a:lnTo>
                  <a:pt x="1668" y="87"/>
                </a:lnTo>
                <a:lnTo>
                  <a:pt x="1664" y="92"/>
                </a:lnTo>
                <a:lnTo>
                  <a:pt x="1664" y="101"/>
                </a:lnTo>
                <a:lnTo>
                  <a:pt x="1669" y="106"/>
                </a:lnTo>
                <a:lnTo>
                  <a:pt x="1678" y="108"/>
                </a:lnTo>
                <a:lnTo>
                  <a:pt x="1685" y="111"/>
                </a:lnTo>
                <a:lnTo>
                  <a:pt x="1693" y="108"/>
                </a:lnTo>
                <a:lnTo>
                  <a:pt x="1702" y="108"/>
                </a:lnTo>
                <a:lnTo>
                  <a:pt x="1703" y="120"/>
                </a:lnTo>
                <a:lnTo>
                  <a:pt x="1689" y="123"/>
                </a:lnTo>
                <a:lnTo>
                  <a:pt x="1681" y="123"/>
                </a:lnTo>
                <a:lnTo>
                  <a:pt x="1679" y="130"/>
                </a:lnTo>
                <a:lnTo>
                  <a:pt x="1674" y="140"/>
                </a:lnTo>
                <a:lnTo>
                  <a:pt x="1666" y="145"/>
                </a:lnTo>
                <a:lnTo>
                  <a:pt x="1665" y="152"/>
                </a:lnTo>
                <a:lnTo>
                  <a:pt x="1664" y="156"/>
                </a:lnTo>
                <a:lnTo>
                  <a:pt x="1662" y="163"/>
                </a:lnTo>
                <a:lnTo>
                  <a:pt x="1664" y="171"/>
                </a:lnTo>
                <a:lnTo>
                  <a:pt x="1672" y="180"/>
                </a:lnTo>
                <a:lnTo>
                  <a:pt x="1679" y="190"/>
                </a:lnTo>
                <a:lnTo>
                  <a:pt x="1688" y="200"/>
                </a:lnTo>
                <a:lnTo>
                  <a:pt x="1696" y="198"/>
                </a:lnTo>
                <a:lnTo>
                  <a:pt x="1698" y="205"/>
                </a:lnTo>
                <a:lnTo>
                  <a:pt x="1703" y="211"/>
                </a:lnTo>
                <a:lnTo>
                  <a:pt x="1706" y="213"/>
                </a:lnTo>
                <a:lnTo>
                  <a:pt x="1709" y="218"/>
                </a:lnTo>
                <a:lnTo>
                  <a:pt x="1715" y="222"/>
                </a:lnTo>
                <a:lnTo>
                  <a:pt x="1719" y="226"/>
                </a:lnTo>
                <a:lnTo>
                  <a:pt x="1723" y="221"/>
                </a:lnTo>
                <a:lnTo>
                  <a:pt x="1730" y="217"/>
                </a:lnTo>
                <a:lnTo>
                  <a:pt x="1736" y="214"/>
                </a:lnTo>
                <a:lnTo>
                  <a:pt x="1739" y="212"/>
                </a:lnTo>
                <a:lnTo>
                  <a:pt x="1742" y="206"/>
                </a:lnTo>
                <a:lnTo>
                  <a:pt x="1743" y="198"/>
                </a:lnTo>
                <a:lnTo>
                  <a:pt x="1747" y="195"/>
                </a:lnTo>
                <a:lnTo>
                  <a:pt x="1753" y="201"/>
                </a:lnTo>
                <a:lnTo>
                  <a:pt x="1757" y="208"/>
                </a:lnTo>
                <a:lnTo>
                  <a:pt x="1763" y="216"/>
                </a:lnTo>
                <a:lnTo>
                  <a:pt x="1770" y="218"/>
                </a:lnTo>
                <a:lnTo>
                  <a:pt x="1769" y="222"/>
                </a:lnTo>
                <a:lnTo>
                  <a:pt x="1769" y="233"/>
                </a:lnTo>
                <a:lnTo>
                  <a:pt x="1776" y="239"/>
                </a:lnTo>
                <a:lnTo>
                  <a:pt x="1773" y="247"/>
                </a:lnTo>
                <a:lnTo>
                  <a:pt x="1777" y="256"/>
                </a:lnTo>
                <a:lnTo>
                  <a:pt x="1777" y="257"/>
                </a:lnTo>
                <a:lnTo>
                  <a:pt x="1763" y="259"/>
                </a:lnTo>
                <a:lnTo>
                  <a:pt x="1757" y="267"/>
                </a:lnTo>
                <a:lnTo>
                  <a:pt x="1756" y="277"/>
                </a:lnTo>
                <a:lnTo>
                  <a:pt x="1757" y="287"/>
                </a:lnTo>
                <a:lnTo>
                  <a:pt x="1757" y="298"/>
                </a:lnTo>
                <a:lnTo>
                  <a:pt x="1759" y="302"/>
                </a:lnTo>
                <a:lnTo>
                  <a:pt x="1770" y="299"/>
                </a:lnTo>
                <a:lnTo>
                  <a:pt x="1777" y="308"/>
                </a:lnTo>
                <a:lnTo>
                  <a:pt x="1786" y="314"/>
                </a:lnTo>
                <a:lnTo>
                  <a:pt x="1792" y="318"/>
                </a:lnTo>
                <a:lnTo>
                  <a:pt x="1792" y="326"/>
                </a:lnTo>
                <a:lnTo>
                  <a:pt x="1799" y="323"/>
                </a:lnTo>
                <a:lnTo>
                  <a:pt x="1807" y="324"/>
                </a:lnTo>
                <a:lnTo>
                  <a:pt x="1813" y="331"/>
                </a:lnTo>
                <a:lnTo>
                  <a:pt x="1810" y="334"/>
                </a:lnTo>
                <a:lnTo>
                  <a:pt x="1811" y="336"/>
                </a:lnTo>
                <a:lnTo>
                  <a:pt x="1814" y="338"/>
                </a:lnTo>
                <a:lnTo>
                  <a:pt x="1813" y="343"/>
                </a:lnTo>
                <a:lnTo>
                  <a:pt x="1813" y="348"/>
                </a:lnTo>
                <a:lnTo>
                  <a:pt x="1814" y="347"/>
                </a:lnTo>
                <a:lnTo>
                  <a:pt x="1821" y="342"/>
                </a:lnTo>
                <a:lnTo>
                  <a:pt x="1831" y="339"/>
                </a:lnTo>
                <a:lnTo>
                  <a:pt x="1838" y="338"/>
                </a:lnTo>
                <a:lnTo>
                  <a:pt x="1845" y="337"/>
                </a:lnTo>
                <a:lnTo>
                  <a:pt x="1853" y="341"/>
                </a:lnTo>
                <a:lnTo>
                  <a:pt x="1854" y="347"/>
                </a:lnTo>
                <a:lnTo>
                  <a:pt x="1855" y="354"/>
                </a:lnTo>
                <a:lnTo>
                  <a:pt x="1851" y="366"/>
                </a:lnTo>
                <a:lnTo>
                  <a:pt x="1850" y="376"/>
                </a:lnTo>
                <a:lnTo>
                  <a:pt x="1851" y="382"/>
                </a:lnTo>
                <a:lnTo>
                  <a:pt x="1851" y="389"/>
                </a:lnTo>
                <a:lnTo>
                  <a:pt x="1848" y="397"/>
                </a:lnTo>
                <a:lnTo>
                  <a:pt x="1848" y="401"/>
                </a:lnTo>
                <a:lnTo>
                  <a:pt x="1857" y="402"/>
                </a:lnTo>
                <a:lnTo>
                  <a:pt x="1863" y="406"/>
                </a:lnTo>
                <a:lnTo>
                  <a:pt x="1871" y="407"/>
                </a:lnTo>
                <a:lnTo>
                  <a:pt x="1875" y="411"/>
                </a:lnTo>
                <a:lnTo>
                  <a:pt x="1881" y="412"/>
                </a:lnTo>
                <a:lnTo>
                  <a:pt x="1888" y="403"/>
                </a:lnTo>
                <a:lnTo>
                  <a:pt x="1895" y="403"/>
                </a:lnTo>
                <a:lnTo>
                  <a:pt x="1899" y="409"/>
                </a:lnTo>
                <a:lnTo>
                  <a:pt x="1907" y="406"/>
                </a:lnTo>
                <a:lnTo>
                  <a:pt x="1914" y="408"/>
                </a:lnTo>
                <a:lnTo>
                  <a:pt x="1918" y="414"/>
                </a:lnTo>
                <a:lnTo>
                  <a:pt x="1922" y="421"/>
                </a:lnTo>
                <a:lnTo>
                  <a:pt x="1931" y="429"/>
                </a:lnTo>
                <a:lnTo>
                  <a:pt x="1935" y="428"/>
                </a:lnTo>
                <a:lnTo>
                  <a:pt x="1939" y="433"/>
                </a:lnTo>
                <a:lnTo>
                  <a:pt x="1946" y="432"/>
                </a:lnTo>
                <a:lnTo>
                  <a:pt x="1956" y="431"/>
                </a:lnTo>
                <a:lnTo>
                  <a:pt x="1963" y="434"/>
                </a:lnTo>
                <a:lnTo>
                  <a:pt x="1966" y="438"/>
                </a:lnTo>
                <a:lnTo>
                  <a:pt x="1978" y="442"/>
                </a:lnTo>
                <a:lnTo>
                  <a:pt x="1979" y="446"/>
                </a:lnTo>
                <a:lnTo>
                  <a:pt x="1985" y="448"/>
                </a:lnTo>
                <a:lnTo>
                  <a:pt x="1992" y="451"/>
                </a:lnTo>
                <a:lnTo>
                  <a:pt x="1997" y="449"/>
                </a:lnTo>
                <a:lnTo>
                  <a:pt x="2005" y="453"/>
                </a:lnTo>
                <a:lnTo>
                  <a:pt x="2010" y="457"/>
                </a:lnTo>
                <a:lnTo>
                  <a:pt x="2016" y="463"/>
                </a:lnTo>
                <a:lnTo>
                  <a:pt x="2016" y="467"/>
                </a:lnTo>
                <a:lnTo>
                  <a:pt x="2015" y="478"/>
                </a:lnTo>
                <a:lnTo>
                  <a:pt x="2013" y="483"/>
                </a:lnTo>
                <a:lnTo>
                  <a:pt x="2013" y="488"/>
                </a:lnTo>
                <a:lnTo>
                  <a:pt x="2015" y="490"/>
                </a:lnTo>
                <a:lnTo>
                  <a:pt x="2022" y="492"/>
                </a:lnTo>
                <a:lnTo>
                  <a:pt x="2026" y="495"/>
                </a:lnTo>
                <a:lnTo>
                  <a:pt x="2033" y="490"/>
                </a:lnTo>
                <a:lnTo>
                  <a:pt x="2039" y="487"/>
                </a:lnTo>
                <a:lnTo>
                  <a:pt x="2044" y="485"/>
                </a:lnTo>
                <a:lnTo>
                  <a:pt x="2051" y="488"/>
                </a:lnTo>
                <a:lnTo>
                  <a:pt x="2057" y="497"/>
                </a:lnTo>
                <a:lnTo>
                  <a:pt x="2063" y="502"/>
                </a:lnTo>
                <a:lnTo>
                  <a:pt x="2066" y="507"/>
                </a:lnTo>
                <a:lnTo>
                  <a:pt x="2067" y="513"/>
                </a:lnTo>
                <a:lnTo>
                  <a:pt x="2073" y="518"/>
                </a:lnTo>
                <a:lnTo>
                  <a:pt x="2084" y="528"/>
                </a:lnTo>
                <a:lnTo>
                  <a:pt x="2081" y="530"/>
                </a:lnTo>
                <a:lnTo>
                  <a:pt x="2086" y="538"/>
                </a:lnTo>
                <a:lnTo>
                  <a:pt x="2088" y="544"/>
                </a:lnTo>
                <a:lnTo>
                  <a:pt x="2088" y="555"/>
                </a:lnTo>
                <a:lnTo>
                  <a:pt x="2084" y="563"/>
                </a:lnTo>
                <a:lnTo>
                  <a:pt x="2091" y="573"/>
                </a:lnTo>
                <a:lnTo>
                  <a:pt x="2097" y="579"/>
                </a:lnTo>
                <a:lnTo>
                  <a:pt x="2104" y="582"/>
                </a:lnTo>
                <a:lnTo>
                  <a:pt x="2114" y="577"/>
                </a:lnTo>
                <a:lnTo>
                  <a:pt x="2124" y="574"/>
                </a:lnTo>
                <a:lnTo>
                  <a:pt x="2128" y="579"/>
                </a:lnTo>
                <a:lnTo>
                  <a:pt x="2130" y="590"/>
                </a:lnTo>
                <a:lnTo>
                  <a:pt x="2122" y="602"/>
                </a:lnTo>
                <a:close/>
                <a:moveTo>
                  <a:pt x="1568" y="984"/>
                </a:moveTo>
                <a:lnTo>
                  <a:pt x="1566" y="986"/>
                </a:lnTo>
                <a:lnTo>
                  <a:pt x="1564" y="988"/>
                </a:lnTo>
                <a:lnTo>
                  <a:pt x="1560" y="988"/>
                </a:lnTo>
                <a:lnTo>
                  <a:pt x="1556" y="989"/>
                </a:lnTo>
                <a:lnTo>
                  <a:pt x="1550" y="989"/>
                </a:lnTo>
                <a:lnTo>
                  <a:pt x="1546" y="991"/>
                </a:lnTo>
                <a:lnTo>
                  <a:pt x="1540" y="991"/>
                </a:lnTo>
                <a:lnTo>
                  <a:pt x="1533" y="995"/>
                </a:lnTo>
                <a:lnTo>
                  <a:pt x="1530" y="994"/>
                </a:lnTo>
                <a:lnTo>
                  <a:pt x="1527" y="996"/>
                </a:lnTo>
                <a:lnTo>
                  <a:pt x="1524" y="998"/>
                </a:lnTo>
                <a:lnTo>
                  <a:pt x="1526" y="999"/>
                </a:lnTo>
                <a:lnTo>
                  <a:pt x="1529" y="1000"/>
                </a:lnTo>
                <a:lnTo>
                  <a:pt x="1523" y="1004"/>
                </a:lnTo>
                <a:lnTo>
                  <a:pt x="1520" y="1004"/>
                </a:lnTo>
                <a:lnTo>
                  <a:pt x="1517" y="1001"/>
                </a:lnTo>
                <a:lnTo>
                  <a:pt x="1516" y="1001"/>
                </a:lnTo>
                <a:lnTo>
                  <a:pt x="1514" y="1003"/>
                </a:lnTo>
                <a:lnTo>
                  <a:pt x="1516" y="1004"/>
                </a:lnTo>
                <a:lnTo>
                  <a:pt x="1513" y="1005"/>
                </a:lnTo>
                <a:lnTo>
                  <a:pt x="1512" y="1003"/>
                </a:lnTo>
                <a:lnTo>
                  <a:pt x="1510" y="1005"/>
                </a:lnTo>
                <a:lnTo>
                  <a:pt x="1510" y="1004"/>
                </a:lnTo>
                <a:lnTo>
                  <a:pt x="1507" y="1004"/>
                </a:lnTo>
                <a:lnTo>
                  <a:pt x="1506" y="1001"/>
                </a:lnTo>
                <a:lnTo>
                  <a:pt x="1509" y="998"/>
                </a:lnTo>
                <a:lnTo>
                  <a:pt x="1506" y="994"/>
                </a:lnTo>
                <a:lnTo>
                  <a:pt x="1503" y="994"/>
                </a:lnTo>
                <a:lnTo>
                  <a:pt x="1503" y="993"/>
                </a:lnTo>
                <a:lnTo>
                  <a:pt x="1505" y="989"/>
                </a:lnTo>
                <a:lnTo>
                  <a:pt x="1509" y="989"/>
                </a:lnTo>
                <a:lnTo>
                  <a:pt x="1512" y="990"/>
                </a:lnTo>
                <a:lnTo>
                  <a:pt x="1512" y="985"/>
                </a:lnTo>
                <a:lnTo>
                  <a:pt x="1516" y="984"/>
                </a:lnTo>
                <a:lnTo>
                  <a:pt x="1517" y="983"/>
                </a:lnTo>
                <a:lnTo>
                  <a:pt x="1522" y="983"/>
                </a:lnTo>
                <a:lnTo>
                  <a:pt x="1526" y="984"/>
                </a:lnTo>
                <a:lnTo>
                  <a:pt x="1532" y="980"/>
                </a:lnTo>
                <a:lnTo>
                  <a:pt x="1541" y="979"/>
                </a:lnTo>
                <a:lnTo>
                  <a:pt x="1544" y="978"/>
                </a:lnTo>
                <a:lnTo>
                  <a:pt x="1546" y="980"/>
                </a:lnTo>
                <a:lnTo>
                  <a:pt x="1546" y="981"/>
                </a:lnTo>
                <a:lnTo>
                  <a:pt x="1549" y="981"/>
                </a:lnTo>
                <a:lnTo>
                  <a:pt x="1551" y="980"/>
                </a:lnTo>
                <a:lnTo>
                  <a:pt x="1554" y="980"/>
                </a:lnTo>
                <a:lnTo>
                  <a:pt x="1557" y="979"/>
                </a:lnTo>
                <a:lnTo>
                  <a:pt x="1559" y="980"/>
                </a:lnTo>
                <a:lnTo>
                  <a:pt x="1560" y="979"/>
                </a:lnTo>
                <a:lnTo>
                  <a:pt x="1568" y="980"/>
                </a:lnTo>
                <a:lnTo>
                  <a:pt x="1568" y="981"/>
                </a:lnTo>
                <a:lnTo>
                  <a:pt x="1568" y="984"/>
                </a:lnTo>
                <a:close/>
                <a:moveTo>
                  <a:pt x="33" y="354"/>
                </a:moveTo>
                <a:lnTo>
                  <a:pt x="30" y="357"/>
                </a:lnTo>
                <a:lnTo>
                  <a:pt x="30" y="359"/>
                </a:lnTo>
                <a:lnTo>
                  <a:pt x="29" y="361"/>
                </a:lnTo>
                <a:lnTo>
                  <a:pt x="23" y="357"/>
                </a:lnTo>
                <a:lnTo>
                  <a:pt x="19" y="356"/>
                </a:lnTo>
                <a:lnTo>
                  <a:pt x="17" y="356"/>
                </a:lnTo>
                <a:lnTo>
                  <a:pt x="19" y="357"/>
                </a:lnTo>
                <a:lnTo>
                  <a:pt x="17" y="358"/>
                </a:lnTo>
                <a:lnTo>
                  <a:pt x="20" y="362"/>
                </a:lnTo>
                <a:lnTo>
                  <a:pt x="20" y="363"/>
                </a:lnTo>
                <a:lnTo>
                  <a:pt x="17" y="362"/>
                </a:lnTo>
                <a:lnTo>
                  <a:pt x="14" y="359"/>
                </a:lnTo>
                <a:lnTo>
                  <a:pt x="9" y="359"/>
                </a:lnTo>
                <a:lnTo>
                  <a:pt x="6" y="357"/>
                </a:lnTo>
                <a:lnTo>
                  <a:pt x="2" y="353"/>
                </a:lnTo>
                <a:lnTo>
                  <a:pt x="0" y="351"/>
                </a:lnTo>
                <a:lnTo>
                  <a:pt x="0" y="349"/>
                </a:lnTo>
                <a:lnTo>
                  <a:pt x="2" y="347"/>
                </a:lnTo>
                <a:lnTo>
                  <a:pt x="3" y="344"/>
                </a:lnTo>
                <a:lnTo>
                  <a:pt x="12" y="339"/>
                </a:lnTo>
                <a:lnTo>
                  <a:pt x="12" y="338"/>
                </a:lnTo>
                <a:lnTo>
                  <a:pt x="13" y="339"/>
                </a:lnTo>
                <a:lnTo>
                  <a:pt x="13" y="341"/>
                </a:lnTo>
                <a:lnTo>
                  <a:pt x="14" y="339"/>
                </a:lnTo>
                <a:lnTo>
                  <a:pt x="19" y="339"/>
                </a:lnTo>
                <a:lnTo>
                  <a:pt x="20" y="342"/>
                </a:lnTo>
                <a:lnTo>
                  <a:pt x="31" y="342"/>
                </a:lnTo>
                <a:lnTo>
                  <a:pt x="33" y="343"/>
                </a:lnTo>
                <a:lnTo>
                  <a:pt x="34" y="347"/>
                </a:lnTo>
                <a:lnTo>
                  <a:pt x="34" y="351"/>
                </a:lnTo>
                <a:lnTo>
                  <a:pt x="33" y="354"/>
                </a:lnTo>
                <a:close/>
                <a:moveTo>
                  <a:pt x="749" y="557"/>
                </a:moveTo>
                <a:lnTo>
                  <a:pt x="749" y="557"/>
                </a:lnTo>
                <a:lnTo>
                  <a:pt x="746" y="558"/>
                </a:lnTo>
                <a:lnTo>
                  <a:pt x="746" y="558"/>
                </a:lnTo>
                <a:lnTo>
                  <a:pt x="747" y="559"/>
                </a:lnTo>
                <a:lnTo>
                  <a:pt x="753" y="558"/>
                </a:lnTo>
                <a:lnTo>
                  <a:pt x="752" y="560"/>
                </a:lnTo>
                <a:lnTo>
                  <a:pt x="750" y="564"/>
                </a:lnTo>
                <a:lnTo>
                  <a:pt x="750" y="565"/>
                </a:lnTo>
                <a:lnTo>
                  <a:pt x="739" y="568"/>
                </a:lnTo>
                <a:lnTo>
                  <a:pt x="737" y="568"/>
                </a:lnTo>
                <a:lnTo>
                  <a:pt x="733" y="567"/>
                </a:lnTo>
                <a:lnTo>
                  <a:pt x="730" y="567"/>
                </a:lnTo>
                <a:lnTo>
                  <a:pt x="723" y="564"/>
                </a:lnTo>
                <a:lnTo>
                  <a:pt x="725" y="563"/>
                </a:lnTo>
                <a:lnTo>
                  <a:pt x="730" y="558"/>
                </a:lnTo>
                <a:lnTo>
                  <a:pt x="737" y="555"/>
                </a:lnTo>
                <a:lnTo>
                  <a:pt x="743" y="553"/>
                </a:lnTo>
                <a:lnTo>
                  <a:pt x="750" y="547"/>
                </a:lnTo>
                <a:lnTo>
                  <a:pt x="752" y="547"/>
                </a:lnTo>
                <a:lnTo>
                  <a:pt x="752" y="549"/>
                </a:lnTo>
                <a:lnTo>
                  <a:pt x="753" y="555"/>
                </a:lnTo>
                <a:lnTo>
                  <a:pt x="753" y="555"/>
                </a:lnTo>
                <a:lnTo>
                  <a:pt x="749" y="557"/>
                </a:lnTo>
                <a:close/>
                <a:moveTo>
                  <a:pt x="630" y="680"/>
                </a:moveTo>
                <a:lnTo>
                  <a:pt x="631" y="683"/>
                </a:lnTo>
                <a:lnTo>
                  <a:pt x="627" y="687"/>
                </a:lnTo>
                <a:lnTo>
                  <a:pt x="624" y="688"/>
                </a:lnTo>
                <a:lnTo>
                  <a:pt x="621" y="689"/>
                </a:lnTo>
                <a:lnTo>
                  <a:pt x="621" y="689"/>
                </a:lnTo>
                <a:lnTo>
                  <a:pt x="614" y="692"/>
                </a:lnTo>
                <a:lnTo>
                  <a:pt x="611" y="692"/>
                </a:lnTo>
                <a:lnTo>
                  <a:pt x="608" y="690"/>
                </a:lnTo>
                <a:lnTo>
                  <a:pt x="607" y="688"/>
                </a:lnTo>
                <a:lnTo>
                  <a:pt x="607" y="684"/>
                </a:lnTo>
                <a:lnTo>
                  <a:pt x="610" y="682"/>
                </a:lnTo>
                <a:lnTo>
                  <a:pt x="611" y="682"/>
                </a:lnTo>
                <a:lnTo>
                  <a:pt x="612" y="680"/>
                </a:lnTo>
                <a:lnTo>
                  <a:pt x="615" y="680"/>
                </a:lnTo>
                <a:lnTo>
                  <a:pt x="617" y="679"/>
                </a:lnTo>
                <a:lnTo>
                  <a:pt x="621" y="677"/>
                </a:lnTo>
                <a:lnTo>
                  <a:pt x="622" y="677"/>
                </a:lnTo>
                <a:lnTo>
                  <a:pt x="624" y="678"/>
                </a:lnTo>
                <a:lnTo>
                  <a:pt x="627" y="678"/>
                </a:lnTo>
                <a:lnTo>
                  <a:pt x="630" y="680"/>
                </a:lnTo>
                <a:close/>
                <a:moveTo>
                  <a:pt x="502" y="724"/>
                </a:moveTo>
                <a:lnTo>
                  <a:pt x="502" y="725"/>
                </a:lnTo>
                <a:lnTo>
                  <a:pt x="500" y="727"/>
                </a:lnTo>
                <a:lnTo>
                  <a:pt x="500" y="729"/>
                </a:lnTo>
                <a:lnTo>
                  <a:pt x="499" y="733"/>
                </a:lnTo>
                <a:lnTo>
                  <a:pt x="499" y="735"/>
                </a:lnTo>
                <a:lnTo>
                  <a:pt x="496" y="735"/>
                </a:lnTo>
                <a:lnTo>
                  <a:pt x="490" y="734"/>
                </a:lnTo>
                <a:lnTo>
                  <a:pt x="490" y="733"/>
                </a:lnTo>
                <a:lnTo>
                  <a:pt x="487" y="732"/>
                </a:lnTo>
                <a:lnTo>
                  <a:pt x="485" y="730"/>
                </a:lnTo>
                <a:lnTo>
                  <a:pt x="482" y="728"/>
                </a:lnTo>
                <a:lnTo>
                  <a:pt x="480" y="725"/>
                </a:lnTo>
                <a:lnTo>
                  <a:pt x="482" y="724"/>
                </a:lnTo>
                <a:lnTo>
                  <a:pt x="492" y="719"/>
                </a:lnTo>
                <a:lnTo>
                  <a:pt x="495" y="719"/>
                </a:lnTo>
                <a:lnTo>
                  <a:pt x="496" y="720"/>
                </a:lnTo>
                <a:lnTo>
                  <a:pt x="500" y="722"/>
                </a:lnTo>
                <a:lnTo>
                  <a:pt x="502" y="724"/>
                </a:lnTo>
                <a:close/>
                <a:moveTo>
                  <a:pt x="597" y="697"/>
                </a:moveTo>
                <a:lnTo>
                  <a:pt x="597" y="699"/>
                </a:lnTo>
                <a:lnTo>
                  <a:pt x="595" y="702"/>
                </a:lnTo>
                <a:lnTo>
                  <a:pt x="593" y="703"/>
                </a:lnTo>
                <a:lnTo>
                  <a:pt x="584" y="703"/>
                </a:lnTo>
                <a:lnTo>
                  <a:pt x="574" y="699"/>
                </a:lnTo>
                <a:lnTo>
                  <a:pt x="573" y="699"/>
                </a:lnTo>
                <a:lnTo>
                  <a:pt x="573" y="697"/>
                </a:lnTo>
                <a:lnTo>
                  <a:pt x="574" y="695"/>
                </a:lnTo>
                <a:lnTo>
                  <a:pt x="576" y="695"/>
                </a:lnTo>
                <a:lnTo>
                  <a:pt x="578" y="697"/>
                </a:lnTo>
                <a:lnTo>
                  <a:pt x="581" y="698"/>
                </a:lnTo>
                <a:lnTo>
                  <a:pt x="587" y="698"/>
                </a:lnTo>
                <a:lnTo>
                  <a:pt x="587" y="694"/>
                </a:lnTo>
                <a:lnTo>
                  <a:pt x="587" y="693"/>
                </a:lnTo>
                <a:lnTo>
                  <a:pt x="588" y="692"/>
                </a:lnTo>
                <a:lnTo>
                  <a:pt x="595" y="692"/>
                </a:lnTo>
                <a:lnTo>
                  <a:pt x="597" y="693"/>
                </a:lnTo>
                <a:lnTo>
                  <a:pt x="597" y="697"/>
                </a:lnTo>
                <a:close/>
                <a:moveTo>
                  <a:pt x="102" y="351"/>
                </a:moveTo>
                <a:lnTo>
                  <a:pt x="101" y="353"/>
                </a:lnTo>
                <a:lnTo>
                  <a:pt x="101" y="353"/>
                </a:lnTo>
                <a:lnTo>
                  <a:pt x="98" y="354"/>
                </a:lnTo>
                <a:lnTo>
                  <a:pt x="97" y="356"/>
                </a:lnTo>
                <a:lnTo>
                  <a:pt x="95" y="358"/>
                </a:lnTo>
                <a:lnTo>
                  <a:pt x="95" y="359"/>
                </a:lnTo>
                <a:lnTo>
                  <a:pt x="94" y="361"/>
                </a:lnTo>
                <a:lnTo>
                  <a:pt x="91" y="361"/>
                </a:lnTo>
                <a:lnTo>
                  <a:pt x="90" y="359"/>
                </a:lnTo>
                <a:lnTo>
                  <a:pt x="90" y="359"/>
                </a:lnTo>
                <a:lnTo>
                  <a:pt x="88" y="351"/>
                </a:lnTo>
                <a:lnTo>
                  <a:pt x="90" y="349"/>
                </a:lnTo>
                <a:lnTo>
                  <a:pt x="94" y="347"/>
                </a:lnTo>
                <a:lnTo>
                  <a:pt x="95" y="347"/>
                </a:lnTo>
                <a:lnTo>
                  <a:pt x="100" y="348"/>
                </a:lnTo>
                <a:lnTo>
                  <a:pt x="101" y="349"/>
                </a:lnTo>
                <a:lnTo>
                  <a:pt x="102" y="351"/>
                </a:lnTo>
                <a:close/>
                <a:moveTo>
                  <a:pt x="1593" y="1300"/>
                </a:moveTo>
                <a:lnTo>
                  <a:pt x="1590" y="1297"/>
                </a:lnTo>
                <a:lnTo>
                  <a:pt x="1583" y="1276"/>
                </a:lnTo>
                <a:lnTo>
                  <a:pt x="1581" y="1269"/>
                </a:lnTo>
                <a:lnTo>
                  <a:pt x="1581" y="1267"/>
                </a:lnTo>
                <a:lnTo>
                  <a:pt x="1584" y="1274"/>
                </a:lnTo>
                <a:lnTo>
                  <a:pt x="1584" y="1274"/>
                </a:lnTo>
                <a:lnTo>
                  <a:pt x="1586" y="1275"/>
                </a:lnTo>
                <a:lnTo>
                  <a:pt x="1587" y="1276"/>
                </a:lnTo>
                <a:lnTo>
                  <a:pt x="1590" y="1276"/>
                </a:lnTo>
                <a:lnTo>
                  <a:pt x="1591" y="1274"/>
                </a:lnTo>
                <a:lnTo>
                  <a:pt x="1593" y="1274"/>
                </a:lnTo>
                <a:lnTo>
                  <a:pt x="1593" y="1276"/>
                </a:lnTo>
                <a:lnTo>
                  <a:pt x="1594" y="1277"/>
                </a:lnTo>
                <a:lnTo>
                  <a:pt x="1591" y="1279"/>
                </a:lnTo>
                <a:lnTo>
                  <a:pt x="1591" y="1281"/>
                </a:lnTo>
                <a:lnTo>
                  <a:pt x="1593" y="1282"/>
                </a:lnTo>
                <a:lnTo>
                  <a:pt x="1591" y="1285"/>
                </a:lnTo>
                <a:lnTo>
                  <a:pt x="1590" y="1285"/>
                </a:lnTo>
                <a:lnTo>
                  <a:pt x="1590" y="1277"/>
                </a:lnTo>
                <a:lnTo>
                  <a:pt x="1587" y="1279"/>
                </a:lnTo>
                <a:lnTo>
                  <a:pt x="1586" y="1280"/>
                </a:lnTo>
                <a:lnTo>
                  <a:pt x="1587" y="1282"/>
                </a:lnTo>
                <a:lnTo>
                  <a:pt x="1588" y="1285"/>
                </a:lnTo>
                <a:lnTo>
                  <a:pt x="1588" y="1287"/>
                </a:lnTo>
                <a:lnTo>
                  <a:pt x="1591" y="1292"/>
                </a:lnTo>
                <a:lnTo>
                  <a:pt x="1591" y="1289"/>
                </a:lnTo>
                <a:lnTo>
                  <a:pt x="1593" y="1290"/>
                </a:lnTo>
                <a:lnTo>
                  <a:pt x="1594" y="1291"/>
                </a:lnTo>
                <a:lnTo>
                  <a:pt x="1593" y="1294"/>
                </a:lnTo>
                <a:lnTo>
                  <a:pt x="1591" y="1295"/>
                </a:lnTo>
                <a:lnTo>
                  <a:pt x="1594" y="1297"/>
                </a:lnTo>
                <a:lnTo>
                  <a:pt x="1594" y="1299"/>
                </a:lnTo>
                <a:lnTo>
                  <a:pt x="1593" y="1300"/>
                </a:lnTo>
                <a:close/>
                <a:moveTo>
                  <a:pt x="334" y="715"/>
                </a:moveTo>
                <a:lnTo>
                  <a:pt x="334" y="717"/>
                </a:lnTo>
                <a:lnTo>
                  <a:pt x="333" y="720"/>
                </a:lnTo>
                <a:lnTo>
                  <a:pt x="331" y="722"/>
                </a:lnTo>
                <a:lnTo>
                  <a:pt x="330" y="719"/>
                </a:lnTo>
                <a:lnTo>
                  <a:pt x="326" y="718"/>
                </a:lnTo>
                <a:lnTo>
                  <a:pt x="323" y="718"/>
                </a:lnTo>
                <a:lnTo>
                  <a:pt x="321" y="719"/>
                </a:lnTo>
                <a:lnTo>
                  <a:pt x="320" y="723"/>
                </a:lnTo>
                <a:lnTo>
                  <a:pt x="318" y="725"/>
                </a:lnTo>
                <a:lnTo>
                  <a:pt x="318" y="728"/>
                </a:lnTo>
                <a:lnTo>
                  <a:pt x="316" y="729"/>
                </a:lnTo>
                <a:lnTo>
                  <a:pt x="314" y="730"/>
                </a:lnTo>
                <a:lnTo>
                  <a:pt x="313" y="732"/>
                </a:lnTo>
                <a:lnTo>
                  <a:pt x="313" y="729"/>
                </a:lnTo>
                <a:lnTo>
                  <a:pt x="314" y="727"/>
                </a:lnTo>
                <a:lnTo>
                  <a:pt x="316" y="724"/>
                </a:lnTo>
                <a:lnTo>
                  <a:pt x="314" y="722"/>
                </a:lnTo>
                <a:lnTo>
                  <a:pt x="316" y="719"/>
                </a:lnTo>
                <a:lnTo>
                  <a:pt x="320" y="717"/>
                </a:lnTo>
                <a:lnTo>
                  <a:pt x="327" y="714"/>
                </a:lnTo>
                <a:lnTo>
                  <a:pt x="331" y="714"/>
                </a:lnTo>
                <a:lnTo>
                  <a:pt x="334" y="715"/>
                </a:lnTo>
                <a:close/>
                <a:moveTo>
                  <a:pt x="1543" y="793"/>
                </a:moveTo>
                <a:lnTo>
                  <a:pt x="1543" y="795"/>
                </a:lnTo>
                <a:lnTo>
                  <a:pt x="1541" y="795"/>
                </a:lnTo>
                <a:lnTo>
                  <a:pt x="1539" y="796"/>
                </a:lnTo>
                <a:lnTo>
                  <a:pt x="1532" y="791"/>
                </a:lnTo>
                <a:lnTo>
                  <a:pt x="1524" y="791"/>
                </a:lnTo>
                <a:lnTo>
                  <a:pt x="1523" y="790"/>
                </a:lnTo>
                <a:lnTo>
                  <a:pt x="1522" y="790"/>
                </a:lnTo>
                <a:lnTo>
                  <a:pt x="1520" y="788"/>
                </a:lnTo>
                <a:lnTo>
                  <a:pt x="1520" y="786"/>
                </a:lnTo>
                <a:lnTo>
                  <a:pt x="1524" y="786"/>
                </a:lnTo>
                <a:lnTo>
                  <a:pt x="1532" y="790"/>
                </a:lnTo>
                <a:lnTo>
                  <a:pt x="1539" y="790"/>
                </a:lnTo>
                <a:lnTo>
                  <a:pt x="1543" y="793"/>
                </a:lnTo>
                <a:close/>
                <a:moveTo>
                  <a:pt x="770" y="530"/>
                </a:moveTo>
                <a:lnTo>
                  <a:pt x="772" y="532"/>
                </a:lnTo>
                <a:lnTo>
                  <a:pt x="769" y="537"/>
                </a:lnTo>
                <a:lnTo>
                  <a:pt x="767" y="540"/>
                </a:lnTo>
                <a:lnTo>
                  <a:pt x="767" y="543"/>
                </a:lnTo>
                <a:lnTo>
                  <a:pt x="763" y="547"/>
                </a:lnTo>
                <a:lnTo>
                  <a:pt x="760" y="549"/>
                </a:lnTo>
                <a:lnTo>
                  <a:pt x="759" y="549"/>
                </a:lnTo>
                <a:lnTo>
                  <a:pt x="759" y="547"/>
                </a:lnTo>
                <a:lnTo>
                  <a:pt x="760" y="545"/>
                </a:lnTo>
                <a:lnTo>
                  <a:pt x="762" y="538"/>
                </a:lnTo>
                <a:lnTo>
                  <a:pt x="766" y="537"/>
                </a:lnTo>
                <a:lnTo>
                  <a:pt x="770" y="530"/>
                </a:lnTo>
                <a:close/>
                <a:moveTo>
                  <a:pt x="1456" y="798"/>
                </a:moveTo>
                <a:lnTo>
                  <a:pt x="1458" y="799"/>
                </a:lnTo>
                <a:lnTo>
                  <a:pt x="1456" y="801"/>
                </a:lnTo>
                <a:lnTo>
                  <a:pt x="1453" y="801"/>
                </a:lnTo>
                <a:lnTo>
                  <a:pt x="1442" y="809"/>
                </a:lnTo>
                <a:lnTo>
                  <a:pt x="1442" y="803"/>
                </a:lnTo>
                <a:lnTo>
                  <a:pt x="1446" y="800"/>
                </a:lnTo>
                <a:lnTo>
                  <a:pt x="1451" y="799"/>
                </a:lnTo>
                <a:lnTo>
                  <a:pt x="1456" y="798"/>
                </a:lnTo>
                <a:close/>
                <a:moveTo>
                  <a:pt x="404" y="700"/>
                </a:moveTo>
                <a:lnTo>
                  <a:pt x="404" y="704"/>
                </a:lnTo>
                <a:lnTo>
                  <a:pt x="402" y="705"/>
                </a:lnTo>
                <a:lnTo>
                  <a:pt x="398" y="704"/>
                </a:lnTo>
                <a:lnTo>
                  <a:pt x="392" y="703"/>
                </a:lnTo>
                <a:lnTo>
                  <a:pt x="391" y="700"/>
                </a:lnTo>
                <a:lnTo>
                  <a:pt x="392" y="699"/>
                </a:lnTo>
                <a:lnTo>
                  <a:pt x="395" y="698"/>
                </a:lnTo>
                <a:lnTo>
                  <a:pt x="401" y="699"/>
                </a:lnTo>
                <a:lnTo>
                  <a:pt x="404" y="699"/>
                </a:lnTo>
                <a:lnTo>
                  <a:pt x="404" y="700"/>
                </a:lnTo>
                <a:close/>
                <a:moveTo>
                  <a:pt x="115" y="317"/>
                </a:moveTo>
                <a:lnTo>
                  <a:pt x="115" y="317"/>
                </a:lnTo>
                <a:lnTo>
                  <a:pt x="111" y="322"/>
                </a:lnTo>
                <a:lnTo>
                  <a:pt x="108" y="324"/>
                </a:lnTo>
                <a:lnTo>
                  <a:pt x="105" y="326"/>
                </a:lnTo>
                <a:lnTo>
                  <a:pt x="104" y="326"/>
                </a:lnTo>
                <a:lnTo>
                  <a:pt x="102" y="324"/>
                </a:lnTo>
                <a:lnTo>
                  <a:pt x="102" y="319"/>
                </a:lnTo>
                <a:lnTo>
                  <a:pt x="104" y="319"/>
                </a:lnTo>
                <a:lnTo>
                  <a:pt x="115" y="316"/>
                </a:lnTo>
                <a:lnTo>
                  <a:pt x="115" y="317"/>
                </a:lnTo>
                <a:close/>
                <a:moveTo>
                  <a:pt x="1532" y="1141"/>
                </a:moveTo>
                <a:lnTo>
                  <a:pt x="1533" y="1141"/>
                </a:lnTo>
                <a:lnTo>
                  <a:pt x="1532" y="1145"/>
                </a:lnTo>
                <a:lnTo>
                  <a:pt x="1529" y="1151"/>
                </a:lnTo>
                <a:lnTo>
                  <a:pt x="1526" y="1151"/>
                </a:lnTo>
                <a:lnTo>
                  <a:pt x="1524" y="1149"/>
                </a:lnTo>
                <a:lnTo>
                  <a:pt x="1524" y="1145"/>
                </a:lnTo>
                <a:lnTo>
                  <a:pt x="1527" y="1141"/>
                </a:lnTo>
                <a:lnTo>
                  <a:pt x="1527" y="1140"/>
                </a:lnTo>
                <a:lnTo>
                  <a:pt x="1532" y="1141"/>
                </a:lnTo>
                <a:close/>
                <a:moveTo>
                  <a:pt x="392" y="719"/>
                </a:moveTo>
                <a:lnTo>
                  <a:pt x="392" y="720"/>
                </a:lnTo>
                <a:lnTo>
                  <a:pt x="391" y="723"/>
                </a:lnTo>
                <a:lnTo>
                  <a:pt x="389" y="723"/>
                </a:lnTo>
                <a:lnTo>
                  <a:pt x="385" y="722"/>
                </a:lnTo>
                <a:lnTo>
                  <a:pt x="384" y="722"/>
                </a:lnTo>
                <a:lnTo>
                  <a:pt x="382" y="719"/>
                </a:lnTo>
                <a:lnTo>
                  <a:pt x="382" y="718"/>
                </a:lnTo>
                <a:lnTo>
                  <a:pt x="384" y="717"/>
                </a:lnTo>
                <a:lnTo>
                  <a:pt x="385" y="717"/>
                </a:lnTo>
                <a:lnTo>
                  <a:pt x="387" y="715"/>
                </a:lnTo>
                <a:lnTo>
                  <a:pt x="389" y="715"/>
                </a:lnTo>
                <a:lnTo>
                  <a:pt x="392" y="717"/>
                </a:lnTo>
                <a:lnTo>
                  <a:pt x="392" y="719"/>
                </a:lnTo>
                <a:close/>
                <a:moveTo>
                  <a:pt x="1577" y="1246"/>
                </a:moveTo>
                <a:lnTo>
                  <a:pt x="1581" y="1249"/>
                </a:lnTo>
                <a:lnTo>
                  <a:pt x="1577" y="1249"/>
                </a:lnTo>
                <a:lnTo>
                  <a:pt x="1576" y="1247"/>
                </a:lnTo>
                <a:lnTo>
                  <a:pt x="1571" y="1239"/>
                </a:lnTo>
                <a:lnTo>
                  <a:pt x="1570" y="1234"/>
                </a:lnTo>
                <a:lnTo>
                  <a:pt x="1560" y="1212"/>
                </a:lnTo>
                <a:lnTo>
                  <a:pt x="1561" y="1211"/>
                </a:lnTo>
                <a:lnTo>
                  <a:pt x="1561" y="1211"/>
                </a:lnTo>
                <a:lnTo>
                  <a:pt x="1564" y="1219"/>
                </a:lnTo>
                <a:lnTo>
                  <a:pt x="1566" y="1222"/>
                </a:lnTo>
                <a:lnTo>
                  <a:pt x="1567" y="1226"/>
                </a:lnTo>
                <a:lnTo>
                  <a:pt x="1567" y="1226"/>
                </a:lnTo>
                <a:lnTo>
                  <a:pt x="1570" y="1230"/>
                </a:lnTo>
                <a:lnTo>
                  <a:pt x="1571" y="1234"/>
                </a:lnTo>
                <a:lnTo>
                  <a:pt x="1574" y="1241"/>
                </a:lnTo>
                <a:lnTo>
                  <a:pt x="1577" y="1246"/>
                </a:lnTo>
                <a:close/>
                <a:moveTo>
                  <a:pt x="752" y="534"/>
                </a:moveTo>
                <a:lnTo>
                  <a:pt x="749" y="534"/>
                </a:lnTo>
                <a:lnTo>
                  <a:pt x="746" y="533"/>
                </a:lnTo>
                <a:lnTo>
                  <a:pt x="745" y="532"/>
                </a:lnTo>
                <a:lnTo>
                  <a:pt x="746" y="530"/>
                </a:lnTo>
                <a:lnTo>
                  <a:pt x="750" y="528"/>
                </a:lnTo>
                <a:lnTo>
                  <a:pt x="755" y="527"/>
                </a:lnTo>
                <a:lnTo>
                  <a:pt x="753" y="530"/>
                </a:lnTo>
                <a:lnTo>
                  <a:pt x="753" y="534"/>
                </a:lnTo>
                <a:lnTo>
                  <a:pt x="752" y="534"/>
                </a:lnTo>
                <a:close/>
                <a:moveTo>
                  <a:pt x="1496" y="945"/>
                </a:moveTo>
                <a:lnTo>
                  <a:pt x="1497" y="946"/>
                </a:lnTo>
                <a:lnTo>
                  <a:pt x="1496" y="948"/>
                </a:lnTo>
                <a:lnTo>
                  <a:pt x="1489" y="949"/>
                </a:lnTo>
                <a:lnTo>
                  <a:pt x="1486" y="948"/>
                </a:lnTo>
                <a:lnTo>
                  <a:pt x="1486" y="946"/>
                </a:lnTo>
                <a:lnTo>
                  <a:pt x="1489" y="946"/>
                </a:lnTo>
                <a:lnTo>
                  <a:pt x="1489" y="945"/>
                </a:lnTo>
                <a:lnTo>
                  <a:pt x="1490" y="945"/>
                </a:lnTo>
                <a:lnTo>
                  <a:pt x="1493" y="946"/>
                </a:lnTo>
                <a:lnTo>
                  <a:pt x="1495" y="945"/>
                </a:lnTo>
                <a:lnTo>
                  <a:pt x="1496" y="945"/>
                </a:lnTo>
                <a:close/>
                <a:moveTo>
                  <a:pt x="1524" y="1160"/>
                </a:moveTo>
                <a:lnTo>
                  <a:pt x="1524" y="1164"/>
                </a:lnTo>
                <a:lnTo>
                  <a:pt x="1522" y="1164"/>
                </a:lnTo>
                <a:lnTo>
                  <a:pt x="1516" y="1170"/>
                </a:lnTo>
                <a:lnTo>
                  <a:pt x="1514" y="1170"/>
                </a:lnTo>
                <a:lnTo>
                  <a:pt x="1514" y="1169"/>
                </a:lnTo>
                <a:lnTo>
                  <a:pt x="1516" y="1167"/>
                </a:lnTo>
                <a:lnTo>
                  <a:pt x="1523" y="1161"/>
                </a:lnTo>
                <a:lnTo>
                  <a:pt x="1524" y="1160"/>
                </a:lnTo>
                <a:close/>
                <a:moveTo>
                  <a:pt x="755" y="538"/>
                </a:moveTo>
                <a:lnTo>
                  <a:pt x="755" y="539"/>
                </a:lnTo>
                <a:lnTo>
                  <a:pt x="753" y="539"/>
                </a:lnTo>
                <a:lnTo>
                  <a:pt x="750" y="538"/>
                </a:lnTo>
                <a:lnTo>
                  <a:pt x="747" y="539"/>
                </a:lnTo>
                <a:lnTo>
                  <a:pt x="747" y="535"/>
                </a:lnTo>
                <a:lnTo>
                  <a:pt x="749" y="535"/>
                </a:lnTo>
                <a:lnTo>
                  <a:pt x="753" y="535"/>
                </a:lnTo>
                <a:lnTo>
                  <a:pt x="755" y="538"/>
                </a:lnTo>
                <a:close/>
                <a:moveTo>
                  <a:pt x="1512" y="1099"/>
                </a:moveTo>
                <a:lnTo>
                  <a:pt x="1512" y="1099"/>
                </a:lnTo>
                <a:lnTo>
                  <a:pt x="1510" y="1101"/>
                </a:lnTo>
                <a:lnTo>
                  <a:pt x="1510" y="1101"/>
                </a:lnTo>
                <a:lnTo>
                  <a:pt x="1507" y="1100"/>
                </a:lnTo>
                <a:lnTo>
                  <a:pt x="1506" y="1099"/>
                </a:lnTo>
                <a:lnTo>
                  <a:pt x="1506" y="1099"/>
                </a:lnTo>
                <a:lnTo>
                  <a:pt x="1507" y="1097"/>
                </a:lnTo>
                <a:lnTo>
                  <a:pt x="1507" y="1095"/>
                </a:lnTo>
                <a:lnTo>
                  <a:pt x="1509" y="1095"/>
                </a:lnTo>
                <a:lnTo>
                  <a:pt x="1509" y="1097"/>
                </a:lnTo>
                <a:lnTo>
                  <a:pt x="1512" y="1097"/>
                </a:lnTo>
                <a:lnTo>
                  <a:pt x="1512" y="1099"/>
                </a:lnTo>
                <a:close/>
                <a:moveTo>
                  <a:pt x="605" y="692"/>
                </a:moveTo>
                <a:lnTo>
                  <a:pt x="605" y="693"/>
                </a:lnTo>
                <a:lnTo>
                  <a:pt x="604" y="695"/>
                </a:lnTo>
                <a:lnTo>
                  <a:pt x="603" y="695"/>
                </a:lnTo>
                <a:lnTo>
                  <a:pt x="601" y="694"/>
                </a:lnTo>
                <a:lnTo>
                  <a:pt x="600" y="693"/>
                </a:lnTo>
                <a:lnTo>
                  <a:pt x="600" y="692"/>
                </a:lnTo>
                <a:lnTo>
                  <a:pt x="601" y="690"/>
                </a:lnTo>
                <a:lnTo>
                  <a:pt x="603" y="690"/>
                </a:lnTo>
                <a:lnTo>
                  <a:pt x="605" y="692"/>
                </a:lnTo>
                <a:close/>
                <a:moveTo>
                  <a:pt x="1561" y="1187"/>
                </a:moveTo>
                <a:lnTo>
                  <a:pt x="1563" y="1189"/>
                </a:lnTo>
                <a:lnTo>
                  <a:pt x="1561" y="1190"/>
                </a:lnTo>
                <a:lnTo>
                  <a:pt x="1557" y="1192"/>
                </a:lnTo>
                <a:lnTo>
                  <a:pt x="1556" y="1191"/>
                </a:lnTo>
                <a:lnTo>
                  <a:pt x="1556" y="1190"/>
                </a:lnTo>
                <a:lnTo>
                  <a:pt x="1559" y="1187"/>
                </a:lnTo>
                <a:lnTo>
                  <a:pt x="1560" y="1189"/>
                </a:lnTo>
                <a:lnTo>
                  <a:pt x="1561" y="1187"/>
                </a:lnTo>
                <a:close/>
                <a:moveTo>
                  <a:pt x="504" y="625"/>
                </a:moveTo>
                <a:lnTo>
                  <a:pt x="502" y="625"/>
                </a:lnTo>
                <a:lnTo>
                  <a:pt x="496" y="623"/>
                </a:lnTo>
                <a:lnTo>
                  <a:pt x="496" y="623"/>
                </a:lnTo>
                <a:lnTo>
                  <a:pt x="497" y="622"/>
                </a:lnTo>
                <a:lnTo>
                  <a:pt x="499" y="622"/>
                </a:lnTo>
                <a:lnTo>
                  <a:pt x="504" y="625"/>
                </a:lnTo>
                <a:close/>
                <a:moveTo>
                  <a:pt x="767" y="529"/>
                </a:moveTo>
                <a:lnTo>
                  <a:pt x="769" y="530"/>
                </a:lnTo>
                <a:lnTo>
                  <a:pt x="767" y="532"/>
                </a:lnTo>
                <a:lnTo>
                  <a:pt x="762" y="537"/>
                </a:lnTo>
                <a:lnTo>
                  <a:pt x="762" y="535"/>
                </a:lnTo>
                <a:lnTo>
                  <a:pt x="763" y="533"/>
                </a:lnTo>
                <a:lnTo>
                  <a:pt x="766" y="530"/>
                </a:lnTo>
                <a:lnTo>
                  <a:pt x="767" y="529"/>
                </a:lnTo>
                <a:close/>
                <a:moveTo>
                  <a:pt x="1472" y="791"/>
                </a:moveTo>
                <a:lnTo>
                  <a:pt x="1469" y="796"/>
                </a:lnTo>
                <a:lnTo>
                  <a:pt x="1468" y="796"/>
                </a:lnTo>
                <a:lnTo>
                  <a:pt x="1465" y="794"/>
                </a:lnTo>
                <a:lnTo>
                  <a:pt x="1468" y="794"/>
                </a:lnTo>
                <a:lnTo>
                  <a:pt x="1468" y="793"/>
                </a:lnTo>
                <a:lnTo>
                  <a:pt x="1466" y="793"/>
                </a:lnTo>
                <a:lnTo>
                  <a:pt x="1466" y="791"/>
                </a:lnTo>
                <a:lnTo>
                  <a:pt x="1472" y="791"/>
                </a:lnTo>
                <a:close/>
                <a:moveTo>
                  <a:pt x="773" y="548"/>
                </a:moveTo>
                <a:lnTo>
                  <a:pt x="773" y="549"/>
                </a:lnTo>
                <a:lnTo>
                  <a:pt x="770" y="552"/>
                </a:lnTo>
                <a:lnTo>
                  <a:pt x="767" y="553"/>
                </a:lnTo>
                <a:lnTo>
                  <a:pt x="766" y="553"/>
                </a:lnTo>
                <a:lnTo>
                  <a:pt x="766" y="552"/>
                </a:lnTo>
                <a:lnTo>
                  <a:pt x="773" y="548"/>
                </a:lnTo>
                <a:close/>
                <a:moveTo>
                  <a:pt x="1593" y="968"/>
                </a:moveTo>
                <a:lnTo>
                  <a:pt x="1594" y="969"/>
                </a:lnTo>
                <a:lnTo>
                  <a:pt x="1593" y="971"/>
                </a:lnTo>
                <a:lnTo>
                  <a:pt x="1590" y="970"/>
                </a:lnTo>
                <a:lnTo>
                  <a:pt x="1587" y="970"/>
                </a:lnTo>
                <a:lnTo>
                  <a:pt x="1586" y="969"/>
                </a:lnTo>
                <a:lnTo>
                  <a:pt x="1587" y="969"/>
                </a:lnTo>
                <a:lnTo>
                  <a:pt x="1593" y="968"/>
                </a:lnTo>
                <a:close/>
                <a:moveTo>
                  <a:pt x="607" y="673"/>
                </a:moveTo>
                <a:lnTo>
                  <a:pt x="607" y="674"/>
                </a:lnTo>
                <a:lnTo>
                  <a:pt x="605" y="675"/>
                </a:lnTo>
                <a:lnTo>
                  <a:pt x="601" y="675"/>
                </a:lnTo>
                <a:lnTo>
                  <a:pt x="601" y="674"/>
                </a:lnTo>
                <a:lnTo>
                  <a:pt x="603" y="673"/>
                </a:lnTo>
                <a:lnTo>
                  <a:pt x="604" y="673"/>
                </a:lnTo>
                <a:lnTo>
                  <a:pt x="607" y="673"/>
                </a:lnTo>
                <a:close/>
                <a:moveTo>
                  <a:pt x="436" y="750"/>
                </a:moveTo>
                <a:lnTo>
                  <a:pt x="438" y="752"/>
                </a:lnTo>
                <a:lnTo>
                  <a:pt x="435" y="753"/>
                </a:lnTo>
                <a:lnTo>
                  <a:pt x="432" y="753"/>
                </a:lnTo>
                <a:lnTo>
                  <a:pt x="431" y="752"/>
                </a:lnTo>
                <a:lnTo>
                  <a:pt x="431" y="750"/>
                </a:lnTo>
                <a:lnTo>
                  <a:pt x="433" y="750"/>
                </a:lnTo>
                <a:lnTo>
                  <a:pt x="436" y="750"/>
                </a:lnTo>
                <a:close/>
                <a:moveTo>
                  <a:pt x="776" y="533"/>
                </a:moveTo>
                <a:lnTo>
                  <a:pt x="776" y="533"/>
                </a:lnTo>
                <a:lnTo>
                  <a:pt x="774" y="537"/>
                </a:lnTo>
                <a:lnTo>
                  <a:pt x="772" y="538"/>
                </a:lnTo>
                <a:lnTo>
                  <a:pt x="772" y="535"/>
                </a:lnTo>
                <a:lnTo>
                  <a:pt x="773" y="533"/>
                </a:lnTo>
                <a:lnTo>
                  <a:pt x="774" y="532"/>
                </a:lnTo>
                <a:lnTo>
                  <a:pt x="776" y="533"/>
                </a:lnTo>
                <a:close/>
                <a:moveTo>
                  <a:pt x="781" y="525"/>
                </a:moveTo>
                <a:lnTo>
                  <a:pt x="783" y="527"/>
                </a:lnTo>
                <a:lnTo>
                  <a:pt x="780" y="528"/>
                </a:lnTo>
                <a:lnTo>
                  <a:pt x="779" y="529"/>
                </a:lnTo>
                <a:lnTo>
                  <a:pt x="777" y="530"/>
                </a:lnTo>
                <a:lnTo>
                  <a:pt x="776" y="529"/>
                </a:lnTo>
                <a:lnTo>
                  <a:pt x="777" y="529"/>
                </a:lnTo>
                <a:lnTo>
                  <a:pt x="780" y="527"/>
                </a:lnTo>
                <a:lnTo>
                  <a:pt x="781" y="525"/>
                </a:lnTo>
                <a:close/>
                <a:moveTo>
                  <a:pt x="1586" y="1261"/>
                </a:moveTo>
                <a:lnTo>
                  <a:pt x="1586" y="1262"/>
                </a:lnTo>
                <a:lnTo>
                  <a:pt x="1580" y="1257"/>
                </a:lnTo>
                <a:lnTo>
                  <a:pt x="1580" y="1256"/>
                </a:lnTo>
                <a:lnTo>
                  <a:pt x="1583" y="1259"/>
                </a:lnTo>
                <a:lnTo>
                  <a:pt x="1586" y="1261"/>
                </a:lnTo>
                <a:close/>
                <a:moveTo>
                  <a:pt x="398" y="742"/>
                </a:moveTo>
                <a:lnTo>
                  <a:pt x="398" y="743"/>
                </a:lnTo>
                <a:lnTo>
                  <a:pt x="397" y="744"/>
                </a:lnTo>
                <a:lnTo>
                  <a:pt x="395" y="745"/>
                </a:lnTo>
                <a:lnTo>
                  <a:pt x="394" y="744"/>
                </a:lnTo>
                <a:lnTo>
                  <a:pt x="394" y="744"/>
                </a:lnTo>
                <a:lnTo>
                  <a:pt x="398" y="742"/>
                </a:lnTo>
                <a:close/>
                <a:moveTo>
                  <a:pt x="1573" y="1212"/>
                </a:moveTo>
                <a:lnTo>
                  <a:pt x="1573" y="1215"/>
                </a:lnTo>
                <a:lnTo>
                  <a:pt x="1570" y="1216"/>
                </a:lnTo>
                <a:lnTo>
                  <a:pt x="1568" y="1216"/>
                </a:lnTo>
                <a:lnTo>
                  <a:pt x="1570" y="1214"/>
                </a:lnTo>
                <a:lnTo>
                  <a:pt x="1571" y="1214"/>
                </a:lnTo>
                <a:lnTo>
                  <a:pt x="1571" y="1212"/>
                </a:lnTo>
                <a:lnTo>
                  <a:pt x="1573" y="1212"/>
                </a:lnTo>
                <a:close/>
                <a:moveTo>
                  <a:pt x="1613" y="1259"/>
                </a:moveTo>
                <a:lnTo>
                  <a:pt x="1614" y="1260"/>
                </a:lnTo>
                <a:lnTo>
                  <a:pt x="1613" y="1261"/>
                </a:lnTo>
                <a:lnTo>
                  <a:pt x="1611" y="1262"/>
                </a:lnTo>
                <a:lnTo>
                  <a:pt x="1611" y="1260"/>
                </a:lnTo>
                <a:lnTo>
                  <a:pt x="1613" y="1259"/>
                </a:lnTo>
                <a:close/>
                <a:moveTo>
                  <a:pt x="1529" y="1167"/>
                </a:moveTo>
                <a:lnTo>
                  <a:pt x="1527" y="1169"/>
                </a:lnTo>
                <a:lnTo>
                  <a:pt x="1526" y="1166"/>
                </a:lnTo>
                <a:lnTo>
                  <a:pt x="1524" y="1166"/>
                </a:lnTo>
                <a:lnTo>
                  <a:pt x="1524" y="1165"/>
                </a:lnTo>
                <a:lnTo>
                  <a:pt x="1527" y="1165"/>
                </a:lnTo>
                <a:lnTo>
                  <a:pt x="1529" y="1167"/>
                </a:lnTo>
                <a:close/>
                <a:moveTo>
                  <a:pt x="773" y="552"/>
                </a:moveTo>
                <a:lnTo>
                  <a:pt x="772" y="553"/>
                </a:lnTo>
                <a:lnTo>
                  <a:pt x="770" y="554"/>
                </a:lnTo>
                <a:lnTo>
                  <a:pt x="769" y="555"/>
                </a:lnTo>
                <a:lnTo>
                  <a:pt x="767" y="554"/>
                </a:lnTo>
                <a:lnTo>
                  <a:pt x="770" y="553"/>
                </a:lnTo>
                <a:lnTo>
                  <a:pt x="772" y="552"/>
                </a:lnTo>
                <a:lnTo>
                  <a:pt x="773" y="552"/>
                </a:lnTo>
                <a:close/>
                <a:moveTo>
                  <a:pt x="1597" y="1286"/>
                </a:moveTo>
                <a:lnTo>
                  <a:pt x="1597" y="1289"/>
                </a:lnTo>
                <a:lnTo>
                  <a:pt x="1594" y="1289"/>
                </a:lnTo>
                <a:lnTo>
                  <a:pt x="1593" y="1287"/>
                </a:lnTo>
                <a:lnTo>
                  <a:pt x="1594" y="1286"/>
                </a:lnTo>
                <a:lnTo>
                  <a:pt x="1595" y="1286"/>
                </a:lnTo>
                <a:lnTo>
                  <a:pt x="1595" y="1287"/>
                </a:lnTo>
                <a:lnTo>
                  <a:pt x="1597" y="1286"/>
                </a:lnTo>
                <a:close/>
                <a:moveTo>
                  <a:pt x="1591" y="1262"/>
                </a:moveTo>
                <a:lnTo>
                  <a:pt x="1591" y="1264"/>
                </a:lnTo>
                <a:lnTo>
                  <a:pt x="1590" y="1262"/>
                </a:lnTo>
                <a:lnTo>
                  <a:pt x="1588" y="1260"/>
                </a:lnTo>
                <a:lnTo>
                  <a:pt x="1591" y="1260"/>
                </a:lnTo>
                <a:lnTo>
                  <a:pt x="1591" y="1262"/>
                </a:lnTo>
                <a:close/>
                <a:moveTo>
                  <a:pt x="1509" y="1077"/>
                </a:moveTo>
                <a:lnTo>
                  <a:pt x="1509" y="1079"/>
                </a:lnTo>
                <a:lnTo>
                  <a:pt x="1507" y="1081"/>
                </a:lnTo>
                <a:lnTo>
                  <a:pt x="1506" y="1082"/>
                </a:lnTo>
                <a:lnTo>
                  <a:pt x="1506" y="1080"/>
                </a:lnTo>
                <a:lnTo>
                  <a:pt x="1509" y="1077"/>
                </a:lnTo>
                <a:close/>
                <a:moveTo>
                  <a:pt x="1418" y="995"/>
                </a:moveTo>
                <a:lnTo>
                  <a:pt x="1418" y="996"/>
                </a:lnTo>
                <a:lnTo>
                  <a:pt x="1416" y="996"/>
                </a:lnTo>
                <a:lnTo>
                  <a:pt x="1415" y="994"/>
                </a:lnTo>
                <a:lnTo>
                  <a:pt x="1415" y="993"/>
                </a:lnTo>
                <a:lnTo>
                  <a:pt x="1418" y="995"/>
                </a:lnTo>
                <a:close/>
                <a:moveTo>
                  <a:pt x="1493" y="938"/>
                </a:moveTo>
                <a:lnTo>
                  <a:pt x="1493" y="938"/>
                </a:lnTo>
                <a:lnTo>
                  <a:pt x="1492" y="939"/>
                </a:lnTo>
                <a:lnTo>
                  <a:pt x="1490" y="941"/>
                </a:lnTo>
                <a:lnTo>
                  <a:pt x="1490" y="938"/>
                </a:lnTo>
                <a:lnTo>
                  <a:pt x="1493" y="938"/>
                </a:lnTo>
                <a:close/>
                <a:moveTo>
                  <a:pt x="26" y="361"/>
                </a:moveTo>
                <a:lnTo>
                  <a:pt x="26" y="362"/>
                </a:lnTo>
                <a:lnTo>
                  <a:pt x="22" y="359"/>
                </a:lnTo>
                <a:lnTo>
                  <a:pt x="20" y="358"/>
                </a:lnTo>
                <a:lnTo>
                  <a:pt x="24" y="359"/>
                </a:lnTo>
                <a:lnTo>
                  <a:pt x="26" y="361"/>
                </a:lnTo>
                <a:close/>
                <a:moveTo>
                  <a:pt x="1593" y="1265"/>
                </a:moveTo>
                <a:lnTo>
                  <a:pt x="1587" y="1265"/>
                </a:lnTo>
                <a:lnTo>
                  <a:pt x="1587" y="1264"/>
                </a:lnTo>
                <a:lnTo>
                  <a:pt x="1591" y="1264"/>
                </a:lnTo>
                <a:lnTo>
                  <a:pt x="1593" y="1265"/>
                </a:lnTo>
                <a:close/>
                <a:moveTo>
                  <a:pt x="1418" y="805"/>
                </a:moveTo>
                <a:lnTo>
                  <a:pt x="1418" y="806"/>
                </a:lnTo>
                <a:lnTo>
                  <a:pt x="1416" y="810"/>
                </a:lnTo>
                <a:lnTo>
                  <a:pt x="1415" y="810"/>
                </a:lnTo>
                <a:lnTo>
                  <a:pt x="1418" y="805"/>
                </a:lnTo>
                <a:close/>
                <a:moveTo>
                  <a:pt x="448" y="740"/>
                </a:moveTo>
                <a:lnTo>
                  <a:pt x="448" y="740"/>
                </a:lnTo>
                <a:lnTo>
                  <a:pt x="445" y="742"/>
                </a:lnTo>
                <a:lnTo>
                  <a:pt x="445" y="740"/>
                </a:lnTo>
                <a:lnTo>
                  <a:pt x="446" y="738"/>
                </a:lnTo>
                <a:lnTo>
                  <a:pt x="448" y="740"/>
                </a:lnTo>
                <a:close/>
                <a:moveTo>
                  <a:pt x="1581" y="1172"/>
                </a:moveTo>
                <a:lnTo>
                  <a:pt x="1583" y="1174"/>
                </a:lnTo>
                <a:lnTo>
                  <a:pt x="1578" y="1174"/>
                </a:lnTo>
                <a:lnTo>
                  <a:pt x="1578" y="1172"/>
                </a:lnTo>
                <a:lnTo>
                  <a:pt x="1581" y="1172"/>
                </a:lnTo>
                <a:close/>
                <a:moveTo>
                  <a:pt x="1581" y="1250"/>
                </a:moveTo>
                <a:lnTo>
                  <a:pt x="1581" y="1254"/>
                </a:lnTo>
                <a:lnTo>
                  <a:pt x="1580" y="1255"/>
                </a:lnTo>
                <a:lnTo>
                  <a:pt x="1580" y="1251"/>
                </a:lnTo>
                <a:lnTo>
                  <a:pt x="1581" y="1250"/>
                </a:lnTo>
                <a:close/>
              </a:path>
            </a:pathLst>
          </a:custGeom>
          <a:solidFill>
            <a:srgbClr val="00FF00"/>
          </a:solidFill>
          <a:ln w="9525">
            <a:solidFill>
              <a:srgbClr val="001762"/>
            </a:solidFill>
            <a:round/>
            <a:headEnd/>
            <a:tailEnd/>
          </a:ln>
        </p:spPr>
        <p:txBody>
          <a:bodyPr/>
          <a:lstStyle/>
          <a:p>
            <a:endParaRPr lang="en-US"/>
          </a:p>
        </p:txBody>
      </p:sp>
      <p:sp>
        <p:nvSpPr>
          <p:cNvPr id="326671" name="Freeform 15"/>
          <p:cNvSpPr>
            <a:spLocks/>
          </p:cNvSpPr>
          <p:nvPr/>
        </p:nvSpPr>
        <p:spPr bwMode="auto">
          <a:xfrm>
            <a:off x="1682752" y="2394348"/>
            <a:ext cx="1179513" cy="632221"/>
          </a:xfrm>
          <a:custGeom>
            <a:avLst/>
            <a:gdLst/>
            <a:ahLst/>
            <a:cxnLst>
              <a:cxn ang="0">
                <a:pos x="1998" y="813"/>
              </a:cxn>
              <a:cxn ang="0">
                <a:pos x="2023" y="1004"/>
              </a:cxn>
              <a:cxn ang="0">
                <a:pos x="1890" y="1166"/>
              </a:cxn>
              <a:cxn ang="0">
                <a:pos x="1791" y="1325"/>
              </a:cxn>
              <a:cxn ang="0">
                <a:pos x="1672" y="1430"/>
              </a:cxn>
              <a:cxn ang="0">
                <a:pos x="1537" y="1457"/>
              </a:cxn>
              <a:cxn ang="0">
                <a:pos x="1594" y="1358"/>
              </a:cxn>
              <a:cxn ang="0">
                <a:pos x="1594" y="1289"/>
              </a:cxn>
              <a:cxn ang="0">
                <a:pos x="1585" y="1247"/>
              </a:cxn>
              <a:cxn ang="0">
                <a:pos x="1575" y="1204"/>
              </a:cxn>
              <a:cxn ang="0">
                <a:pos x="1547" y="1209"/>
              </a:cxn>
              <a:cxn ang="0">
                <a:pos x="1571" y="1164"/>
              </a:cxn>
              <a:cxn ang="0">
                <a:pos x="1540" y="1145"/>
              </a:cxn>
              <a:cxn ang="0">
                <a:pos x="1498" y="1157"/>
              </a:cxn>
              <a:cxn ang="0">
                <a:pos x="1500" y="1107"/>
              </a:cxn>
              <a:cxn ang="0">
                <a:pos x="1524" y="1067"/>
              </a:cxn>
              <a:cxn ang="0">
                <a:pos x="1540" y="1004"/>
              </a:cxn>
              <a:cxn ang="0">
                <a:pos x="1598" y="969"/>
              </a:cxn>
              <a:cxn ang="0">
                <a:pos x="1477" y="956"/>
              </a:cxn>
              <a:cxn ang="0">
                <a:pos x="1542" y="881"/>
              </a:cxn>
              <a:cxn ang="0">
                <a:pos x="1513" y="878"/>
              </a:cxn>
              <a:cxn ang="0">
                <a:pos x="1483" y="803"/>
              </a:cxn>
              <a:cxn ang="0">
                <a:pos x="1480" y="781"/>
              </a:cxn>
              <a:cxn ang="0">
                <a:pos x="1416" y="810"/>
              </a:cxn>
              <a:cxn ang="0">
                <a:pos x="1402" y="791"/>
              </a:cxn>
              <a:cxn ang="0">
                <a:pos x="1375" y="901"/>
              </a:cxn>
              <a:cxn ang="0">
                <a:pos x="1321" y="1084"/>
              </a:cxn>
              <a:cxn ang="0">
                <a:pos x="1224" y="1164"/>
              </a:cxn>
              <a:cxn ang="0">
                <a:pos x="1115" y="1217"/>
              </a:cxn>
              <a:cxn ang="0">
                <a:pos x="953" y="1270"/>
              </a:cxn>
              <a:cxn ang="0">
                <a:pos x="838" y="1262"/>
              </a:cxn>
              <a:cxn ang="0">
                <a:pos x="660" y="1161"/>
              </a:cxn>
              <a:cxn ang="0">
                <a:pos x="457" y="970"/>
              </a:cxn>
              <a:cxn ang="0">
                <a:pos x="274" y="805"/>
              </a:cxn>
              <a:cxn ang="0">
                <a:pos x="341" y="739"/>
              </a:cxn>
              <a:cxn ang="0">
                <a:pos x="439" y="756"/>
              </a:cxn>
              <a:cxn ang="0">
                <a:pos x="493" y="750"/>
              </a:cxn>
              <a:cxn ang="0">
                <a:pos x="584" y="705"/>
              </a:cxn>
              <a:cxn ang="0">
                <a:pos x="694" y="639"/>
              </a:cxn>
              <a:cxn ang="0">
                <a:pos x="754" y="529"/>
              </a:cxn>
              <a:cxn ang="0">
                <a:pos x="657" y="560"/>
              </a:cxn>
              <a:cxn ang="0">
                <a:pos x="544" y="600"/>
              </a:cxn>
              <a:cxn ang="0">
                <a:pos x="490" y="619"/>
              </a:cxn>
              <a:cxn ang="0">
                <a:pos x="429" y="619"/>
              </a:cxn>
              <a:cxn ang="0">
                <a:pos x="223" y="529"/>
              </a:cxn>
              <a:cxn ang="0">
                <a:pos x="162" y="492"/>
              </a:cxn>
              <a:cxn ang="0">
                <a:pos x="123" y="464"/>
              </a:cxn>
              <a:cxn ang="0">
                <a:pos x="106" y="418"/>
              </a:cxn>
              <a:cxn ang="0">
                <a:pos x="86" y="388"/>
              </a:cxn>
              <a:cxn ang="0">
                <a:pos x="194" y="277"/>
              </a:cxn>
              <a:cxn ang="0">
                <a:pos x="79" y="319"/>
              </a:cxn>
              <a:cxn ang="0">
                <a:pos x="35" y="314"/>
              </a:cxn>
              <a:cxn ang="0">
                <a:pos x="39" y="253"/>
              </a:cxn>
              <a:cxn ang="0">
                <a:pos x="260" y="142"/>
              </a:cxn>
              <a:cxn ang="0">
                <a:pos x="503" y="158"/>
              </a:cxn>
              <a:cxn ang="0">
                <a:pos x="809" y="106"/>
              </a:cxn>
              <a:cxn ang="0">
                <a:pos x="959" y="112"/>
              </a:cxn>
              <a:cxn ang="0">
                <a:pos x="1081" y="28"/>
              </a:cxn>
              <a:cxn ang="0">
                <a:pos x="1386" y="37"/>
              </a:cxn>
              <a:cxn ang="0">
                <a:pos x="1643" y="67"/>
              </a:cxn>
              <a:cxn ang="0">
                <a:pos x="1768" y="257"/>
              </a:cxn>
              <a:cxn ang="0">
                <a:pos x="1926" y="428"/>
              </a:cxn>
            </a:cxnLst>
            <a:rect l="0" t="0" r="r" b="b"/>
            <a:pathLst>
              <a:path w="2121" h="1468">
                <a:moveTo>
                  <a:pt x="2113" y="602"/>
                </a:moveTo>
                <a:lnTo>
                  <a:pt x="2102" y="617"/>
                </a:lnTo>
                <a:lnTo>
                  <a:pt x="2096" y="632"/>
                </a:lnTo>
                <a:lnTo>
                  <a:pt x="2091" y="642"/>
                </a:lnTo>
                <a:lnTo>
                  <a:pt x="2084" y="657"/>
                </a:lnTo>
                <a:lnTo>
                  <a:pt x="2079" y="662"/>
                </a:lnTo>
                <a:lnTo>
                  <a:pt x="2064" y="663"/>
                </a:lnTo>
                <a:lnTo>
                  <a:pt x="2055" y="663"/>
                </a:lnTo>
                <a:lnTo>
                  <a:pt x="2044" y="665"/>
                </a:lnTo>
                <a:lnTo>
                  <a:pt x="2037" y="674"/>
                </a:lnTo>
                <a:lnTo>
                  <a:pt x="2030" y="680"/>
                </a:lnTo>
                <a:lnTo>
                  <a:pt x="2021" y="683"/>
                </a:lnTo>
                <a:lnTo>
                  <a:pt x="2018" y="690"/>
                </a:lnTo>
                <a:lnTo>
                  <a:pt x="2010" y="699"/>
                </a:lnTo>
                <a:lnTo>
                  <a:pt x="2000" y="702"/>
                </a:lnTo>
                <a:lnTo>
                  <a:pt x="1988" y="695"/>
                </a:lnTo>
                <a:lnTo>
                  <a:pt x="1979" y="692"/>
                </a:lnTo>
                <a:lnTo>
                  <a:pt x="1971" y="702"/>
                </a:lnTo>
                <a:lnTo>
                  <a:pt x="1971" y="710"/>
                </a:lnTo>
                <a:lnTo>
                  <a:pt x="1977" y="707"/>
                </a:lnTo>
                <a:lnTo>
                  <a:pt x="1984" y="710"/>
                </a:lnTo>
                <a:lnTo>
                  <a:pt x="1988" y="718"/>
                </a:lnTo>
                <a:lnTo>
                  <a:pt x="1994" y="723"/>
                </a:lnTo>
                <a:lnTo>
                  <a:pt x="1994" y="729"/>
                </a:lnTo>
                <a:lnTo>
                  <a:pt x="2001" y="730"/>
                </a:lnTo>
                <a:lnTo>
                  <a:pt x="2008" y="732"/>
                </a:lnTo>
                <a:lnTo>
                  <a:pt x="2015" y="729"/>
                </a:lnTo>
                <a:lnTo>
                  <a:pt x="2018" y="723"/>
                </a:lnTo>
                <a:lnTo>
                  <a:pt x="2024" y="717"/>
                </a:lnTo>
                <a:lnTo>
                  <a:pt x="2024" y="729"/>
                </a:lnTo>
                <a:lnTo>
                  <a:pt x="2038" y="728"/>
                </a:lnTo>
                <a:lnTo>
                  <a:pt x="2048" y="735"/>
                </a:lnTo>
                <a:lnTo>
                  <a:pt x="2052" y="738"/>
                </a:lnTo>
                <a:lnTo>
                  <a:pt x="2044" y="745"/>
                </a:lnTo>
                <a:lnTo>
                  <a:pt x="2030" y="754"/>
                </a:lnTo>
                <a:lnTo>
                  <a:pt x="2018" y="761"/>
                </a:lnTo>
                <a:lnTo>
                  <a:pt x="2007" y="763"/>
                </a:lnTo>
                <a:lnTo>
                  <a:pt x="1996" y="756"/>
                </a:lnTo>
                <a:lnTo>
                  <a:pt x="1987" y="753"/>
                </a:lnTo>
                <a:lnTo>
                  <a:pt x="1979" y="761"/>
                </a:lnTo>
                <a:lnTo>
                  <a:pt x="1977" y="771"/>
                </a:lnTo>
                <a:lnTo>
                  <a:pt x="1981" y="779"/>
                </a:lnTo>
                <a:lnTo>
                  <a:pt x="1981" y="799"/>
                </a:lnTo>
                <a:lnTo>
                  <a:pt x="1988" y="799"/>
                </a:lnTo>
                <a:lnTo>
                  <a:pt x="1994" y="799"/>
                </a:lnTo>
                <a:lnTo>
                  <a:pt x="1996" y="804"/>
                </a:lnTo>
                <a:lnTo>
                  <a:pt x="1998" y="813"/>
                </a:lnTo>
                <a:lnTo>
                  <a:pt x="1998" y="820"/>
                </a:lnTo>
                <a:lnTo>
                  <a:pt x="2000" y="829"/>
                </a:lnTo>
                <a:lnTo>
                  <a:pt x="2000" y="839"/>
                </a:lnTo>
                <a:lnTo>
                  <a:pt x="2008" y="836"/>
                </a:lnTo>
                <a:lnTo>
                  <a:pt x="2013" y="843"/>
                </a:lnTo>
                <a:lnTo>
                  <a:pt x="2008" y="846"/>
                </a:lnTo>
                <a:lnTo>
                  <a:pt x="2001" y="851"/>
                </a:lnTo>
                <a:lnTo>
                  <a:pt x="1997" y="860"/>
                </a:lnTo>
                <a:lnTo>
                  <a:pt x="1996" y="866"/>
                </a:lnTo>
                <a:lnTo>
                  <a:pt x="2001" y="865"/>
                </a:lnTo>
                <a:lnTo>
                  <a:pt x="2011" y="885"/>
                </a:lnTo>
                <a:lnTo>
                  <a:pt x="2001" y="888"/>
                </a:lnTo>
                <a:lnTo>
                  <a:pt x="1994" y="891"/>
                </a:lnTo>
                <a:lnTo>
                  <a:pt x="1984" y="894"/>
                </a:lnTo>
                <a:lnTo>
                  <a:pt x="1974" y="899"/>
                </a:lnTo>
                <a:lnTo>
                  <a:pt x="1961" y="905"/>
                </a:lnTo>
                <a:lnTo>
                  <a:pt x="1956" y="906"/>
                </a:lnTo>
                <a:lnTo>
                  <a:pt x="1953" y="908"/>
                </a:lnTo>
                <a:lnTo>
                  <a:pt x="1940" y="913"/>
                </a:lnTo>
                <a:lnTo>
                  <a:pt x="1930" y="916"/>
                </a:lnTo>
                <a:lnTo>
                  <a:pt x="1922" y="918"/>
                </a:lnTo>
                <a:lnTo>
                  <a:pt x="1912" y="920"/>
                </a:lnTo>
                <a:lnTo>
                  <a:pt x="1905" y="924"/>
                </a:lnTo>
                <a:lnTo>
                  <a:pt x="1908" y="929"/>
                </a:lnTo>
                <a:lnTo>
                  <a:pt x="1916" y="934"/>
                </a:lnTo>
                <a:lnTo>
                  <a:pt x="1916" y="941"/>
                </a:lnTo>
                <a:lnTo>
                  <a:pt x="1915" y="946"/>
                </a:lnTo>
                <a:lnTo>
                  <a:pt x="1920" y="958"/>
                </a:lnTo>
                <a:lnTo>
                  <a:pt x="1929" y="966"/>
                </a:lnTo>
                <a:lnTo>
                  <a:pt x="1933" y="973"/>
                </a:lnTo>
                <a:lnTo>
                  <a:pt x="1927" y="981"/>
                </a:lnTo>
                <a:lnTo>
                  <a:pt x="1912" y="984"/>
                </a:lnTo>
                <a:lnTo>
                  <a:pt x="1898" y="990"/>
                </a:lnTo>
                <a:lnTo>
                  <a:pt x="1903" y="998"/>
                </a:lnTo>
                <a:lnTo>
                  <a:pt x="1912" y="1011"/>
                </a:lnTo>
                <a:lnTo>
                  <a:pt x="1919" y="1024"/>
                </a:lnTo>
                <a:lnTo>
                  <a:pt x="1922" y="1030"/>
                </a:lnTo>
                <a:lnTo>
                  <a:pt x="1927" y="1024"/>
                </a:lnTo>
                <a:lnTo>
                  <a:pt x="1930" y="1020"/>
                </a:lnTo>
                <a:lnTo>
                  <a:pt x="1946" y="1020"/>
                </a:lnTo>
                <a:lnTo>
                  <a:pt x="1956" y="1018"/>
                </a:lnTo>
                <a:lnTo>
                  <a:pt x="1964" y="1013"/>
                </a:lnTo>
                <a:lnTo>
                  <a:pt x="1977" y="1010"/>
                </a:lnTo>
                <a:lnTo>
                  <a:pt x="1987" y="1008"/>
                </a:lnTo>
                <a:lnTo>
                  <a:pt x="2001" y="1010"/>
                </a:lnTo>
                <a:lnTo>
                  <a:pt x="2013" y="1010"/>
                </a:lnTo>
                <a:lnTo>
                  <a:pt x="2023" y="1004"/>
                </a:lnTo>
                <a:lnTo>
                  <a:pt x="2031" y="1008"/>
                </a:lnTo>
                <a:lnTo>
                  <a:pt x="2037" y="1013"/>
                </a:lnTo>
                <a:lnTo>
                  <a:pt x="2047" y="1011"/>
                </a:lnTo>
                <a:lnTo>
                  <a:pt x="2052" y="1013"/>
                </a:lnTo>
                <a:lnTo>
                  <a:pt x="2058" y="1006"/>
                </a:lnTo>
                <a:lnTo>
                  <a:pt x="2069" y="1004"/>
                </a:lnTo>
                <a:lnTo>
                  <a:pt x="2067" y="1016"/>
                </a:lnTo>
                <a:lnTo>
                  <a:pt x="2062" y="1028"/>
                </a:lnTo>
                <a:lnTo>
                  <a:pt x="2057" y="1029"/>
                </a:lnTo>
                <a:lnTo>
                  <a:pt x="2050" y="1037"/>
                </a:lnTo>
                <a:lnTo>
                  <a:pt x="2041" y="1032"/>
                </a:lnTo>
                <a:lnTo>
                  <a:pt x="2035" y="1035"/>
                </a:lnTo>
                <a:lnTo>
                  <a:pt x="2031" y="1039"/>
                </a:lnTo>
                <a:lnTo>
                  <a:pt x="2023" y="1037"/>
                </a:lnTo>
                <a:lnTo>
                  <a:pt x="2011" y="1039"/>
                </a:lnTo>
                <a:lnTo>
                  <a:pt x="2003" y="1044"/>
                </a:lnTo>
                <a:lnTo>
                  <a:pt x="1996" y="1039"/>
                </a:lnTo>
                <a:lnTo>
                  <a:pt x="1986" y="1041"/>
                </a:lnTo>
                <a:lnTo>
                  <a:pt x="1980" y="1049"/>
                </a:lnTo>
                <a:lnTo>
                  <a:pt x="1967" y="1054"/>
                </a:lnTo>
                <a:lnTo>
                  <a:pt x="1957" y="1059"/>
                </a:lnTo>
                <a:lnTo>
                  <a:pt x="1952" y="1066"/>
                </a:lnTo>
                <a:lnTo>
                  <a:pt x="1949" y="1079"/>
                </a:lnTo>
                <a:lnTo>
                  <a:pt x="1947" y="1089"/>
                </a:lnTo>
                <a:lnTo>
                  <a:pt x="1940" y="1097"/>
                </a:lnTo>
                <a:lnTo>
                  <a:pt x="1927" y="1104"/>
                </a:lnTo>
                <a:lnTo>
                  <a:pt x="1917" y="1105"/>
                </a:lnTo>
                <a:lnTo>
                  <a:pt x="1909" y="1106"/>
                </a:lnTo>
                <a:lnTo>
                  <a:pt x="1905" y="1112"/>
                </a:lnTo>
                <a:lnTo>
                  <a:pt x="1898" y="1124"/>
                </a:lnTo>
                <a:lnTo>
                  <a:pt x="1888" y="1126"/>
                </a:lnTo>
                <a:lnTo>
                  <a:pt x="1879" y="1132"/>
                </a:lnTo>
                <a:lnTo>
                  <a:pt x="1869" y="1136"/>
                </a:lnTo>
                <a:lnTo>
                  <a:pt x="1856" y="1137"/>
                </a:lnTo>
                <a:lnTo>
                  <a:pt x="1849" y="1136"/>
                </a:lnTo>
                <a:lnTo>
                  <a:pt x="1838" y="1129"/>
                </a:lnTo>
                <a:lnTo>
                  <a:pt x="1829" y="1130"/>
                </a:lnTo>
                <a:lnTo>
                  <a:pt x="1839" y="1142"/>
                </a:lnTo>
                <a:lnTo>
                  <a:pt x="1845" y="1149"/>
                </a:lnTo>
                <a:lnTo>
                  <a:pt x="1854" y="1157"/>
                </a:lnTo>
                <a:lnTo>
                  <a:pt x="1855" y="1166"/>
                </a:lnTo>
                <a:lnTo>
                  <a:pt x="1859" y="1164"/>
                </a:lnTo>
                <a:lnTo>
                  <a:pt x="1862" y="1169"/>
                </a:lnTo>
                <a:lnTo>
                  <a:pt x="1868" y="1165"/>
                </a:lnTo>
                <a:lnTo>
                  <a:pt x="1876" y="1166"/>
                </a:lnTo>
                <a:lnTo>
                  <a:pt x="1882" y="1161"/>
                </a:lnTo>
                <a:lnTo>
                  <a:pt x="1890" y="1166"/>
                </a:lnTo>
                <a:lnTo>
                  <a:pt x="1902" y="1166"/>
                </a:lnTo>
                <a:lnTo>
                  <a:pt x="1899" y="1176"/>
                </a:lnTo>
                <a:lnTo>
                  <a:pt x="1909" y="1181"/>
                </a:lnTo>
                <a:lnTo>
                  <a:pt x="1917" y="1187"/>
                </a:lnTo>
                <a:lnTo>
                  <a:pt x="1925" y="1191"/>
                </a:lnTo>
                <a:lnTo>
                  <a:pt x="1933" y="1194"/>
                </a:lnTo>
                <a:lnTo>
                  <a:pt x="1937" y="1197"/>
                </a:lnTo>
                <a:lnTo>
                  <a:pt x="1930" y="1209"/>
                </a:lnTo>
                <a:lnTo>
                  <a:pt x="1935" y="1216"/>
                </a:lnTo>
                <a:lnTo>
                  <a:pt x="1937" y="1220"/>
                </a:lnTo>
                <a:lnTo>
                  <a:pt x="1940" y="1229"/>
                </a:lnTo>
                <a:lnTo>
                  <a:pt x="1942" y="1234"/>
                </a:lnTo>
                <a:lnTo>
                  <a:pt x="1943" y="1241"/>
                </a:lnTo>
                <a:lnTo>
                  <a:pt x="1943" y="1242"/>
                </a:lnTo>
                <a:lnTo>
                  <a:pt x="1942" y="1250"/>
                </a:lnTo>
                <a:lnTo>
                  <a:pt x="1942" y="1256"/>
                </a:lnTo>
                <a:lnTo>
                  <a:pt x="1940" y="1266"/>
                </a:lnTo>
                <a:lnTo>
                  <a:pt x="1936" y="1275"/>
                </a:lnTo>
                <a:lnTo>
                  <a:pt x="1929" y="1277"/>
                </a:lnTo>
                <a:lnTo>
                  <a:pt x="1920" y="1279"/>
                </a:lnTo>
                <a:lnTo>
                  <a:pt x="1915" y="1284"/>
                </a:lnTo>
                <a:lnTo>
                  <a:pt x="1903" y="1289"/>
                </a:lnTo>
                <a:lnTo>
                  <a:pt x="1906" y="1296"/>
                </a:lnTo>
                <a:lnTo>
                  <a:pt x="1909" y="1305"/>
                </a:lnTo>
                <a:lnTo>
                  <a:pt x="1903" y="1312"/>
                </a:lnTo>
                <a:lnTo>
                  <a:pt x="1896" y="1313"/>
                </a:lnTo>
                <a:lnTo>
                  <a:pt x="1885" y="1318"/>
                </a:lnTo>
                <a:lnTo>
                  <a:pt x="1872" y="1325"/>
                </a:lnTo>
                <a:lnTo>
                  <a:pt x="1859" y="1326"/>
                </a:lnTo>
                <a:lnTo>
                  <a:pt x="1845" y="1326"/>
                </a:lnTo>
                <a:lnTo>
                  <a:pt x="1842" y="1320"/>
                </a:lnTo>
                <a:lnTo>
                  <a:pt x="1836" y="1311"/>
                </a:lnTo>
                <a:lnTo>
                  <a:pt x="1828" y="1306"/>
                </a:lnTo>
                <a:lnTo>
                  <a:pt x="1818" y="1306"/>
                </a:lnTo>
                <a:lnTo>
                  <a:pt x="1812" y="1299"/>
                </a:lnTo>
                <a:lnTo>
                  <a:pt x="1801" y="1295"/>
                </a:lnTo>
                <a:lnTo>
                  <a:pt x="1794" y="1287"/>
                </a:lnTo>
                <a:lnTo>
                  <a:pt x="1788" y="1279"/>
                </a:lnTo>
                <a:lnTo>
                  <a:pt x="1785" y="1284"/>
                </a:lnTo>
                <a:lnTo>
                  <a:pt x="1780" y="1291"/>
                </a:lnTo>
                <a:lnTo>
                  <a:pt x="1771" y="1299"/>
                </a:lnTo>
                <a:lnTo>
                  <a:pt x="1765" y="1301"/>
                </a:lnTo>
                <a:lnTo>
                  <a:pt x="1770" y="1306"/>
                </a:lnTo>
                <a:lnTo>
                  <a:pt x="1775" y="1310"/>
                </a:lnTo>
                <a:lnTo>
                  <a:pt x="1778" y="1315"/>
                </a:lnTo>
                <a:lnTo>
                  <a:pt x="1787" y="1318"/>
                </a:lnTo>
                <a:lnTo>
                  <a:pt x="1791" y="1325"/>
                </a:lnTo>
                <a:lnTo>
                  <a:pt x="1792" y="1331"/>
                </a:lnTo>
                <a:lnTo>
                  <a:pt x="1792" y="1338"/>
                </a:lnTo>
                <a:lnTo>
                  <a:pt x="1787" y="1350"/>
                </a:lnTo>
                <a:lnTo>
                  <a:pt x="1778" y="1365"/>
                </a:lnTo>
                <a:lnTo>
                  <a:pt x="1773" y="1375"/>
                </a:lnTo>
                <a:lnTo>
                  <a:pt x="1764" y="1382"/>
                </a:lnTo>
                <a:lnTo>
                  <a:pt x="1761" y="1390"/>
                </a:lnTo>
                <a:lnTo>
                  <a:pt x="1767" y="1393"/>
                </a:lnTo>
                <a:lnTo>
                  <a:pt x="1768" y="1403"/>
                </a:lnTo>
                <a:lnTo>
                  <a:pt x="1771" y="1412"/>
                </a:lnTo>
                <a:lnTo>
                  <a:pt x="1768" y="1426"/>
                </a:lnTo>
                <a:lnTo>
                  <a:pt x="1767" y="1438"/>
                </a:lnTo>
                <a:lnTo>
                  <a:pt x="1765" y="1446"/>
                </a:lnTo>
                <a:lnTo>
                  <a:pt x="1760" y="1445"/>
                </a:lnTo>
                <a:lnTo>
                  <a:pt x="1751" y="1443"/>
                </a:lnTo>
                <a:lnTo>
                  <a:pt x="1743" y="1442"/>
                </a:lnTo>
                <a:lnTo>
                  <a:pt x="1734" y="1443"/>
                </a:lnTo>
                <a:lnTo>
                  <a:pt x="1727" y="1443"/>
                </a:lnTo>
                <a:lnTo>
                  <a:pt x="1724" y="1445"/>
                </a:lnTo>
                <a:lnTo>
                  <a:pt x="1723" y="1450"/>
                </a:lnTo>
                <a:lnTo>
                  <a:pt x="1721" y="1456"/>
                </a:lnTo>
                <a:lnTo>
                  <a:pt x="1714" y="1462"/>
                </a:lnTo>
                <a:lnTo>
                  <a:pt x="1710" y="1467"/>
                </a:lnTo>
                <a:lnTo>
                  <a:pt x="1709" y="1468"/>
                </a:lnTo>
                <a:lnTo>
                  <a:pt x="1700" y="1466"/>
                </a:lnTo>
                <a:lnTo>
                  <a:pt x="1700" y="1466"/>
                </a:lnTo>
                <a:lnTo>
                  <a:pt x="1703" y="1461"/>
                </a:lnTo>
                <a:lnTo>
                  <a:pt x="1703" y="1453"/>
                </a:lnTo>
                <a:lnTo>
                  <a:pt x="1707" y="1453"/>
                </a:lnTo>
                <a:lnTo>
                  <a:pt x="1709" y="1451"/>
                </a:lnTo>
                <a:lnTo>
                  <a:pt x="1704" y="1446"/>
                </a:lnTo>
                <a:lnTo>
                  <a:pt x="1700" y="1445"/>
                </a:lnTo>
                <a:lnTo>
                  <a:pt x="1692" y="1443"/>
                </a:lnTo>
                <a:lnTo>
                  <a:pt x="1683" y="1445"/>
                </a:lnTo>
                <a:lnTo>
                  <a:pt x="1683" y="1448"/>
                </a:lnTo>
                <a:lnTo>
                  <a:pt x="1682" y="1453"/>
                </a:lnTo>
                <a:lnTo>
                  <a:pt x="1677" y="1456"/>
                </a:lnTo>
                <a:lnTo>
                  <a:pt x="1673" y="1455"/>
                </a:lnTo>
                <a:lnTo>
                  <a:pt x="1667" y="1453"/>
                </a:lnTo>
                <a:lnTo>
                  <a:pt x="1662" y="1455"/>
                </a:lnTo>
                <a:lnTo>
                  <a:pt x="1659" y="1456"/>
                </a:lnTo>
                <a:lnTo>
                  <a:pt x="1659" y="1448"/>
                </a:lnTo>
                <a:lnTo>
                  <a:pt x="1655" y="1443"/>
                </a:lnTo>
                <a:lnTo>
                  <a:pt x="1657" y="1440"/>
                </a:lnTo>
                <a:lnTo>
                  <a:pt x="1660" y="1436"/>
                </a:lnTo>
                <a:lnTo>
                  <a:pt x="1666" y="1435"/>
                </a:lnTo>
                <a:lnTo>
                  <a:pt x="1672" y="1430"/>
                </a:lnTo>
                <a:lnTo>
                  <a:pt x="1676" y="1426"/>
                </a:lnTo>
                <a:lnTo>
                  <a:pt x="1680" y="1421"/>
                </a:lnTo>
                <a:lnTo>
                  <a:pt x="1686" y="1415"/>
                </a:lnTo>
                <a:lnTo>
                  <a:pt x="1689" y="1416"/>
                </a:lnTo>
                <a:lnTo>
                  <a:pt x="1692" y="1411"/>
                </a:lnTo>
                <a:lnTo>
                  <a:pt x="1687" y="1408"/>
                </a:lnTo>
                <a:lnTo>
                  <a:pt x="1684" y="1406"/>
                </a:lnTo>
                <a:lnTo>
                  <a:pt x="1679" y="1407"/>
                </a:lnTo>
                <a:lnTo>
                  <a:pt x="1673" y="1408"/>
                </a:lnTo>
                <a:lnTo>
                  <a:pt x="1672" y="1406"/>
                </a:lnTo>
                <a:lnTo>
                  <a:pt x="1675" y="1398"/>
                </a:lnTo>
                <a:lnTo>
                  <a:pt x="1672" y="1395"/>
                </a:lnTo>
                <a:lnTo>
                  <a:pt x="1666" y="1397"/>
                </a:lnTo>
                <a:lnTo>
                  <a:pt x="1663" y="1401"/>
                </a:lnTo>
                <a:lnTo>
                  <a:pt x="1659" y="1401"/>
                </a:lnTo>
                <a:lnTo>
                  <a:pt x="1652" y="1402"/>
                </a:lnTo>
                <a:lnTo>
                  <a:pt x="1649" y="1407"/>
                </a:lnTo>
                <a:lnTo>
                  <a:pt x="1646" y="1412"/>
                </a:lnTo>
                <a:lnTo>
                  <a:pt x="1645" y="1411"/>
                </a:lnTo>
                <a:lnTo>
                  <a:pt x="1642" y="1408"/>
                </a:lnTo>
                <a:lnTo>
                  <a:pt x="1639" y="1411"/>
                </a:lnTo>
                <a:lnTo>
                  <a:pt x="1633" y="1413"/>
                </a:lnTo>
                <a:lnTo>
                  <a:pt x="1629" y="1413"/>
                </a:lnTo>
                <a:lnTo>
                  <a:pt x="1628" y="1417"/>
                </a:lnTo>
                <a:lnTo>
                  <a:pt x="1623" y="1417"/>
                </a:lnTo>
                <a:lnTo>
                  <a:pt x="1618" y="1415"/>
                </a:lnTo>
                <a:lnTo>
                  <a:pt x="1609" y="1418"/>
                </a:lnTo>
                <a:lnTo>
                  <a:pt x="1611" y="1423"/>
                </a:lnTo>
                <a:lnTo>
                  <a:pt x="1615" y="1427"/>
                </a:lnTo>
                <a:lnTo>
                  <a:pt x="1621" y="1432"/>
                </a:lnTo>
                <a:lnTo>
                  <a:pt x="1625" y="1436"/>
                </a:lnTo>
                <a:lnTo>
                  <a:pt x="1621" y="1440"/>
                </a:lnTo>
                <a:lnTo>
                  <a:pt x="1615" y="1445"/>
                </a:lnTo>
                <a:lnTo>
                  <a:pt x="1613" y="1441"/>
                </a:lnTo>
                <a:lnTo>
                  <a:pt x="1595" y="1441"/>
                </a:lnTo>
                <a:lnTo>
                  <a:pt x="1585" y="1442"/>
                </a:lnTo>
                <a:lnTo>
                  <a:pt x="1581" y="1446"/>
                </a:lnTo>
                <a:lnTo>
                  <a:pt x="1577" y="1452"/>
                </a:lnTo>
                <a:lnTo>
                  <a:pt x="1575" y="1457"/>
                </a:lnTo>
                <a:lnTo>
                  <a:pt x="1565" y="1461"/>
                </a:lnTo>
                <a:lnTo>
                  <a:pt x="1559" y="1462"/>
                </a:lnTo>
                <a:lnTo>
                  <a:pt x="1554" y="1462"/>
                </a:lnTo>
                <a:lnTo>
                  <a:pt x="1547" y="1461"/>
                </a:lnTo>
                <a:lnTo>
                  <a:pt x="1542" y="1460"/>
                </a:lnTo>
                <a:lnTo>
                  <a:pt x="1538" y="1460"/>
                </a:lnTo>
                <a:lnTo>
                  <a:pt x="1538" y="1458"/>
                </a:lnTo>
                <a:lnTo>
                  <a:pt x="1537" y="1457"/>
                </a:lnTo>
                <a:lnTo>
                  <a:pt x="1538" y="1451"/>
                </a:lnTo>
                <a:lnTo>
                  <a:pt x="1538" y="1445"/>
                </a:lnTo>
                <a:lnTo>
                  <a:pt x="1540" y="1443"/>
                </a:lnTo>
                <a:lnTo>
                  <a:pt x="1540" y="1443"/>
                </a:lnTo>
                <a:lnTo>
                  <a:pt x="1542" y="1442"/>
                </a:lnTo>
                <a:lnTo>
                  <a:pt x="1544" y="1438"/>
                </a:lnTo>
                <a:lnTo>
                  <a:pt x="1545" y="1438"/>
                </a:lnTo>
                <a:lnTo>
                  <a:pt x="1551" y="1440"/>
                </a:lnTo>
                <a:lnTo>
                  <a:pt x="1551" y="1438"/>
                </a:lnTo>
                <a:lnTo>
                  <a:pt x="1548" y="1438"/>
                </a:lnTo>
                <a:lnTo>
                  <a:pt x="1544" y="1437"/>
                </a:lnTo>
                <a:lnTo>
                  <a:pt x="1541" y="1441"/>
                </a:lnTo>
                <a:lnTo>
                  <a:pt x="1540" y="1441"/>
                </a:lnTo>
                <a:lnTo>
                  <a:pt x="1537" y="1430"/>
                </a:lnTo>
                <a:lnTo>
                  <a:pt x="1538" y="1428"/>
                </a:lnTo>
                <a:lnTo>
                  <a:pt x="1540" y="1425"/>
                </a:lnTo>
                <a:lnTo>
                  <a:pt x="1540" y="1418"/>
                </a:lnTo>
                <a:lnTo>
                  <a:pt x="1541" y="1416"/>
                </a:lnTo>
                <a:lnTo>
                  <a:pt x="1542" y="1412"/>
                </a:lnTo>
                <a:lnTo>
                  <a:pt x="1544" y="1411"/>
                </a:lnTo>
                <a:lnTo>
                  <a:pt x="1547" y="1410"/>
                </a:lnTo>
                <a:lnTo>
                  <a:pt x="1548" y="1408"/>
                </a:lnTo>
                <a:lnTo>
                  <a:pt x="1548" y="1402"/>
                </a:lnTo>
                <a:lnTo>
                  <a:pt x="1550" y="1398"/>
                </a:lnTo>
                <a:lnTo>
                  <a:pt x="1552" y="1396"/>
                </a:lnTo>
                <a:lnTo>
                  <a:pt x="1559" y="1395"/>
                </a:lnTo>
                <a:lnTo>
                  <a:pt x="1561" y="1392"/>
                </a:lnTo>
                <a:lnTo>
                  <a:pt x="1564" y="1388"/>
                </a:lnTo>
                <a:lnTo>
                  <a:pt x="1568" y="1388"/>
                </a:lnTo>
                <a:lnTo>
                  <a:pt x="1572" y="1390"/>
                </a:lnTo>
                <a:lnTo>
                  <a:pt x="1577" y="1391"/>
                </a:lnTo>
                <a:lnTo>
                  <a:pt x="1585" y="1391"/>
                </a:lnTo>
                <a:lnTo>
                  <a:pt x="1591" y="1390"/>
                </a:lnTo>
                <a:lnTo>
                  <a:pt x="1596" y="1390"/>
                </a:lnTo>
                <a:lnTo>
                  <a:pt x="1604" y="1388"/>
                </a:lnTo>
                <a:lnTo>
                  <a:pt x="1604" y="1385"/>
                </a:lnTo>
                <a:lnTo>
                  <a:pt x="1605" y="1380"/>
                </a:lnTo>
                <a:lnTo>
                  <a:pt x="1611" y="1376"/>
                </a:lnTo>
                <a:lnTo>
                  <a:pt x="1608" y="1373"/>
                </a:lnTo>
                <a:lnTo>
                  <a:pt x="1599" y="1375"/>
                </a:lnTo>
                <a:lnTo>
                  <a:pt x="1592" y="1375"/>
                </a:lnTo>
                <a:lnTo>
                  <a:pt x="1596" y="1370"/>
                </a:lnTo>
                <a:lnTo>
                  <a:pt x="1599" y="1365"/>
                </a:lnTo>
                <a:lnTo>
                  <a:pt x="1605" y="1363"/>
                </a:lnTo>
                <a:lnTo>
                  <a:pt x="1605" y="1361"/>
                </a:lnTo>
                <a:lnTo>
                  <a:pt x="1601" y="1360"/>
                </a:lnTo>
                <a:lnTo>
                  <a:pt x="1594" y="1358"/>
                </a:lnTo>
                <a:lnTo>
                  <a:pt x="1588" y="1357"/>
                </a:lnTo>
                <a:lnTo>
                  <a:pt x="1585" y="1356"/>
                </a:lnTo>
                <a:lnTo>
                  <a:pt x="1577" y="1353"/>
                </a:lnTo>
                <a:lnTo>
                  <a:pt x="1579" y="1350"/>
                </a:lnTo>
                <a:lnTo>
                  <a:pt x="1584" y="1348"/>
                </a:lnTo>
                <a:lnTo>
                  <a:pt x="1585" y="1346"/>
                </a:lnTo>
                <a:lnTo>
                  <a:pt x="1586" y="1346"/>
                </a:lnTo>
                <a:lnTo>
                  <a:pt x="1586" y="1341"/>
                </a:lnTo>
                <a:lnTo>
                  <a:pt x="1585" y="1340"/>
                </a:lnTo>
                <a:lnTo>
                  <a:pt x="1586" y="1343"/>
                </a:lnTo>
                <a:lnTo>
                  <a:pt x="1585" y="1343"/>
                </a:lnTo>
                <a:lnTo>
                  <a:pt x="1584" y="1337"/>
                </a:lnTo>
                <a:lnTo>
                  <a:pt x="1585" y="1336"/>
                </a:lnTo>
                <a:lnTo>
                  <a:pt x="1585" y="1337"/>
                </a:lnTo>
                <a:lnTo>
                  <a:pt x="1586" y="1338"/>
                </a:lnTo>
                <a:lnTo>
                  <a:pt x="1586" y="1337"/>
                </a:lnTo>
                <a:lnTo>
                  <a:pt x="1589" y="1336"/>
                </a:lnTo>
                <a:lnTo>
                  <a:pt x="1586" y="1333"/>
                </a:lnTo>
                <a:lnTo>
                  <a:pt x="1585" y="1332"/>
                </a:lnTo>
                <a:lnTo>
                  <a:pt x="1589" y="1322"/>
                </a:lnTo>
                <a:lnTo>
                  <a:pt x="1589" y="1320"/>
                </a:lnTo>
                <a:lnTo>
                  <a:pt x="1586" y="1310"/>
                </a:lnTo>
                <a:lnTo>
                  <a:pt x="1584" y="1301"/>
                </a:lnTo>
                <a:lnTo>
                  <a:pt x="1582" y="1300"/>
                </a:lnTo>
                <a:lnTo>
                  <a:pt x="1584" y="1300"/>
                </a:lnTo>
                <a:lnTo>
                  <a:pt x="1586" y="1305"/>
                </a:lnTo>
                <a:lnTo>
                  <a:pt x="1586" y="1306"/>
                </a:lnTo>
                <a:lnTo>
                  <a:pt x="1588" y="1308"/>
                </a:lnTo>
                <a:lnTo>
                  <a:pt x="1589" y="1311"/>
                </a:lnTo>
                <a:lnTo>
                  <a:pt x="1591" y="1315"/>
                </a:lnTo>
                <a:lnTo>
                  <a:pt x="1592" y="1315"/>
                </a:lnTo>
                <a:lnTo>
                  <a:pt x="1594" y="1313"/>
                </a:lnTo>
                <a:lnTo>
                  <a:pt x="1592" y="1312"/>
                </a:lnTo>
                <a:lnTo>
                  <a:pt x="1589" y="1310"/>
                </a:lnTo>
                <a:lnTo>
                  <a:pt x="1589" y="1305"/>
                </a:lnTo>
                <a:lnTo>
                  <a:pt x="1588" y="1305"/>
                </a:lnTo>
                <a:lnTo>
                  <a:pt x="1588" y="1302"/>
                </a:lnTo>
                <a:lnTo>
                  <a:pt x="1586" y="1302"/>
                </a:lnTo>
                <a:lnTo>
                  <a:pt x="1588" y="1301"/>
                </a:lnTo>
                <a:lnTo>
                  <a:pt x="1591" y="1301"/>
                </a:lnTo>
                <a:lnTo>
                  <a:pt x="1592" y="1300"/>
                </a:lnTo>
                <a:lnTo>
                  <a:pt x="1591" y="1296"/>
                </a:lnTo>
                <a:lnTo>
                  <a:pt x="1592" y="1296"/>
                </a:lnTo>
                <a:lnTo>
                  <a:pt x="1589" y="1294"/>
                </a:lnTo>
                <a:lnTo>
                  <a:pt x="1589" y="1292"/>
                </a:lnTo>
                <a:lnTo>
                  <a:pt x="1592" y="1290"/>
                </a:lnTo>
                <a:lnTo>
                  <a:pt x="1594" y="1289"/>
                </a:lnTo>
                <a:lnTo>
                  <a:pt x="1592" y="1287"/>
                </a:lnTo>
                <a:lnTo>
                  <a:pt x="1594" y="1285"/>
                </a:lnTo>
                <a:lnTo>
                  <a:pt x="1594" y="1284"/>
                </a:lnTo>
                <a:lnTo>
                  <a:pt x="1592" y="1282"/>
                </a:lnTo>
                <a:lnTo>
                  <a:pt x="1591" y="1282"/>
                </a:lnTo>
                <a:lnTo>
                  <a:pt x="1591" y="1281"/>
                </a:lnTo>
                <a:lnTo>
                  <a:pt x="1594" y="1280"/>
                </a:lnTo>
                <a:lnTo>
                  <a:pt x="1595" y="1279"/>
                </a:lnTo>
                <a:lnTo>
                  <a:pt x="1594" y="1277"/>
                </a:lnTo>
                <a:lnTo>
                  <a:pt x="1592" y="1275"/>
                </a:lnTo>
                <a:lnTo>
                  <a:pt x="1589" y="1277"/>
                </a:lnTo>
                <a:lnTo>
                  <a:pt x="1588" y="1277"/>
                </a:lnTo>
                <a:lnTo>
                  <a:pt x="1588" y="1276"/>
                </a:lnTo>
                <a:lnTo>
                  <a:pt x="1594" y="1271"/>
                </a:lnTo>
                <a:lnTo>
                  <a:pt x="1595" y="1270"/>
                </a:lnTo>
                <a:lnTo>
                  <a:pt x="1594" y="1270"/>
                </a:lnTo>
                <a:lnTo>
                  <a:pt x="1592" y="1271"/>
                </a:lnTo>
                <a:lnTo>
                  <a:pt x="1592" y="1269"/>
                </a:lnTo>
                <a:lnTo>
                  <a:pt x="1595" y="1267"/>
                </a:lnTo>
                <a:lnTo>
                  <a:pt x="1599" y="1264"/>
                </a:lnTo>
                <a:lnTo>
                  <a:pt x="1601" y="1264"/>
                </a:lnTo>
                <a:lnTo>
                  <a:pt x="1602" y="1265"/>
                </a:lnTo>
                <a:lnTo>
                  <a:pt x="1602" y="1265"/>
                </a:lnTo>
                <a:lnTo>
                  <a:pt x="1606" y="1264"/>
                </a:lnTo>
                <a:lnTo>
                  <a:pt x="1609" y="1265"/>
                </a:lnTo>
                <a:lnTo>
                  <a:pt x="1608" y="1260"/>
                </a:lnTo>
                <a:lnTo>
                  <a:pt x="1606" y="1262"/>
                </a:lnTo>
                <a:lnTo>
                  <a:pt x="1606" y="1257"/>
                </a:lnTo>
                <a:lnTo>
                  <a:pt x="1601" y="1257"/>
                </a:lnTo>
                <a:lnTo>
                  <a:pt x="1599" y="1260"/>
                </a:lnTo>
                <a:lnTo>
                  <a:pt x="1598" y="1260"/>
                </a:lnTo>
                <a:lnTo>
                  <a:pt x="1596" y="1257"/>
                </a:lnTo>
                <a:lnTo>
                  <a:pt x="1598" y="1254"/>
                </a:lnTo>
                <a:lnTo>
                  <a:pt x="1598" y="1254"/>
                </a:lnTo>
                <a:lnTo>
                  <a:pt x="1595" y="1256"/>
                </a:lnTo>
                <a:lnTo>
                  <a:pt x="1595" y="1252"/>
                </a:lnTo>
                <a:lnTo>
                  <a:pt x="1594" y="1255"/>
                </a:lnTo>
                <a:lnTo>
                  <a:pt x="1591" y="1255"/>
                </a:lnTo>
                <a:lnTo>
                  <a:pt x="1588" y="1254"/>
                </a:lnTo>
                <a:lnTo>
                  <a:pt x="1586" y="1254"/>
                </a:lnTo>
                <a:lnTo>
                  <a:pt x="1586" y="1252"/>
                </a:lnTo>
                <a:lnTo>
                  <a:pt x="1585" y="1252"/>
                </a:lnTo>
                <a:lnTo>
                  <a:pt x="1584" y="1251"/>
                </a:lnTo>
                <a:lnTo>
                  <a:pt x="1584" y="1250"/>
                </a:lnTo>
                <a:lnTo>
                  <a:pt x="1582" y="1250"/>
                </a:lnTo>
                <a:lnTo>
                  <a:pt x="1584" y="1247"/>
                </a:lnTo>
                <a:lnTo>
                  <a:pt x="1585" y="1247"/>
                </a:lnTo>
                <a:lnTo>
                  <a:pt x="1586" y="1246"/>
                </a:lnTo>
                <a:lnTo>
                  <a:pt x="1591" y="1246"/>
                </a:lnTo>
                <a:lnTo>
                  <a:pt x="1589" y="1245"/>
                </a:lnTo>
                <a:lnTo>
                  <a:pt x="1585" y="1245"/>
                </a:lnTo>
                <a:lnTo>
                  <a:pt x="1585" y="1242"/>
                </a:lnTo>
                <a:lnTo>
                  <a:pt x="1584" y="1242"/>
                </a:lnTo>
                <a:lnTo>
                  <a:pt x="1584" y="1239"/>
                </a:lnTo>
                <a:lnTo>
                  <a:pt x="1585" y="1237"/>
                </a:lnTo>
                <a:lnTo>
                  <a:pt x="1586" y="1235"/>
                </a:lnTo>
                <a:lnTo>
                  <a:pt x="1588" y="1234"/>
                </a:lnTo>
                <a:lnTo>
                  <a:pt x="1586" y="1232"/>
                </a:lnTo>
                <a:lnTo>
                  <a:pt x="1588" y="1230"/>
                </a:lnTo>
                <a:lnTo>
                  <a:pt x="1591" y="1230"/>
                </a:lnTo>
                <a:lnTo>
                  <a:pt x="1589" y="1229"/>
                </a:lnTo>
                <a:lnTo>
                  <a:pt x="1585" y="1229"/>
                </a:lnTo>
                <a:lnTo>
                  <a:pt x="1582" y="1232"/>
                </a:lnTo>
                <a:lnTo>
                  <a:pt x="1579" y="1232"/>
                </a:lnTo>
                <a:lnTo>
                  <a:pt x="1575" y="1235"/>
                </a:lnTo>
                <a:lnTo>
                  <a:pt x="1574" y="1237"/>
                </a:lnTo>
                <a:lnTo>
                  <a:pt x="1572" y="1240"/>
                </a:lnTo>
                <a:lnTo>
                  <a:pt x="1569" y="1240"/>
                </a:lnTo>
                <a:lnTo>
                  <a:pt x="1568" y="1241"/>
                </a:lnTo>
                <a:lnTo>
                  <a:pt x="1567" y="1241"/>
                </a:lnTo>
                <a:lnTo>
                  <a:pt x="1569" y="1236"/>
                </a:lnTo>
                <a:lnTo>
                  <a:pt x="1572" y="1236"/>
                </a:lnTo>
                <a:lnTo>
                  <a:pt x="1571" y="1235"/>
                </a:lnTo>
                <a:lnTo>
                  <a:pt x="1572" y="1234"/>
                </a:lnTo>
                <a:lnTo>
                  <a:pt x="1577" y="1231"/>
                </a:lnTo>
                <a:lnTo>
                  <a:pt x="1575" y="1230"/>
                </a:lnTo>
                <a:lnTo>
                  <a:pt x="1575" y="1227"/>
                </a:lnTo>
                <a:lnTo>
                  <a:pt x="1574" y="1226"/>
                </a:lnTo>
                <a:lnTo>
                  <a:pt x="1571" y="1226"/>
                </a:lnTo>
                <a:lnTo>
                  <a:pt x="1569" y="1224"/>
                </a:lnTo>
                <a:lnTo>
                  <a:pt x="1567" y="1224"/>
                </a:lnTo>
                <a:lnTo>
                  <a:pt x="1568" y="1219"/>
                </a:lnTo>
                <a:lnTo>
                  <a:pt x="1569" y="1217"/>
                </a:lnTo>
                <a:lnTo>
                  <a:pt x="1569" y="1216"/>
                </a:lnTo>
                <a:lnTo>
                  <a:pt x="1574" y="1216"/>
                </a:lnTo>
                <a:lnTo>
                  <a:pt x="1572" y="1215"/>
                </a:lnTo>
                <a:lnTo>
                  <a:pt x="1568" y="1214"/>
                </a:lnTo>
                <a:lnTo>
                  <a:pt x="1568" y="1214"/>
                </a:lnTo>
                <a:lnTo>
                  <a:pt x="1565" y="1212"/>
                </a:lnTo>
                <a:lnTo>
                  <a:pt x="1565" y="1211"/>
                </a:lnTo>
                <a:lnTo>
                  <a:pt x="1568" y="1210"/>
                </a:lnTo>
                <a:lnTo>
                  <a:pt x="1569" y="1207"/>
                </a:lnTo>
                <a:lnTo>
                  <a:pt x="1572" y="1206"/>
                </a:lnTo>
                <a:lnTo>
                  <a:pt x="1575" y="1204"/>
                </a:lnTo>
                <a:lnTo>
                  <a:pt x="1577" y="1204"/>
                </a:lnTo>
                <a:lnTo>
                  <a:pt x="1577" y="1202"/>
                </a:lnTo>
                <a:lnTo>
                  <a:pt x="1582" y="1200"/>
                </a:lnTo>
                <a:lnTo>
                  <a:pt x="1585" y="1200"/>
                </a:lnTo>
                <a:lnTo>
                  <a:pt x="1586" y="1199"/>
                </a:lnTo>
                <a:lnTo>
                  <a:pt x="1586" y="1196"/>
                </a:lnTo>
                <a:lnTo>
                  <a:pt x="1584" y="1196"/>
                </a:lnTo>
                <a:lnTo>
                  <a:pt x="1584" y="1195"/>
                </a:lnTo>
                <a:lnTo>
                  <a:pt x="1585" y="1194"/>
                </a:lnTo>
                <a:lnTo>
                  <a:pt x="1588" y="1192"/>
                </a:lnTo>
                <a:lnTo>
                  <a:pt x="1589" y="1191"/>
                </a:lnTo>
                <a:lnTo>
                  <a:pt x="1588" y="1190"/>
                </a:lnTo>
                <a:lnTo>
                  <a:pt x="1588" y="1190"/>
                </a:lnTo>
                <a:lnTo>
                  <a:pt x="1585" y="1191"/>
                </a:lnTo>
                <a:lnTo>
                  <a:pt x="1581" y="1191"/>
                </a:lnTo>
                <a:lnTo>
                  <a:pt x="1575" y="1192"/>
                </a:lnTo>
                <a:lnTo>
                  <a:pt x="1571" y="1195"/>
                </a:lnTo>
                <a:lnTo>
                  <a:pt x="1568" y="1195"/>
                </a:lnTo>
                <a:lnTo>
                  <a:pt x="1567" y="1194"/>
                </a:lnTo>
                <a:lnTo>
                  <a:pt x="1568" y="1192"/>
                </a:lnTo>
                <a:lnTo>
                  <a:pt x="1571" y="1191"/>
                </a:lnTo>
                <a:lnTo>
                  <a:pt x="1567" y="1190"/>
                </a:lnTo>
                <a:lnTo>
                  <a:pt x="1565" y="1191"/>
                </a:lnTo>
                <a:lnTo>
                  <a:pt x="1559" y="1190"/>
                </a:lnTo>
                <a:lnTo>
                  <a:pt x="1561" y="1187"/>
                </a:lnTo>
                <a:lnTo>
                  <a:pt x="1561" y="1187"/>
                </a:lnTo>
                <a:lnTo>
                  <a:pt x="1564" y="1186"/>
                </a:lnTo>
                <a:lnTo>
                  <a:pt x="1564" y="1184"/>
                </a:lnTo>
                <a:lnTo>
                  <a:pt x="1567" y="1181"/>
                </a:lnTo>
                <a:lnTo>
                  <a:pt x="1565" y="1181"/>
                </a:lnTo>
                <a:lnTo>
                  <a:pt x="1561" y="1184"/>
                </a:lnTo>
                <a:lnTo>
                  <a:pt x="1558" y="1184"/>
                </a:lnTo>
                <a:lnTo>
                  <a:pt x="1558" y="1185"/>
                </a:lnTo>
                <a:lnTo>
                  <a:pt x="1554" y="1185"/>
                </a:lnTo>
                <a:lnTo>
                  <a:pt x="1552" y="1186"/>
                </a:lnTo>
                <a:lnTo>
                  <a:pt x="1551" y="1186"/>
                </a:lnTo>
                <a:lnTo>
                  <a:pt x="1550" y="1185"/>
                </a:lnTo>
                <a:lnTo>
                  <a:pt x="1547" y="1185"/>
                </a:lnTo>
                <a:lnTo>
                  <a:pt x="1541" y="1191"/>
                </a:lnTo>
                <a:lnTo>
                  <a:pt x="1538" y="1191"/>
                </a:lnTo>
                <a:lnTo>
                  <a:pt x="1538" y="1194"/>
                </a:lnTo>
                <a:lnTo>
                  <a:pt x="1540" y="1197"/>
                </a:lnTo>
                <a:lnTo>
                  <a:pt x="1541" y="1199"/>
                </a:lnTo>
                <a:lnTo>
                  <a:pt x="1542" y="1200"/>
                </a:lnTo>
                <a:lnTo>
                  <a:pt x="1542" y="1205"/>
                </a:lnTo>
                <a:lnTo>
                  <a:pt x="1544" y="1206"/>
                </a:lnTo>
                <a:lnTo>
                  <a:pt x="1547" y="1209"/>
                </a:lnTo>
                <a:lnTo>
                  <a:pt x="1547" y="1209"/>
                </a:lnTo>
                <a:lnTo>
                  <a:pt x="1544" y="1207"/>
                </a:lnTo>
                <a:lnTo>
                  <a:pt x="1540" y="1202"/>
                </a:lnTo>
                <a:lnTo>
                  <a:pt x="1535" y="1186"/>
                </a:lnTo>
                <a:lnTo>
                  <a:pt x="1535" y="1186"/>
                </a:lnTo>
                <a:lnTo>
                  <a:pt x="1534" y="1182"/>
                </a:lnTo>
                <a:lnTo>
                  <a:pt x="1531" y="1177"/>
                </a:lnTo>
                <a:lnTo>
                  <a:pt x="1531" y="1167"/>
                </a:lnTo>
                <a:lnTo>
                  <a:pt x="1532" y="1167"/>
                </a:lnTo>
                <a:lnTo>
                  <a:pt x="1532" y="1170"/>
                </a:lnTo>
                <a:lnTo>
                  <a:pt x="1534" y="1171"/>
                </a:lnTo>
                <a:lnTo>
                  <a:pt x="1534" y="1174"/>
                </a:lnTo>
                <a:lnTo>
                  <a:pt x="1538" y="1176"/>
                </a:lnTo>
                <a:lnTo>
                  <a:pt x="1541" y="1177"/>
                </a:lnTo>
                <a:lnTo>
                  <a:pt x="1544" y="1175"/>
                </a:lnTo>
                <a:lnTo>
                  <a:pt x="1547" y="1175"/>
                </a:lnTo>
                <a:lnTo>
                  <a:pt x="1548" y="1174"/>
                </a:lnTo>
                <a:lnTo>
                  <a:pt x="1551" y="1174"/>
                </a:lnTo>
                <a:lnTo>
                  <a:pt x="1552" y="1171"/>
                </a:lnTo>
                <a:lnTo>
                  <a:pt x="1557" y="1171"/>
                </a:lnTo>
                <a:lnTo>
                  <a:pt x="1558" y="1172"/>
                </a:lnTo>
                <a:lnTo>
                  <a:pt x="1557" y="1175"/>
                </a:lnTo>
                <a:lnTo>
                  <a:pt x="1559" y="1175"/>
                </a:lnTo>
                <a:lnTo>
                  <a:pt x="1559" y="1177"/>
                </a:lnTo>
                <a:lnTo>
                  <a:pt x="1559" y="1177"/>
                </a:lnTo>
                <a:lnTo>
                  <a:pt x="1562" y="1176"/>
                </a:lnTo>
                <a:lnTo>
                  <a:pt x="1564" y="1176"/>
                </a:lnTo>
                <a:lnTo>
                  <a:pt x="1567" y="1177"/>
                </a:lnTo>
                <a:lnTo>
                  <a:pt x="1568" y="1177"/>
                </a:lnTo>
                <a:lnTo>
                  <a:pt x="1574" y="1176"/>
                </a:lnTo>
                <a:lnTo>
                  <a:pt x="1574" y="1174"/>
                </a:lnTo>
                <a:lnTo>
                  <a:pt x="1577" y="1174"/>
                </a:lnTo>
                <a:lnTo>
                  <a:pt x="1577" y="1172"/>
                </a:lnTo>
                <a:lnTo>
                  <a:pt x="1574" y="1170"/>
                </a:lnTo>
                <a:lnTo>
                  <a:pt x="1572" y="1170"/>
                </a:lnTo>
                <a:lnTo>
                  <a:pt x="1572" y="1169"/>
                </a:lnTo>
                <a:lnTo>
                  <a:pt x="1574" y="1169"/>
                </a:lnTo>
                <a:lnTo>
                  <a:pt x="1574" y="1167"/>
                </a:lnTo>
                <a:lnTo>
                  <a:pt x="1577" y="1165"/>
                </a:lnTo>
                <a:lnTo>
                  <a:pt x="1577" y="1164"/>
                </a:lnTo>
                <a:lnTo>
                  <a:pt x="1575" y="1164"/>
                </a:lnTo>
                <a:lnTo>
                  <a:pt x="1574" y="1165"/>
                </a:lnTo>
                <a:lnTo>
                  <a:pt x="1572" y="1167"/>
                </a:lnTo>
                <a:lnTo>
                  <a:pt x="1569" y="1167"/>
                </a:lnTo>
                <a:lnTo>
                  <a:pt x="1568" y="1169"/>
                </a:lnTo>
                <a:lnTo>
                  <a:pt x="1568" y="1165"/>
                </a:lnTo>
                <a:lnTo>
                  <a:pt x="1571" y="1164"/>
                </a:lnTo>
                <a:lnTo>
                  <a:pt x="1569" y="1164"/>
                </a:lnTo>
                <a:lnTo>
                  <a:pt x="1568" y="1162"/>
                </a:lnTo>
                <a:lnTo>
                  <a:pt x="1568" y="1160"/>
                </a:lnTo>
                <a:lnTo>
                  <a:pt x="1565" y="1157"/>
                </a:lnTo>
                <a:lnTo>
                  <a:pt x="1569" y="1152"/>
                </a:lnTo>
                <a:lnTo>
                  <a:pt x="1572" y="1151"/>
                </a:lnTo>
                <a:lnTo>
                  <a:pt x="1572" y="1150"/>
                </a:lnTo>
                <a:lnTo>
                  <a:pt x="1568" y="1152"/>
                </a:lnTo>
                <a:lnTo>
                  <a:pt x="1567" y="1152"/>
                </a:lnTo>
                <a:lnTo>
                  <a:pt x="1565" y="1155"/>
                </a:lnTo>
                <a:lnTo>
                  <a:pt x="1564" y="1155"/>
                </a:lnTo>
                <a:lnTo>
                  <a:pt x="1562" y="1152"/>
                </a:lnTo>
                <a:lnTo>
                  <a:pt x="1562" y="1151"/>
                </a:lnTo>
                <a:lnTo>
                  <a:pt x="1565" y="1152"/>
                </a:lnTo>
                <a:lnTo>
                  <a:pt x="1565" y="1150"/>
                </a:lnTo>
                <a:lnTo>
                  <a:pt x="1568" y="1149"/>
                </a:lnTo>
                <a:lnTo>
                  <a:pt x="1564" y="1149"/>
                </a:lnTo>
                <a:lnTo>
                  <a:pt x="1562" y="1147"/>
                </a:lnTo>
                <a:lnTo>
                  <a:pt x="1564" y="1146"/>
                </a:lnTo>
                <a:lnTo>
                  <a:pt x="1564" y="1145"/>
                </a:lnTo>
                <a:lnTo>
                  <a:pt x="1561" y="1146"/>
                </a:lnTo>
                <a:lnTo>
                  <a:pt x="1561" y="1141"/>
                </a:lnTo>
                <a:lnTo>
                  <a:pt x="1564" y="1140"/>
                </a:lnTo>
                <a:lnTo>
                  <a:pt x="1561" y="1139"/>
                </a:lnTo>
                <a:lnTo>
                  <a:pt x="1564" y="1135"/>
                </a:lnTo>
                <a:lnTo>
                  <a:pt x="1565" y="1135"/>
                </a:lnTo>
                <a:lnTo>
                  <a:pt x="1568" y="1134"/>
                </a:lnTo>
                <a:lnTo>
                  <a:pt x="1568" y="1132"/>
                </a:lnTo>
                <a:lnTo>
                  <a:pt x="1565" y="1134"/>
                </a:lnTo>
                <a:lnTo>
                  <a:pt x="1559" y="1137"/>
                </a:lnTo>
                <a:lnTo>
                  <a:pt x="1558" y="1140"/>
                </a:lnTo>
                <a:lnTo>
                  <a:pt x="1558" y="1146"/>
                </a:lnTo>
                <a:lnTo>
                  <a:pt x="1555" y="1142"/>
                </a:lnTo>
                <a:lnTo>
                  <a:pt x="1555" y="1139"/>
                </a:lnTo>
                <a:lnTo>
                  <a:pt x="1554" y="1140"/>
                </a:lnTo>
                <a:lnTo>
                  <a:pt x="1554" y="1151"/>
                </a:lnTo>
                <a:lnTo>
                  <a:pt x="1552" y="1151"/>
                </a:lnTo>
                <a:lnTo>
                  <a:pt x="1551" y="1150"/>
                </a:lnTo>
                <a:lnTo>
                  <a:pt x="1550" y="1150"/>
                </a:lnTo>
                <a:lnTo>
                  <a:pt x="1547" y="1149"/>
                </a:lnTo>
                <a:lnTo>
                  <a:pt x="1545" y="1146"/>
                </a:lnTo>
                <a:lnTo>
                  <a:pt x="1544" y="1147"/>
                </a:lnTo>
                <a:lnTo>
                  <a:pt x="1545" y="1151"/>
                </a:lnTo>
                <a:lnTo>
                  <a:pt x="1544" y="1152"/>
                </a:lnTo>
                <a:lnTo>
                  <a:pt x="1542" y="1152"/>
                </a:lnTo>
                <a:lnTo>
                  <a:pt x="1542" y="1149"/>
                </a:lnTo>
                <a:lnTo>
                  <a:pt x="1540" y="1145"/>
                </a:lnTo>
                <a:lnTo>
                  <a:pt x="1538" y="1145"/>
                </a:lnTo>
                <a:lnTo>
                  <a:pt x="1538" y="1149"/>
                </a:lnTo>
                <a:lnTo>
                  <a:pt x="1537" y="1149"/>
                </a:lnTo>
                <a:lnTo>
                  <a:pt x="1537" y="1150"/>
                </a:lnTo>
                <a:lnTo>
                  <a:pt x="1535" y="1151"/>
                </a:lnTo>
                <a:lnTo>
                  <a:pt x="1531" y="1152"/>
                </a:lnTo>
                <a:lnTo>
                  <a:pt x="1530" y="1152"/>
                </a:lnTo>
                <a:lnTo>
                  <a:pt x="1530" y="1154"/>
                </a:lnTo>
                <a:lnTo>
                  <a:pt x="1531" y="1155"/>
                </a:lnTo>
                <a:lnTo>
                  <a:pt x="1532" y="1155"/>
                </a:lnTo>
                <a:lnTo>
                  <a:pt x="1532" y="1156"/>
                </a:lnTo>
                <a:lnTo>
                  <a:pt x="1534" y="1156"/>
                </a:lnTo>
                <a:lnTo>
                  <a:pt x="1532" y="1157"/>
                </a:lnTo>
                <a:lnTo>
                  <a:pt x="1532" y="1159"/>
                </a:lnTo>
                <a:lnTo>
                  <a:pt x="1534" y="1160"/>
                </a:lnTo>
                <a:lnTo>
                  <a:pt x="1535" y="1160"/>
                </a:lnTo>
                <a:lnTo>
                  <a:pt x="1534" y="1161"/>
                </a:lnTo>
                <a:lnTo>
                  <a:pt x="1531" y="1161"/>
                </a:lnTo>
                <a:lnTo>
                  <a:pt x="1527" y="1159"/>
                </a:lnTo>
                <a:lnTo>
                  <a:pt x="1525" y="1157"/>
                </a:lnTo>
                <a:lnTo>
                  <a:pt x="1524" y="1155"/>
                </a:lnTo>
                <a:lnTo>
                  <a:pt x="1524" y="1152"/>
                </a:lnTo>
                <a:lnTo>
                  <a:pt x="1525" y="1150"/>
                </a:lnTo>
                <a:lnTo>
                  <a:pt x="1524" y="1147"/>
                </a:lnTo>
                <a:lnTo>
                  <a:pt x="1525" y="1145"/>
                </a:lnTo>
                <a:lnTo>
                  <a:pt x="1525" y="1142"/>
                </a:lnTo>
                <a:lnTo>
                  <a:pt x="1527" y="1142"/>
                </a:lnTo>
                <a:lnTo>
                  <a:pt x="1527" y="1144"/>
                </a:lnTo>
                <a:lnTo>
                  <a:pt x="1527" y="1145"/>
                </a:lnTo>
                <a:lnTo>
                  <a:pt x="1528" y="1145"/>
                </a:lnTo>
                <a:lnTo>
                  <a:pt x="1530" y="1144"/>
                </a:lnTo>
                <a:lnTo>
                  <a:pt x="1528" y="1141"/>
                </a:lnTo>
                <a:lnTo>
                  <a:pt x="1530" y="1141"/>
                </a:lnTo>
                <a:lnTo>
                  <a:pt x="1532" y="1140"/>
                </a:lnTo>
                <a:lnTo>
                  <a:pt x="1532" y="1139"/>
                </a:lnTo>
                <a:lnTo>
                  <a:pt x="1515" y="1135"/>
                </a:lnTo>
                <a:lnTo>
                  <a:pt x="1514" y="1136"/>
                </a:lnTo>
                <a:lnTo>
                  <a:pt x="1513" y="1137"/>
                </a:lnTo>
                <a:lnTo>
                  <a:pt x="1510" y="1142"/>
                </a:lnTo>
                <a:lnTo>
                  <a:pt x="1510" y="1145"/>
                </a:lnTo>
                <a:lnTo>
                  <a:pt x="1508" y="1151"/>
                </a:lnTo>
                <a:lnTo>
                  <a:pt x="1507" y="1152"/>
                </a:lnTo>
                <a:lnTo>
                  <a:pt x="1505" y="1159"/>
                </a:lnTo>
                <a:lnTo>
                  <a:pt x="1504" y="1160"/>
                </a:lnTo>
                <a:lnTo>
                  <a:pt x="1503" y="1160"/>
                </a:lnTo>
                <a:lnTo>
                  <a:pt x="1501" y="1159"/>
                </a:lnTo>
                <a:lnTo>
                  <a:pt x="1498" y="1157"/>
                </a:lnTo>
                <a:lnTo>
                  <a:pt x="1498" y="1155"/>
                </a:lnTo>
                <a:lnTo>
                  <a:pt x="1497" y="1151"/>
                </a:lnTo>
                <a:lnTo>
                  <a:pt x="1496" y="1144"/>
                </a:lnTo>
                <a:lnTo>
                  <a:pt x="1496" y="1141"/>
                </a:lnTo>
                <a:lnTo>
                  <a:pt x="1497" y="1142"/>
                </a:lnTo>
                <a:lnTo>
                  <a:pt x="1498" y="1142"/>
                </a:lnTo>
                <a:lnTo>
                  <a:pt x="1500" y="1145"/>
                </a:lnTo>
                <a:lnTo>
                  <a:pt x="1500" y="1145"/>
                </a:lnTo>
                <a:lnTo>
                  <a:pt x="1503" y="1144"/>
                </a:lnTo>
                <a:lnTo>
                  <a:pt x="1504" y="1140"/>
                </a:lnTo>
                <a:lnTo>
                  <a:pt x="1505" y="1139"/>
                </a:lnTo>
                <a:lnTo>
                  <a:pt x="1505" y="1137"/>
                </a:lnTo>
                <a:lnTo>
                  <a:pt x="1503" y="1139"/>
                </a:lnTo>
                <a:lnTo>
                  <a:pt x="1500" y="1144"/>
                </a:lnTo>
                <a:lnTo>
                  <a:pt x="1500" y="1141"/>
                </a:lnTo>
                <a:lnTo>
                  <a:pt x="1498" y="1140"/>
                </a:lnTo>
                <a:lnTo>
                  <a:pt x="1497" y="1139"/>
                </a:lnTo>
                <a:lnTo>
                  <a:pt x="1496" y="1132"/>
                </a:lnTo>
                <a:lnTo>
                  <a:pt x="1496" y="1129"/>
                </a:lnTo>
                <a:lnTo>
                  <a:pt x="1497" y="1129"/>
                </a:lnTo>
                <a:lnTo>
                  <a:pt x="1497" y="1126"/>
                </a:lnTo>
                <a:lnTo>
                  <a:pt x="1497" y="1124"/>
                </a:lnTo>
                <a:lnTo>
                  <a:pt x="1496" y="1126"/>
                </a:lnTo>
                <a:lnTo>
                  <a:pt x="1496" y="1121"/>
                </a:lnTo>
                <a:lnTo>
                  <a:pt x="1497" y="1119"/>
                </a:lnTo>
                <a:lnTo>
                  <a:pt x="1498" y="1119"/>
                </a:lnTo>
                <a:lnTo>
                  <a:pt x="1501" y="1120"/>
                </a:lnTo>
                <a:lnTo>
                  <a:pt x="1503" y="1119"/>
                </a:lnTo>
                <a:lnTo>
                  <a:pt x="1507" y="1119"/>
                </a:lnTo>
                <a:lnTo>
                  <a:pt x="1508" y="1115"/>
                </a:lnTo>
                <a:lnTo>
                  <a:pt x="1511" y="1115"/>
                </a:lnTo>
                <a:lnTo>
                  <a:pt x="1513" y="1117"/>
                </a:lnTo>
                <a:lnTo>
                  <a:pt x="1518" y="1116"/>
                </a:lnTo>
                <a:lnTo>
                  <a:pt x="1515" y="1112"/>
                </a:lnTo>
                <a:lnTo>
                  <a:pt x="1515" y="1114"/>
                </a:lnTo>
                <a:lnTo>
                  <a:pt x="1514" y="1115"/>
                </a:lnTo>
                <a:lnTo>
                  <a:pt x="1513" y="1114"/>
                </a:lnTo>
                <a:lnTo>
                  <a:pt x="1513" y="1111"/>
                </a:lnTo>
                <a:lnTo>
                  <a:pt x="1511" y="1110"/>
                </a:lnTo>
                <a:lnTo>
                  <a:pt x="1511" y="1109"/>
                </a:lnTo>
                <a:lnTo>
                  <a:pt x="1510" y="1109"/>
                </a:lnTo>
                <a:lnTo>
                  <a:pt x="1510" y="1111"/>
                </a:lnTo>
                <a:lnTo>
                  <a:pt x="1507" y="1110"/>
                </a:lnTo>
                <a:lnTo>
                  <a:pt x="1504" y="1106"/>
                </a:lnTo>
                <a:lnTo>
                  <a:pt x="1501" y="1109"/>
                </a:lnTo>
                <a:lnTo>
                  <a:pt x="1500" y="1109"/>
                </a:lnTo>
                <a:lnTo>
                  <a:pt x="1500" y="1107"/>
                </a:lnTo>
                <a:lnTo>
                  <a:pt x="1503" y="1105"/>
                </a:lnTo>
                <a:lnTo>
                  <a:pt x="1504" y="1101"/>
                </a:lnTo>
                <a:lnTo>
                  <a:pt x="1504" y="1100"/>
                </a:lnTo>
                <a:lnTo>
                  <a:pt x="1507" y="1100"/>
                </a:lnTo>
                <a:lnTo>
                  <a:pt x="1507" y="1099"/>
                </a:lnTo>
                <a:lnTo>
                  <a:pt x="1505" y="1099"/>
                </a:lnTo>
                <a:lnTo>
                  <a:pt x="1504" y="1097"/>
                </a:lnTo>
                <a:lnTo>
                  <a:pt x="1507" y="1096"/>
                </a:lnTo>
                <a:lnTo>
                  <a:pt x="1507" y="1094"/>
                </a:lnTo>
                <a:lnTo>
                  <a:pt x="1505" y="1095"/>
                </a:lnTo>
                <a:lnTo>
                  <a:pt x="1503" y="1095"/>
                </a:lnTo>
                <a:lnTo>
                  <a:pt x="1501" y="1092"/>
                </a:lnTo>
                <a:lnTo>
                  <a:pt x="1503" y="1091"/>
                </a:lnTo>
                <a:lnTo>
                  <a:pt x="1501" y="1090"/>
                </a:lnTo>
                <a:lnTo>
                  <a:pt x="1500" y="1092"/>
                </a:lnTo>
                <a:lnTo>
                  <a:pt x="1497" y="1092"/>
                </a:lnTo>
                <a:lnTo>
                  <a:pt x="1497" y="1086"/>
                </a:lnTo>
                <a:lnTo>
                  <a:pt x="1498" y="1085"/>
                </a:lnTo>
                <a:lnTo>
                  <a:pt x="1500" y="1086"/>
                </a:lnTo>
                <a:lnTo>
                  <a:pt x="1501" y="1087"/>
                </a:lnTo>
                <a:lnTo>
                  <a:pt x="1503" y="1084"/>
                </a:lnTo>
                <a:lnTo>
                  <a:pt x="1503" y="1084"/>
                </a:lnTo>
                <a:lnTo>
                  <a:pt x="1505" y="1085"/>
                </a:lnTo>
                <a:lnTo>
                  <a:pt x="1505" y="1082"/>
                </a:lnTo>
                <a:lnTo>
                  <a:pt x="1508" y="1082"/>
                </a:lnTo>
                <a:lnTo>
                  <a:pt x="1508" y="1084"/>
                </a:lnTo>
                <a:lnTo>
                  <a:pt x="1510" y="1082"/>
                </a:lnTo>
                <a:lnTo>
                  <a:pt x="1511" y="1080"/>
                </a:lnTo>
                <a:lnTo>
                  <a:pt x="1513" y="1076"/>
                </a:lnTo>
                <a:lnTo>
                  <a:pt x="1515" y="1076"/>
                </a:lnTo>
                <a:lnTo>
                  <a:pt x="1517" y="1079"/>
                </a:lnTo>
                <a:lnTo>
                  <a:pt x="1518" y="1079"/>
                </a:lnTo>
                <a:lnTo>
                  <a:pt x="1520" y="1080"/>
                </a:lnTo>
                <a:lnTo>
                  <a:pt x="1521" y="1080"/>
                </a:lnTo>
                <a:lnTo>
                  <a:pt x="1520" y="1077"/>
                </a:lnTo>
                <a:lnTo>
                  <a:pt x="1520" y="1077"/>
                </a:lnTo>
                <a:lnTo>
                  <a:pt x="1530" y="1079"/>
                </a:lnTo>
                <a:lnTo>
                  <a:pt x="1534" y="1082"/>
                </a:lnTo>
                <a:lnTo>
                  <a:pt x="1537" y="1082"/>
                </a:lnTo>
                <a:lnTo>
                  <a:pt x="1535" y="1080"/>
                </a:lnTo>
                <a:lnTo>
                  <a:pt x="1532" y="1077"/>
                </a:lnTo>
                <a:lnTo>
                  <a:pt x="1528" y="1076"/>
                </a:lnTo>
                <a:lnTo>
                  <a:pt x="1527" y="1075"/>
                </a:lnTo>
                <a:lnTo>
                  <a:pt x="1527" y="1072"/>
                </a:lnTo>
                <a:lnTo>
                  <a:pt x="1523" y="1072"/>
                </a:lnTo>
                <a:lnTo>
                  <a:pt x="1523" y="1069"/>
                </a:lnTo>
                <a:lnTo>
                  <a:pt x="1524" y="1067"/>
                </a:lnTo>
                <a:lnTo>
                  <a:pt x="1524" y="1066"/>
                </a:lnTo>
                <a:lnTo>
                  <a:pt x="1523" y="1066"/>
                </a:lnTo>
                <a:lnTo>
                  <a:pt x="1520" y="1071"/>
                </a:lnTo>
                <a:lnTo>
                  <a:pt x="1517" y="1071"/>
                </a:lnTo>
                <a:lnTo>
                  <a:pt x="1515" y="1074"/>
                </a:lnTo>
                <a:lnTo>
                  <a:pt x="1514" y="1072"/>
                </a:lnTo>
                <a:lnTo>
                  <a:pt x="1514" y="1071"/>
                </a:lnTo>
                <a:lnTo>
                  <a:pt x="1513" y="1069"/>
                </a:lnTo>
                <a:lnTo>
                  <a:pt x="1513" y="1067"/>
                </a:lnTo>
                <a:lnTo>
                  <a:pt x="1510" y="1067"/>
                </a:lnTo>
                <a:lnTo>
                  <a:pt x="1508" y="1069"/>
                </a:lnTo>
                <a:lnTo>
                  <a:pt x="1510" y="1070"/>
                </a:lnTo>
                <a:lnTo>
                  <a:pt x="1508" y="1074"/>
                </a:lnTo>
                <a:lnTo>
                  <a:pt x="1505" y="1070"/>
                </a:lnTo>
                <a:lnTo>
                  <a:pt x="1505" y="1065"/>
                </a:lnTo>
                <a:lnTo>
                  <a:pt x="1507" y="1062"/>
                </a:lnTo>
                <a:lnTo>
                  <a:pt x="1508" y="1061"/>
                </a:lnTo>
                <a:lnTo>
                  <a:pt x="1511" y="1062"/>
                </a:lnTo>
                <a:lnTo>
                  <a:pt x="1508" y="1060"/>
                </a:lnTo>
                <a:lnTo>
                  <a:pt x="1508" y="1059"/>
                </a:lnTo>
                <a:lnTo>
                  <a:pt x="1511" y="1055"/>
                </a:lnTo>
                <a:lnTo>
                  <a:pt x="1513" y="1052"/>
                </a:lnTo>
                <a:lnTo>
                  <a:pt x="1515" y="1049"/>
                </a:lnTo>
                <a:lnTo>
                  <a:pt x="1517" y="1049"/>
                </a:lnTo>
                <a:lnTo>
                  <a:pt x="1520" y="1046"/>
                </a:lnTo>
                <a:lnTo>
                  <a:pt x="1523" y="1042"/>
                </a:lnTo>
                <a:lnTo>
                  <a:pt x="1523" y="1039"/>
                </a:lnTo>
                <a:lnTo>
                  <a:pt x="1521" y="1036"/>
                </a:lnTo>
                <a:lnTo>
                  <a:pt x="1518" y="1040"/>
                </a:lnTo>
                <a:lnTo>
                  <a:pt x="1515" y="1039"/>
                </a:lnTo>
                <a:lnTo>
                  <a:pt x="1515" y="1041"/>
                </a:lnTo>
                <a:lnTo>
                  <a:pt x="1514" y="1042"/>
                </a:lnTo>
                <a:lnTo>
                  <a:pt x="1507" y="1044"/>
                </a:lnTo>
                <a:lnTo>
                  <a:pt x="1507" y="1045"/>
                </a:lnTo>
                <a:lnTo>
                  <a:pt x="1505" y="1044"/>
                </a:lnTo>
                <a:lnTo>
                  <a:pt x="1503" y="1042"/>
                </a:lnTo>
                <a:lnTo>
                  <a:pt x="1504" y="1040"/>
                </a:lnTo>
                <a:lnTo>
                  <a:pt x="1508" y="1037"/>
                </a:lnTo>
                <a:lnTo>
                  <a:pt x="1510" y="1035"/>
                </a:lnTo>
                <a:lnTo>
                  <a:pt x="1511" y="1035"/>
                </a:lnTo>
                <a:lnTo>
                  <a:pt x="1514" y="1028"/>
                </a:lnTo>
                <a:lnTo>
                  <a:pt x="1518" y="1025"/>
                </a:lnTo>
                <a:lnTo>
                  <a:pt x="1521" y="1021"/>
                </a:lnTo>
                <a:lnTo>
                  <a:pt x="1530" y="1015"/>
                </a:lnTo>
                <a:lnTo>
                  <a:pt x="1535" y="1008"/>
                </a:lnTo>
                <a:lnTo>
                  <a:pt x="1538" y="1005"/>
                </a:lnTo>
                <a:lnTo>
                  <a:pt x="1540" y="1004"/>
                </a:lnTo>
                <a:lnTo>
                  <a:pt x="1545" y="1001"/>
                </a:lnTo>
                <a:lnTo>
                  <a:pt x="1547" y="1000"/>
                </a:lnTo>
                <a:lnTo>
                  <a:pt x="1550" y="996"/>
                </a:lnTo>
                <a:lnTo>
                  <a:pt x="1557" y="995"/>
                </a:lnTo>
                <a:lnTo>
                  <a:pt x="1559" y="993"/>
                </a:lnTo>
                <a:lnTo>
                  <a:pt x="1564" y="990"/>
                </a:lnTo>
                <a:lnTo>
                  <a:pt x="1565" y="986"/>
                </a:lnTo>
                <a:lnTo>
                  <a:pt x="1567" y="978"/>
                </a:lnTo>
                <a:lnTo>
                  <a:pt x="1567" y="976"/>
                </a:lnTo>
                <a:lnTo>
                  <a:pt x="1571" y="973"/>
                </a:lnTo>
                <a:lnTo>
                  <a:pt x="1574" y="973"/>
                </a:lnTo>
                <a:lnTo>
                  <a:pt x="1578" y="974"/>
                </a:lnTo>
                <a:lnTo>
                  <a:pt x="1592" y="975"/>
                </a:lnTo>
                <a:lnTo>
                  <a:pt x="1596" y="978"/>
                </a:lnTo>
                <a:lnTo>
                  <a:pt x="1598" y="979"/>
                </a:lnTo>
                <a:lnTo>
                  <a:pt x="1599" y="978"/>
                </a:lnTo>
                <a:lnTo>
                  <a:pt x="1599" y="975"/>
                </a:lnTo>
                <a:lnTo>
                  <a:pt x="1601" y="974"/>
                </a:lnTo>
                <a:lnTo>
                  <a:pt x="1606" y="973"/>
                </a:lnTo>
                <a:lnTo>
                  <a:pt x="1608" y="973"/>
                </a:lnTo>
                <a:lnTo>
                  <a:pt x="1626" y="966"/>
                </a:lnTo>
                <a:lnTo>
                  <a:pt x="1631" y="966"/>
                </a:lnTo>
                <a:lnTo>
                  <a:pt x="1633" y="965"/>
                </a:lnTo>
                <a:lnTo>
                  <a:pt x="1638" y="961"/>
                </a:lnTo>
                <a:lnTo>
                  <a:pt x="1639" y="961"/>
                </a:lnTo>
                <a:lnTo>
                  <a:pt x="1640" y="963"/>
                </a:lnTo>
                <a:lnTo>
                  <a:pt x="1643" y="961"/>
                </a:lnTo>
                <a:lnTo>
                  <a:pt x="1646" y="963"/>
                </a:lnTo>
                <a:lnTo>
                  <a:pt x="1649" y="963"/>
                </a:lnTo>
                <a:lnTo>
                  <a:pt x="1653" y="960"/>
                </a:lnTo>
                <a:lnTo>
                  <a:pt x="1656" y="960"/>
                </a:lnTo>
                <a:lnTo>
                  <a:pt x="1662" y="955"/>
                </a:lnTo>
                <a:lnTo>
                  <a:pt x="1662" y="953"/>
                </a:lnTo>
                <a:lnTo>
                  <a:pt x="1660" y="953"/>
                </a:lnTo>
                <a:lnTo>
                  <a:pt x="1655" y="950"/>
                </a:lnTo>
                <a:lnTo>
                  <a:pt x="1652" y="950"/>
                </a:lnTo>
                <a:lnTo>
                  <a:pt x="1646" y="951"/>
                </a:lnTo>
                <a:lnTo>
                  <a:pt x="1640" y="956"/>
                </a:lnTo>
                <a:lnTo>
                  <a:pt x="1632" y="960"/>
                </a:lnTo>
                <a:lnTo>
                  <a:pt x="1628" y="963"/>
                </a:lnTo>
                <a:lnTo>
                  <a:pt x="1621" y="963"/>
                </a:lnTo>
                <a:lnTo>
                  <a:pt x="1616" y="964"/>
                </a:lnTo>
                <a:lnTo>
                  <a:pt x="1615" y="965"/>
                </a:lnTo>
                <a:lnTo>
                  <a:pt x="1611" y="969"/>
                </a:lnTo>
                <a:lnTo>
                  <a:pt x="1606" y="970"/>
                </a:lnTo>
                <a:lnTo>
                  <a:pt x="1604" y="970"/>
                </a:lnTo>
                <a:lnTo>
                  <a:pt x="1598" y="969"/>
                </a:lnTo>
                <a:lnTo>
                  <a:pt x="1594" y="969"/>
                </a:lnTo>
                <a:lnTo>
                  <a:pt x="1582" y="965"/>
                </a:lnTo>
                <a:lnTo>
                  <a:pt x="1578" y="966"/>
                </a:lnTo>
                <a:lnTo>
                  <a:pt x="1574" y="968"/>
                </a:lnTo>
                <a:lnTo>
                  <a:pt x="1569" y="970"/>
                </a:lnTo>
                <a:lnTo>
                  <a:pt x="1562" y="973"/>
                </a:lnTo>
                <a:lnTo>
                  <a:pt x="1559" y="974"/>
                </a:lnTo>
                <a:lnTo>
                  <a:pt x="1554" y="975"/>
                </a:lnTo>
                <a:lnTo>
                  <a:pt x="1550" y="975"/>
                </a:lnTo>
                <a:lnTo>
                  <a:pt x="1545" y="973"/>
                </a:lnTo>
                <a:lnTo>
                  <a:pt x="1541" y="970"/>
                </a:lnTo>
                <a:lnTo>
                  <a:pt x="1541" y="969"/>
                </a:lnTo>
                <a:lnTo>
                  <a:pt x="1538" y="968"/>
                </a:lnTo>
                <a:lnTo>
                  <a:pt x="1537" y="966"/>
                </a:lnTo>
                <a:lnTo>
                  <a:pt x="1534" y="968"/>
                </a:lnTo>
                <a:lnTo>
                  <a:pt x="1532" y="968"/>
                </a:lnTo>
                <a:lnTo>
                  <a:pt x="1528" y="969"/>
                </a:lnTo>
                <a:lnTo>
                  <a:pt x="1525" y="969"/>
                </a:lnTo>
                <a:lnTo>
                  <a:pt x="1524" y="968"/>
                </a:lnTo>
                <a:lnTo>
                  <a:pt x="1518" y="969"/>
                </a:lnTo>
                <a:lnTo>
                  <a:pt x="1491" y="969"/>
                </a:lnTo>
                <a:lnTo>
                  <a:pt x="1487" y="971"/>
                </a:lnTo>
                <a:lnTo>
                  <a:pt x="1477" y="975"/>
                </a:lnTo>
                <a:lnTo>
                  <a:pt x="1473" y="976"/>
                </a:lnTo>
                <a:lnTo>
                  <a:pt x="1471" y="976"/>
                </a:lnTo>
                <a:lnTo>
                  <a:pt x="1469" y="974"/>
                </a:lnTo>
                <a:lnTo>
                  <a:pt x="1467" y="971"/>
                </a:lnTo>
                <a:lnTo>
                  <a:pt x="1467" y="970"/>
                </a:lnTo>
                <a:lnTo>
                  <a:pt x="1466" y="961"/>
                </a:lnTo>
                <a:lnTo>
                  <a:pt x="1466" y="959"/>
                </a:lnTo>
                <a:lnTo>
                  <a:pt x="1467" y="955"/>
                </a:lnTo>
                <a:lnTo>
                  <a:pt x="1469" y="954"/>
                </a:lnTo>
                <a:lnTo>
                  <a:pt x="1469" y="954"/>
                </a:lnTo>
                <a:lnTo>
                  <a:pt x="1470" y="956"/>
                </a:lnTo>
                <a:lnTo>
                  <a:pt x="1471" y="960"/>
                </a:lnTo>
                <a:lnTo>
                  <a:pt x="1471" y="964"/>
                </a:lnTo>
                <a:lnTo>
                  <a:pt x="1473" y="963"/>
                </a:lnTo>
                <a:lnTo>
                  <a:pt x="1474" y="963"/>
                </a:lnTo>
                <a:lnTo>
                  <a:pt x="1474" y="961"/>
                </a:lnTo>
                <a:lnTo>
                  <a:pt x="1476" y="959"/>
                </a:lnTo>
                <a:lnTo>
                  <a:pt x="1476" y="960"/>
                </a:lnTo>
                <a:lnTo>
                  <a:pt x="1477" y="961"/>
                </a:lnTo>
                <a:lnTo>
                  <a:pt x="1481" y="961"/>
                </a:lnTo>
                <a:lnTo>
                  <a:pt x="1481" y="960"/>
                </a:lnTo>
                <a:lnTo>
                  <a:pt x="1483" y="958"/>
                </a:lnTo>
                <a:lnTo>
                  <a:pt x="1483" y="956"/>
                </a:lnTo>
                <a:lnTo>
                  <a:pt x="1477" y="956"/>
                </a:lnTo>
                <a:lnTo>
                  <a:pt x="1477" y="955"/>
                </a:lnTo>
                <a:lnTo>
                  <a:pt x="1479" y="951"/>
                </a:lnTo>
                <a:lnTo>
                  <a:pt x="1480" y="955"/>
                </a:lnTo>
                <a:lnTo>
                  <a:pt x="1483" y="955"/>
                </a:lnTo>
                <a:lnTo>
                  <a:pt x="1486" y="958"/>
                </a:lnTo>
                <a:lnTo>
                  <a:pt x="1490" y="958"/>
                </a:lnTo>
                <a:lnTo>
                  <a:pt x="1490" y="956"/>
                </a:lnTo>
                <a:lnTo>
                  <a:pt x="1490" y="955"/>
                </a:lnTo>
                <a:lnTo>
                  <a:pt x="1487" y="954"/>
                </a:lnTo>
                <a:lnTo>
                  <a:pt x="1486" y="954"/>
                </a:lnTo>
                <a:lnTo>
                  <a:pt x="1487" y="949"/>
                </a:lnTo>
                <a:lnTo>
                  <a:pt x="1490" y="946"/>
                </a:lnTo>
                <a:lnTo>
                  <a:pt x="1491" y="944"/>
                </a:lnTo>
                <a:lnTo>
                  <a:pt x="1490" y="934"/>
                </a:lnTo>
                <a:lnTo>
                  <a:pt x="1490" y="931"/>
                </a:lnTo>
                <a:lnTo>
                  <a:pt x="1496" y="929"/>
                </a:lnTo>
                <a:lnTo>
                  <a:pt x="1501" y="928"/>
                </a:lnTo>
                <a:lnTo>
                  <a:pt x="1505" y="919"/>
                </a:lnTo>
                <a:lnTo>
                  <a:pt x="1505" y="914"/>
                </a:lnTo>
                <a:lnTo>
                  <a:pt x="1504" y="913"/>
                </a:lnTo>
                <a:lnTo>
                  <a:pt x="1504" y="911"/>
                </a:lnTo>
                <a:lnTo>
                  <a:pt x="1507" y="904"/>
                </a:lnTo>
                <a:lnTo>
                  <a:pt x="1508" y="901"/>
                </a:lnTo>
                <a:lnTo>
                  <a:pt x="1508" y="900"/>
                </a:lnTo>
                <a:lnTo>
                  <a:pt x="1511" y="900"/>
                </a:lnTo>
                <a:lnTo>
                  <a:pt x="1514" y="903"/>
                </a:lnTo>
                <a:lnTo>
                  <a:pt x="1515" y="901"/>
                </a:lnTo>
                <a:lnTo>
                  <a:pt x="1515" y="901"/>
                </a:lnTo>
                <a:lnTo>
                  <a:pt x="1513" y="898"/>
                </a:lnTo>
                <a:lnTo>
                  <a:pt x="1513" y="896"/>
                </a:lnTo>
                <a:lnTo>
                  <a:pt x="1515" y="895"/>
                </a:lnTo>
                <a:lnTo>
                  <a:pt x="1515" y="894"/>
                </a:lnTo>
                <a:lnTo>
                  <a:pt x="1517" y="894"/>
                </a:lnTo>
                <a:lnTo>
                  <a:pt x="1517" y="896"/>
                </a:lnTo>
                <a:lnTo>
                  <a:pt x="1520" y="896"/>
                </a:lnTo>
                <a:lnTo>
                  <a:pt x="1520" y="903"/>
                </a:lnTo>
                <a:lnTo>
                  <a:pt x="1523" y="901"/>
                </a:lnTo>
                <a:lnTo>
                  <a:pt x="1525" y="901"/>
                </a:lnTo>
                <a:lnTo>
                  <a:pt x="1528" y="900"/>
                </a:lnTo>
                <a:lnTo>
                  <a:pt x="1531" y="903"/>
                </a:lnTo>
                <a:lnTo>
                  <a:pt x="1531" y="896"/>
                </a:lnTo>
                <a:lnTo>
                  <a:pt x="1534" y="894"/>
                </a:lnTo>
                <a:lnTo>
                  <a:pt x="1530" y="890"/>
                </a:lnTo>
                <a:lnTo>
                  <a:pt x="1530" y="888"/>
                </a:lnTo>
                <a:lnTo>
                  <a:pt x="1540" y="884"/>
                </a:lnTo>
                <a:lnTo>
                  <a:pt x="1541" y="881"/>
                </a:lnTo>
                <a:lnTo>
                  <a:pt x="1542" y="881"/>
                </a:lnTo>
                <a:lnTo>
                  <a:pt x="1544" y="883"/>
                </a:lnTo>
                <a:lnTo>
                  <a:pt x="1544" y="881"/>
                </a:lnTo>
                <a:lnTo>
                  <a:pt x="1548" y="883"/>
                </a:lnTo>
                <a:lnTo>
                  <a:pt x="1550" y="881"/>
                </a:lnTo>
                <a:lnTo>
                  <a:pt x="1551" y="881"/>
                </a:lnTo>
                <a:lnTo>
                  <a:pt x="1547" y="876"/>
                </a:lnTo>
                <a:lnTo>
                  <a:pt x="1547" y="874"/>
                </a:lnTo>
                <a:lnTo>
                  <a:pt x="1545" y="871"/>
                </a:lnTo>
                <a:lnTo>
                  <a:pt x="1544" y="870"/>
                </a:lnTo>
                <a:lnTo>
                  <a:pt x="1540" y="870"/>
                </a:lnTo>
                <a:lnTo>
                  <a:pt x="1541" y="869"/>
                </a:lnTo>
                <a:lnTo>
                  <a:pt x="1542" y="868"/>
                </a:lnTo>
                <a:lnTo>
                  <a:pt x="1545" y="865"/>
                </a:lnTo>
                <a:lnTo>
                  <a:pt x="1548" y="865"/>
                </a:lnTo>
                <a:lnTo>
                  <a:pt x="1550" y="861"/>
                </a:lnTo>
                <a:lnTo>
                  <a:pt x="1550" y="860"/>
                </a:lnTo>
                <a:lnTo>
                  <a:pt x="1547" y="864"/>
                </a:lnTo>
                <a:lnTo>
                  <a:pt x="1544" y="864"/>
                </a:lnTo>
                <a:lnTo>
                  <a:pt x="1542" y="865"/>
                </a:lnTo>
                <a:lnTo>
                  <a:pt x="1542" y="865"/>
                </a:lnTo>
                <a:lnTo>
                  <a:pt x="1535" y="869"/>
                </a:lnTo>
                <a:lnTo>
                  <a:pt x="1534" y="868"/>
                </a:lnTo>
                <a:lnTo>
                  <a:pt x="1531" y="865"/>
                </a:lnTo>
                <a:lnTo>
                  <a:pt x="1531" y="859"/>
                </a:lnTo>
                <a:lnTo>
                  <a:pt x="1530" y="859"/>
                </a:lnTo>
                <a:lnTo>
                  <a:pt x="1530" y="868"/>
                </a:lnTo>
                <a:lnTo>
                  <a:pt x="1528" y="868"/>
                </a:lnTo>
                <a:lnTo>
                  <a:pt x="1528" y="870"/>
                </a:lnTo>
                <a:lnTo>
                  <a:pt x="1527" y="873"/>
                </a:lnTo>
                <a:lnTo>
                  <a:pt x="1523" y="870"/>
                </a:lnTo>
                <a:lnTo>
                  <a:pt x="1521" y="870"/>
                </a:lnTo>
                <a:lnTo>
                  <a:pt x="1521" y="871"/>
                </a:lnTo>
                <a:lnTo>
                  <a:pt x="1523" y="871"/>
                </a:lnTo>
                <a:lnTo>
                  <a:pt x="1524" y="873"/>
                </a:lnTo>
                <a:lnTo>
                  <a:pt x="1524" y="875"/>
                </a:lnTo>
                <a:lnTo>
                  <a:pt x="1523" y="874"/>
                </a:lnTo>
                <a:lnTo>
                  <a:pt x="1521" y="874"/>
                </a:lnTo>
                <a:lnTo>
                  <a:pt x="1521" y="875"/>
                </a:lnTo>
                <a:lnTo>
                  <a:pt x="1521" y="876"/>
                </a:lnTo>
                <a:lnTo>
                  <a:pt x="1518" y="878"/>
                </a:lnTo>
                <a:lnTo>
                  <a:pt x="1518" y="876"/>
                </a:lnTo>
                <a:lnTo>
                  <a:pt x="1517" y="875"/>
                </a:lnTo>
                <a:lnTo>
                  <a:pt x="1515" y="875"/>
                </a:lnTo>
                <a:lnTo>
                  <a:pt x="1514" y="874"/>
                </a:lnTo>
                <a:lnTo>
                  <a:pt x="1513" y="875"/>
                </a:lnTo>
                <a:lnTo>
                  <a:pt x="1514" y="878"/>
                </a:lnTo>
                <a:lnTo>
                  <a:pt x="1513" y="878"/>
                </a:lnTo>
                <a:lnTo>
                  <a:pt x="1511" y="879"/>
                </a:lnTo>
                <a:lnTo>
                  <a:pt x="1505" y="878"/>
                </a:lnTo>
                <a:lnTo>
                  <a:pt x="1505" y="876"/>
                </a:lnTo>
                <a:lnTo>
                  <a:pt x="1507" y="871"/>
                </a:lnTo>
                <a:lnTo>
                  <a:pt x="1507" y="870"/>
                </a:lnTo>
                <a:lnTo>
                  <a:pt x="1505" y="869"/>
                </a:lnTo>
                <a:lnTo>
                  <a:pt x="1505" y="868"/>
                </a:lnTo>
                <a:lnTo>
                  <a:pt x="1503" y="865"/>
                </a:lnTo>
                <a:lnTo>
                  <a:pt x="1503" y="866"/>
                </a:lnTo>
                <a:lnTo>
                  <a:pt x="1504" y="870"/>
                </a:lnTo>
                <a:lnTo>
                  <a:pt x="1504" y="880"/>
                </a:lnTo>
                <a:lnTo>
                  <a:pt x="1501" y="876"/>
                </a:lnTo>
                <a:lnTo>
                  <a:pt x="1500" y="875"/>
                </a:lnTo>
                <a:lnTo>
                  <a:pt x="1500" y="876"/>
                </a:lnTo>
                <a:lnTo>
                  <a:pt x="1501" y="878"/>
                </a:lnTo>
                <a:lnTo>
                  <a:pt x="1500" y="879"/>
                </a:lnTo>
                <a:lnTo>
                  <a:pt x="1501" y="880"/>
                </a:lnTo>
                <a:lnTo>
                  <a:pt x="1498" y="881"/>
                </a:lnTo>
                <a:lnTo>
                  <a:pt x="1494" y="885"/>
                </a:lnTo>
                <a:lnTo>
                  <a:pt x="1491" y="885"/>
                </a:lnTo>
                <a:lnTo>
                  <a:pt x="1487" y="889"/>
                </a:lnTo>
                <a:lnTo>
                  <a:pt x="1481" y="891"/>
                </a:lnTo>
                <a:lnTo>
                  <a:pt x="1470" y="898"/>
                </a:lnTo>
                <a:lnTo>
                  <a:pt x="1467" y="898"/>
                </a:lnTo>
                <a:lnTo>
                  <a:pt x="1464" y="894"/>
                </a:lnTo>
                <a:lnTo>
                  <a:pt x="1461" y="891"/>
                </a:lnTo>
                <a:lnTo>
                  <a:pt x="1460" y="886"/>
                </a:lnTo>
                <a:lnTo>
                  <a:pt x="1459" y="885"/>
                </a:lnTo>
                <a:lnTo>
                  <a:pt x="1457" y="884"/>
                </a:lnTo>
                <a:lnTo>
                  <a:pt x="1459" y="883"/>
                </a:lnTo>
                <a:lnTo>
                  <a:pt x="1459" y="881"/>
                </a:lnTo>
                <a:lnTo>
                  <a:pt x="1461" y="881"/>
                </a:lnTo>
                <a:lnTo>
                  <a:pt x="1461" y="879"/>
                </a:lnTo>
                <a:lnTo>
                  <a:pt x="1460" y="871"/>
                </a:lnTo>
                <a:lnTo>
                  <a:pt x="1459" y="865"/>
                </a:lnTo>
                <a:lnTo>
                  <a:pt x="1460" y="863"/>
                </a:lnTo>
                <a:lnTo>
                  <a:pt x="1463" y="856"/>
                </a:lnTo>
                <a:lnTo>
                  <a:pt x="1463" y="854"/>
                </a:lnTo>
                <a:lnTo>
                  <a:pt x="1466" y="840"/>
                </a:lnTo>
                <a:lnTo>
                  <a:pt x="1469" y="830"/>
                </a:lnTo>
                <a:lnTo>
                  <a:pt x="1469" y="826"/>
                </a:lnTo>
                <a:lnTo>
                  <a:pt x="1470" y="824"/>
                </a:lnTo>
                <a:lnTo>
                  <a:pt x="1471" y="816"/>
                </a:lnTo>
                <a:lnTo>
                  <a:pt x="1473" y="815"/>
                </a:lnTo>
                <a:lnTo>
                  <a:pt x="1476" y="810"/>
                </a:lnTo>
                <a:lnTo>
                  <a:pt x="1480" y="805"/>
                </a:lnTo>
                <a:lnTo>
                  <a:pt x="1483" y="803"/>
                </a:lnTo>
                <a:lnTo>
                  <a:pt x="1486" y="800"/>
                </a:lnTo>
                <a:lnTo>
                  <a:pt x="1493" y="796"/>
                </a:lnTo>
                <a:lnTo>
                  <a:pt x="1501" y="796"/>
                </a:lnTo>
                <a:lnTo>
                  <a:pt x="1507" y="798"/>
                </a:lnTo>
                <a:lnTo>
                  <a:pt x="1511" y="798"/>
                </a:lnTo>
                <a:lnTo>
                  <a:pt x="1525" y="806"/>
                </a:lnTo>
                <a:lnTo>
                  <a:pt x="1532" y="806"/>
                </a:lnTo>
                <a:lnTo>
                  <a:pt x="1535" y="809"/>
                </a:lnTo>
                <a:lnTo>
                  <a:pt x="1538" y="809"/>
                </a:lnTo>
                <a:lnTo>
                  <a:pt x="1541" y="810"/>
                </a:lnTo>
                <a:lnTo>
                  <a:pt x="1541" y="810"/>
                </a:lnTo>
                <a:lnTo>
                  <a:pt x="1538" y="809"/>
                </a:lnTo>
                <a:lnTo>
                  <a:pt x="1540" y="809"/>
                </a:lnTo>
                <a:lnTo>
                  <a:pt x="1541" y="808"/>
                </a:lnTo>
                <a:lnTo>
                  <a:pt x="1545" y="806"/>
                </a:lnTo>
                <a:lnTo>
                  <a:pt x="1547" y="804"/>
                </a:lnTo>
                <a:lnTo>
                  <a:pt x="1544" y="804"/>
                </a:lnTo>
                <a:lnTo>
                  <a:pt x="1544" y="803"/>
                </a:lnTo>
                <a:lnTo>
                  <a:pt x="1545" y="800"/>
                </a:lnTo>
                <a:lnTo>
                  <a:pt x="1542" y="798"/>
                </a:lnTo>
                <a:lnTo>
                  <a:pt x="1544" y="796"/>
                </a:lnTo>
                <a:lnTo>
                  <a:pt x="1541" y="796"/>
                </a:lnTo>
                <a:lnTo>
                  <a:pt x="1541" y="795"/>
                </a:lnTo>
                <a:lnTo>
                  <a:pt x="1540" y="794"/>
                </a:lnTo>
                <a:lnTo>
                  <a:pt x="1538" y="794"/>
                </a:lnTo>
                <a:lnTo>
                  <a:pt x="1531" y="790"/>
                </a:lnTo>
                <a:lnTo>
                  <a:pt x="1531" y="789"/>
                </a:lnTo>
                <a:lnTo>
                  <a:pt x="1528" y="788"/>
                </a:lnTo>
                <a:lnTo>
                  <a:pt x="1520" y="788"/>
                </a:lnTo>
                <a:lnTo>
                  <a:pt x="1514" y="784"/>
                </a:lnTo>
                <a:lnTo>
                  <a:pt x="1500" y="784"/>
                </a:lnTo>
                <a:lnTo>
                  <a:pt x="1498" y="783"/>
                </a:lnTo>
                <a:lnTo>
                  <a:pt x="1498" y="780"/>
                </a:lnTo>
                <a:lnTo>
                  <a:pt x="1497" y="780"/>
                </a:lnTo>
                <a:lnTo>
                  <a:pt x="1496" y="781"/>
                </a:lnTo>
                <a:lnTo>
                  <a:pt x="1494" y="780"/>
                </a:lnTo>
                <a:lnTo>
                  <a:pt x="1496" y="779"/>
                </a:lnTo>
                <a:lnTo>
                  <a:pt x="1500" y="779"/>
                </a:lnTo>
                <a:lnTo>
                  <a:pt x="1504" y="781"/>
                </a:lnTo>
                <a:lnTo>
                  <a:pt x="1507" y="781"/>
                </a:lnTo>
                <a:lnTo>
                  <a:pt x="1505" y="780"/>
                </a:lnTo>
                <a:lnTo>
                  <a:pt x="1500" y="778"/>
                </a:lnTo>
                <a:lnTo>
                  <a:pt x="1497" y="778"/>
                </a:lnTo>
                <a:lnTo>
                  <a:pt x="1491" y="780"/>
                </a:lnTo>
                <a:lnTo>
                  <a:pt x="1487" y="779"/>
                </a:lnTo>
                <a:lnTo>
                  <a:pt x="1483" y="781"/>
                </a:lnTo>
                <a:lnTo>
                  <a:pt x="1480" y="781"/>
                </a:lnTo>
                <a:lnTo>
                  <a:pt x="1481" y="779"/>
                </a:lnTo>
                <a:lnTo>
                  <a:pt x="1491" y="776"/>
                </a:lnTo>
                <a:lnTo>
                  <a:pt x="1498" y="776"/>
                </a:lnTo>
                <a:lnTo>
                  <a:pt x="1498" y="775"/>
                </a:lnTo>
                <a:lnTo>
                  <a:pt x="1487" y="775"/>
                </a:lnTo>
                <a:lnTo>
                  <a:pt x="1480" y="778"/>
                </a:lnTo>
                <a:lnTo>
                  <a:pt x="1477" y="780"/>
                </a:lnTo>
                <a:lnTo>
                  <a:pt x="1469" y="789"/>
                </a:lnTo>
                <a:lnTo>
                  <a:pt x="1469" y="788"/>
                </a:lnTo>
                <a:lnTo>
                  <a:pt x="1467" y="788"/>
                </a:lnTo>
                <a:lnTo>
                  <a:pt x="1464" y="791"/>
                </a:lnTo>
                <a:lnTo>
                  <a:pt x="1463" y="791"/>
                </a:lnTo>
                <a:lnTo>
                  <a:pt x="1463" y="789"/>
                </a:lnTo>
                <a:lnTo>
                  <a:pt x="1454" y="790"/>
                </a:lnTo>
                <a:lnTo>
                  <a:pt x="1453" y="791"/>
                </a:lnTo>
                <a:lnTo>
                  <a:pt x="1450" y="794"/>
                </a:lnTo>
                <a:lnTo>
                  <a:pt x="1450" y="794"/>
                </a:lnTo>
                <a:lnTo>
                  <a:pt x="1452" y="795"/>
                </a:lnTo>
                <a:lnTo>
                  <a:pt x="1449" y="795"/>
                </a:lnTo>
                <a:lnTo>
                  <a:pt x="1449" y="793"/>
                </a:lnTo>
                <a:lnTo>
                  <a:pt x="1454" y="783"/>
                </a:lnTo>
                <a:lnTo>
                  <a:pt x="1454" y="781"/>
                </a:lnTo>
                <a:lnTo>
                  <a:pt x="1452" y="784"/>
                </a:lnTo>
                <a:lnTo>
                  <a:pt x="1444" y="795"/>
                </a:lnTo>
                <a:lnTo>
                  <a:pt x="1443" y="798"/>
                </a:lnTo>
                <a:lnTo>
                  <a:pt x="1439" y="799"/>
                </a:lnTo>
                <a:lnTo>
                  <a:pt x="1434" y="800"/>
                </a:lnTo>
                <a:lnTo>
                  <a:pt x="1432" y="800"/>
                </a:lnTo>
                <a:lnTo>
                  <a:pt x="1430" y="799"/>
                </a:lnTo>
                <a:lnTo>
                  <a:pt x="1429" y="798"/>
                </a:lnTo>
                <a:lnTo>
                  <a:pt x="1427" y="796"/>
                </a:lnTo>
                <a:lnTo>
                  <a:pt x="1427" y="799"/>
                </a:lnTo>
                <a:lnTo>
                  <a:pt x="1429" y="800"/>
                </a:lnTo>
                <a:lnTo>
                  <a:pt x="1430" y="800"/>
                </a:lnTo>
                <a:lnTo>
                  <a:pt x="1430" y="803"/>
                </a:lnTo>
                <a:lnTo>
                  <a:pt x="1427" y="804"/>
                </a:lnTo>
                <a:lnTo>
                  <a:pt x="1426" y="806"/>
                </a:lnTo>
                <a:lnTo>
                  <a:pt x="1426" y="816"/>
                </a:lnTo>
                <a:lnTo>
                  <a:pt x="1425" y="816"/>
                </a:lnTo>
                <a:lnTo>
                  <a:pt x="1423" y="815"/>
                </a:lnTo>
                <a:lnTo>
                  <a:pt x="1419" y="816"/>
                </a:lnTo>
                <a:lnTo>
                  <a:pt x="1419" y="816"/>
                </a:lnTo>
                <a:lnTo>
                  <a:pt x="1417" y="818"/>
                </a:lnTo>
                <a:lnTo>
                  <a:pt x="1416" y="816"/>
                </a:lnTo>
                <a:lnTo>
                  <a:pt x="1416" y="815"/>
                </a:lnTo>
                <a:lnTo>
                  <a:pt x="1417" y="813"/>
                </a:lnTo>
                <a:lnTo>
                  <a:pt x="1416" y="810"/>
                </a:lnTo>
                <a:lnTo>
                  <a:pt x="1417" y="808"/>
                </a:lnTo>
                <a:lnTo>
                  <a:pt x="1419" y="805"/>
                </a:lnTo>
                <a:lnTo>
                  <a:pt x="1419" y="804"/>
                </a:lnTo>
                <a:lnTo>
                  <a:pt x="1416" y="805"/>
                </a:lnTo>
                <a:lnTo>
                  <a:pt x="1416" y="806"/>
                </a:lnTo>
                <a:lnTo>
                  <a:pt x="1415" y="808"/>
                </a:lnTo>
                <a:lnTo>
                  <a:pt x="1413" y="808"/>
                </a:lnTo>
                <a:lnTo>
                  <a:pt x="1413" y="818"/>
                </a:lnTo>
                <a:lnTo>
                  <a:pt x="1412" y="819"/>
                </a:lnTo>
                <a:lnTo>
                  <a:pt x="1410" y="815"/>
                </a:lnTo>
                <a:lnTo>
                  <a:pt x="1410" y="811"/>
                </a:lnTo>
                <a:lnTo>
                  <a:pt x="1412" y="806"/>
                </a:lnTo>
                <a:lnTo>
                  <a:pt x="1413" y="805"/>
                </a:lnTo>
                <a:lnTo>
                  <a:pt x="1419" y="801"/>
                </a:lnTo>
                <a:lnTo>
                  <a:pt x="1419" y="801"/>
                </a:lnTo>
                <a:lnTo>
                  <a:pt x="1413" y="804"/>
                </a:lnTo>
                <a:lnTo>
                  <a:pt x="1412" y="804"/>
                </a:lnTo>
                <a:lnTo>
                  <a:pt x="1415" y="799"/>
                </a:lnTo>
                <a:lnTo>
                  <a:pt x="1416" y="794"/>
                </a:lnTo>
                <a:lnTo>
                  <a:pt x="1416" y="786"/>
                </a:lnTo>
                <a:lnTo>
                  <a:pt x="1412" y="778"/>
                </a:lnTo>
                <a:lnTo>
                  <a:pt x="1413" y="775"/>
                </a:lnTo>
                <a:lnTo>
                  <a:pt x="1419" y="765"/>
                </a:lnTo>
                <a:lnTo>
                  <a:pt x="1423" y="761"/>
                </a:lnTo>
                <a:lnTo>
                  <a:pt x="1420" y="760"/>
                </a:lnTo>
                <a:lnTo>
                  <a:pt x="1419" y="760"/>
                </a:lnTo>
                <a:lnTo>
                  <a:pt x="1412" y="763"/>
                </a:lnTo>
                <a:lnTo>
                  <a:pt x="1409" y="765"/>
                </a:lnTo>
                <a:lnTo>
                  <a:pt x="1407" y="768"/>
                </a:lnTo>
                <a:lnTo>
                  <a:pt x="1405" y="771"/>
                </a:lnTo>
                <a:lnTo>
                  <a:pt x="1405" y="776"/>
                </a:lnTo>
                <a:lnTo>
                  <a:pt x="1403" y="783"/>
                </a:lnTo>
                <a:lnTo>
                  <a:pt x="1403" y="784"/>
                </a:lnTo>
                <a:lnTo>
                  <a:pt x="1402" y="783"/>
                </a:lnTo>
                <a:lnTo>
                  <a:pt x="1400" y="780"/>
                </a:lnTo>
                <a:lnTo>
                  <a:pt x="1402" y="775"/>
                </a:lnTo>
                <a:lnTo>
                  <a:pt x="1400" y="771"/>
                </a:lnTo>
                <a:lnTo>
                  <a:pt x="1402" y="769"/>
                </a:lnTo>
                <a:lnTo>
                  <a:pt x="1402" y="768"/>
                </a:lnTo>
                <a:lnTo>
                  <a:pt x="1399" y="770"/>
                </a:lnTo>
                <a:lnTo>
                  <a:pt x="1399" y="773"/>
                </a:lnTo>
                <a:lnTo>
                  <a:pt x="1400" y="775"/>
                </a:lnTo>
                <a:lnTo>
                  <a:pt x="1399" y="779"/>
                </a:lnTo>
                <a:lnTo>
                  <a:pt x="1399" y="783"/>
                </a:lnTo>
                <a:lnTo>
                  <a:pt x="1402" y="785"/>
                </a:lnTo>
                <a:lnTo>
                  <a:pt x="1403" y="790"/>
                </a:lnTo>
                <a:lnTo>
                  <a:pt x="1402" y="791"/>
                </a:lnTo>
                <a:lnTo>
                  <a:pt x="1402" y="794"/>
                </a:lnTo>
                <a:lnTo>
                  <a:pt x="1403" y="794"/>
                </a:lnTo>
                <a:lnTo>
                  <a:pt x="1405" y="794"/>
                </a:lnTo>
                <a:lnTo>
                  <a:pt x="1399" y="799"/>
                </a:lnTo>
                <a:lnTo>
                  <a:pt x="1398" y="800"/>
                </a:lnTo>
                <a:lnTo>
                  <a:pt x="1396" y="798"/>
                </a:lnTo>
                <a:lnTo>
                  <a:pt x="1395" y="800"/>
                </a:lnTo>
                <a:lnTo>
                  <a:pt x="1396" y="800"/>
                </a:lnTo>
                <a:lnTo>
                  <a:pt x="1398" y="801"/>
                </a:lnTo>
                <a:lnTo>
                  <a:pt x="1393" y="806"/>
                </a:lnTo>
                <a:lnTo>
                  <a:pt x="1392" y="806"/>
                </a:lnTo>
                <a:lnTo>
                  <a:pt x="1390" y="804"/>
                </a:lnTo>
                <a:lnTo>
                  <a:pt x="1390" y="803"/>
                </a:lnTo>
                <a:lnTo>
                  <a:pt x="1389" y="803"/>
                </a:lnTo>
                <a:lnTo>
                  <a:pt x="1389" y="795"/>
                </a:lnTo>
                <a:lnTo>
                  <a:pt x="1390" y="793"/>
                </a:lnTo>
                <a:lnTo>
                  <a:pt x="1390" y="791"/>
                </a:lnTo>
                <a:lnTo>
                  <a:pt x="1388" y="794"/>
                </a:lnTo>
                <a:lnTo>
                  <a:pt x="1386" y="798"/>
                </a:lnTo>
                <a:lnTo>
                  <a:pt x="1386" y="801"/>
                </a:lnTo>
                <a:lnTo>
                  <a:pt x="1388" y="806"/>
                </a:lnTo>
                <a:lnTo>
                  <a:pt x="1389" y="808"/>
                </a:lnTo>
                <a:lnTo>
                  <a:pt x="1392" y="815"/>
                </a:lnTo>
                <a:lnTo>
                  <a:pt x="1396" y="820"/>
                </a:lnTo>
                <a:lnTo>
                  <a:pt x="1396" y="821"/>
                </a:lnTo>
                <a:lnTo>
                  <a:pt x="1393" y="828"/>
                </a:lnTo>
                <a:lnTo>
                  <a:pt x="1389" y="835"/>
                </a:lnTo>
                <a:lnTo>
                  <a:pt x="1386" y="836"/>
                </a:lnTo>
                <a:lnTo>
                  <a:pt x="1383" y="836"/>
                </a:lnTo>
                <a:lnTo>
                  <a:pt x="1383" y="838"/>
                </a:lnTo>
                <a:lnTo>
                  <a:pt x="1382" y="839"/>
                </a:lnTo>
                <a:lnTo>
                  <a:pt x="1383" y="841"/>
                </a:lnTo>
                <a:lnTo>
                  <a:pt x="1385" y="838"/>
                </a:lnTo>
                <a:lnTo>
                  <a:pt x="1386" y="839"/>
                </a:lnTo>
                <a:lnTo>
                  <a:pt x="1388" y="839"/>
                </a:lnTo>
                <a:lnTo>
                  <a:pt x="1382" y="848"/>
                </a:lnTo>
                <a:lnTo>
                  <a:pt x="1376" y="853"/>
                </a:lnTo>
                <a:lnTo>
                  <a:pt x="1371" y="863"/>
                </a:lnTo>
                <a:lnTo>
                  <a:pt x="1369" y="865"/>
                </a:lnTo>
                <a:lnTo>
                  <a:pt x="1369" y="865"/>
                </a:lnTo>
                <a:lnTo>
                  <a:pt x="1371" y="868"/>
                </a:lnTo>
                <a:lnTo>
                  <a:pt x="1369" y="878"/>
                </a:lnTo>
                <a:lnTo>
                  <a:pt x="1369" y="881"/>
                </a:lnTo>
                <a:lnTo>
                  <a:pt x="1371" y="889"/>
                </a:lnTo>
                <a:lnTo>
                  <a:pt x="1371" y="893"/>
                </a:lnTo>
                <a:lnTo>
                  <a:pt x="1373" y="898"/>
                </a:lnTo>
                <a:lnTo>
                  <a:pt x="1375" y="901"/>
                </a:lnTo>
                <a:lnTo>
                  <a:pt x="1375" y="921"/>
                </a:lnTo>
                <a:lnTo>
                  <a:pt x="1373" y="924"/>
                </a:lnTo>
                <a:lnTo>
                  <a:pt x="1371" y="930"/>
                </a:lnTo>
                <a:lnTo>
                  <a:pt x="1368" y="931"/>
                </a:lnTo>
                <a:lnTo>
                  <a:pt x="1368" y="931"/>
                </a:lnTo>
                <a:lnTo>
                  <a:pt x="1365" y="928"/>
                </a:lnTo>
                <a:lnTo>
                  <a:pt x="1361" y="925"/>
                </a:lnTo>
                <a:lnTo>
                  <a:pt x="1358" y="928"/>
                </a:lnTo>
                <a:lnTo>
                  <a:pt x="1366" y="938"/>
                </a:lnTo>
                <a:lnTo>
                  <a:pt x="1368" y="941"/>
                </a:lnTo>
                <a:lnTo>
                  <a:pt x="1368" y="944"/>
                </a:lnTo>
                <a:lnTo>
                  <a:pt x="1366" y="945"/>
                </a:lnTo>
                <a:lnTo>
                  <a:pt x="1366" y="948"/>
                </a:lnTo>
                <a:lnTo>
                  <a:pt x="1368" y="951"/>
                </a:lnTo>
                <a:lnTo>
                  <a:pt x="1371" y="953"/>
                </a:lnTo>
                <a:lnTo>
                  <a:pt x="1372" y="956"/>
                </a:lnTo>
                <a:lnTo>
                  <a:pt x="1373" y="958"/>
                </a:lnTo>
                <a:lnTo>
                  <a:pt x="1376" y="963"/>
                </a:lnTo>
                <a:lnTo>
                  <a:pt x="1378" y="964"/>
                </a:lnTo>
                <a:lnTo>
                  <a:pt x="1382" y="966"/>
                </a:lnTo>
                <a:lnTo>
                  <a:pt x="1383" y="970"/>
                </a:lnTo>
                <a:lnTo>
                  <a:pt x="1385" y="974"/>
                </a:lnTo>
                <a:lnTo>
                  <a:pt x="1388" y="978"/>
                </a:lnTo>
                <a:lnTo>
                  <a:pt x="1390" y="984"/>
                </a:lnTo>
                <a:lnTo>
                  <a:pt x="1389" y="985"/>
                </a:lnTo>
                <a:lnTo>
                  <a:pt x="1389" y="989"/>
                </a:lnTo>
                <a:lnTo>
                  <a:pt x="1382" y="998"/>
                </a:lnTo>
                <a:lnTo>
                  <a:pt x="1378" y="1003"/>
                </a:lnTo>
                <a:lnTo>
                  <a:pt x="1376" y="1005"/>
                </a:lnTo>
                <a:lnTo>
                  <a:pt x="1376" y="1009"/>
                </a:lnTo>
                <a:lnTo>
                  <a:pt x="1375" y="1019"/>
                </a:lnTo>
                <a:lnTo>
                  <a:pt x="1371" y="1030"/>
                </a:lnTo>
                <a:lnTo>
                  <a:pt x="1369" y="1031"/>
                </a:lnTo>
                <a:lnTo>
                  <a:pt x="1369" y="1035"/>
                </a:lnTo>
                <a:lnTo>
                  <a:pt x="1366" y="1041"/>
                </a:lnTo>
                <a:lnTo>
                  <a:pt x="1362" y="1045"/>
                </a:lnTo>
                <a:lnTo>
                  <a:pt x="1359" y="1050"/>
                </a:lnTo>
                <a:lnTo>
                  <a:pt x="1356" y="1052"/>
                </a:lnTo>
                <a:lnTo>
                  <a:pt x="1349" y="1057"/>
                </a:lnTo>
                <a:lnTo>
                  <a:pt x="1346" y="1061"/>
                </a:lnTo>
                <a:lnTo>
                  <a:pt x="1342" y="1067"/>
                </a:lnTo>
                <a:lnTo>
                  <a:pt x="1339" y="1071"/>
                </a:lnTo>
                <a:lnTo>
                  <a:pt x="1329" y="1081"/>
                </a:lnTo>
                <a:lnTo>
                  <a:pt x="1325" y="1089"/>
                </a:lnTo>
                <a:lnTo>
                  <a:pt x="1324" y="1086"/>
                </a:lnTo>
                <a:lnTo>
                  <a:pt x="1322" y="1086"/>
                </a:lnTo>
                <a:lnTo>
                  <a:pt x="1321" y="1084"/>
                </a:lnTo>
                <a:lnTo>
                  <a:pt x="1319" y="1085"/>
                </a:lnTo>
                <a:lnTo>
                  <a:pt x="1318" y="1085"/>
                </a:lnTo>
                <a:lnTo>
                  <a:pt x="1314" y="1082"/>
                </a:lnTo>
                <a:lnTo>
                  <a:pt x="1314" y="1084"/>
                </a:lnTo>
                <a:lnTo>
                  <a:pt x="1317" y="1086"/>
                </a:lnTo>
                <a:lnTo>
                  <a:pt x="1319" y="1087"/>
                </a:lnTo>
                <a:lnTo>
                  <a:pt x="1321" y="1089"/>
                </a:lnTo>
                <a:lnTo>
                  <a:pt x="1324" y="1091"/>
                </a:lnTo>
                <a:lnTo>
                  <a:pt x="1324" y="1092"/>
                </a:lnTo>
                <a:lnTo>
                  <a:pt x="1322" y="1096"/>
                </a:lnTo>
                <a:lnTo>
                  <a:pt x="1319" y="1096"/>
                </a:lnTo>
                <a:lnTo>
                  <a:pt x="1318" y="1094"/>
                </a:lnTo>
                <a:lnTo>
                  <a:pt x="1317" y="1094"/>
                </a:lnTo>
                <a:lnTo>
                  <a:pt x="1318" y="1096"/>
                </a:lnTo>
                <a:lnTo>
                  <a:pt x="1319" y="1097"/>
                </a:lnTo>
                <a:lnTo>
                  <a:pt x="1321" y="1100"/>
                </a:lnTo>
                <a:lnTo>
                  <a:pt x="1321" y="1101"/>
                </a:lnTo>
                <a:lnTo>
                  <a:pt x="1315" y="1105"/>
                </a:lnTo>
                <a:lnTo>
                  <a:pt x="1314" y="1105"/>
                </a:lnTo>
                <a:lnTo>
                  <a:pt x="1315" y="1107"/>
                </a:lnTo>
                <a:lnTo>
                  <a:pt x="1317" y="1110"/>
                </a:lnTo>
                <a:lnTo>
                  <a:pt x="1318" y="1112"/>
                </a:lnTo>
                <a:lnTo>
                  <a:pt x="1322" y="1116"/>
                </a:lnTo>
                <a:lnTo>
                  <a:pt x="1324" y="1117"/>
                </a:lnTo>
                <a:lnTo>
                  <a:pt x="1324" y="1121"/>
                </a:lnTo>
                <a:lnTo>
                  <a:pt x="1321" y="1121"/>
                </a:lnTo>
                <a:lnTo>
                  <a:pt x="1319" y="1121"/>
                </a:lnTo>
                <a:lnTo>
                  <a:pt x="1315" y="1125"/>
                </a:lnTo>
                <a:lnTo>
                  <a:pt x="1308" y="1127"/>
                </a:lnTo>
                <a:lnTo>
                  <a:pt x="1298" y="1135"/>
                </a:lnTo>
                <a:lnTo>
                  <a:pt x="1294" y="1136"/>
                </a:lnTo>
                <a:lnTo>
                  <a:pt x="1291" y="1139"/>
                </a:lnTo>
                <a:lnTo>
                  <a:pt x="1288" y="1141"/>
                </a:lnTo>
                <a:lnTo>
                  <a:pt x="1284" y="1142"/>
                </a:lnTo>
                <a:lnTo>
                  <a:pt x="1280" y="1142"/>
                </a:lnTo>
                <a:lnTo>
                  <a:pt x="1277" y="1146"/>
                </a:lnTo>
                <a:lnTo>
                  <a:pt x="1268" y="1146"/>
                </a:lnTo>
                <a:lnTo>
                  <a:pt x="1265" y="1149"/>
                </a:lnTo>
                <a:lnTo>
                  <a:pt x="1253" y="1149"/>
                </a:lnTo>
                <a:lnTo>
                  <a:pt x="1250" y="1152"/>
                </a:lnTo>
                <a:lnTo>
                  <a:pt x="1247" y="1156"/>
                </a:lnTo>
                <a:lnTo>
                  <a:pt x="1246" y="1156"/>
                </a:lnTo>
                <a:lnTo>
                  <a:pt x="1240" y="1157"/>
                </a:lnTo>
                <a:lnTo>
                  <a:pt x="1236" y="1161"/>
                </a:lnTo>
                <a:lnTo>
                  <a:pt x="1233" y="1161"/>
                </a:lnTo>
                <a:lnTo>
                  <a:pt x="1227" y="1162"/>
                </a:lnTo>
                <a:lnTo>
                  <a:pt x="1224" y="1164"/>
                </a:lnTo>
                <a:lnTo>
                  <a:pt x="1221" y="1164"/>
                </a:lnTo>
                <a:lnTo>
                  <a:pt x="1219" y="1167"/>
                </a:lnTo>
                <a:lnTo>
                  <a:pt x="1217" y="1170"/>
                </a:lnTo>
                <a:lnTo>
                  <a:pt x="1219" y="1171"/>
                </a:lnTo>
                <a:lnTo>
                  <a:pt x="1221" y="1174"/>
                </a:lnTo>
                <a:lnTo>
                  <a:pt x="1220" y="1174"/>
                </a:lnTo>
                <a:lnTo>
                  <a:pt x="1216" y="1172"/>
                </a:lnTo>
                <a:lnTo>
                  <a:pt x="1211" y="1174"/>
                </a:lnTo>
                <a:lnTo>
                  <a:pt x="1213" y="1176"/>
                </a:lnTo>
                <a:lnTo>
                  <a:pt x="1206" y="1179"/>
                </a:lnTo>
                <a:lnTo>
                  <a:pt x="1200" y="1179"/>
                </a:lnTo>
                <a:lnTo>
                  <a:pt x="1199" y="1180"/>
                </a:lnTo>
                <a:lnTo>
                  <a:pt x="1194" y="1179"/>
                </a:lnTo>
                <a:lnTo>
                  <a:pt x="1190" y="1179"/>
                </a:lnTo>
                <a:lnTo>
                  <a:pt x="1183" y="1182"/>
                </a:lnTo>
                <a:lnTo>
                  <a:pt x="1180" y="1182"/>
                </a:lnTo>
                <a:lnTo>
                  <a:pt x="1180" y="1184"/>
                </a:lnTo>
                <a:lnTo>
                  <a:pt x="1180" y="1187"/>
                </a:lnTo>
                <a:lnTo>
                  <a:pt x="1179" y="1187"/>
                </a:lnTo>
                <a:lnTo>
                  <a:pt x="1173" y="1186"/>
                </a:lnTo>
                <a:lnTo>
                  <a:pt x="1166" y="1187"/>
                </a:lnTo>
                <a:lnTo>
                  <a:pt x="1163" y="1190"/>
                </a:lnTo>
                <a:lnTo>
                  <a:pt x="1163" y="1192"/>
                </a:lnTo>
                <a:lnTo>
                  <a:pt x="1165" y="1194"/>
                </a:lnTo>
                <a:lnTo>
                  <a:pt x="1162" y="1195"/>
                </a:lnTo>
                <a:lnTo>
                  <a:pt x="1160" y="1196"/>
                </a:lnTo>
                <a:lnTo>
                  <a:pt x="1157" y="1194"/>
                </a:lnTo>
                <a:lnTo>
                  <a:pt x="1156" y="1196"/>
                </a:lnTo>
                <a:lnTo>
                  <a:pt x="1152" y="1197"/>
                </a:lnTo>
                <a:lnTo>
                  <a:pt x="1150" y="1199"/>
                </a:lnTo>
                <a:lnTo>
                  <a:pt x="1146" y="1199"/>
                </a:lnTo>
                <a:lnTo>
                  <a:pt x="1145" y="1200"/>
                </a:lnTo>
                <a:lnTo>
                  <a:pt x="1142" y="1201"/>
                </a:lnTo>
                <a:lnTo>
                  <a:pt x="1136" y="1201"/>
                </a:lnTo>
                <a:lnTo>
                  <a:pt x="1133" y="1204"/>
                </a:lnTo>
                <a:lnTo>
                  <a:pt x="1130" y="1205"/>
                </a:lnTo>
                <a:lnTo>
                  <a:pt x="1130" y="1202"/>
                </a:lnTo>
                <a:lnTo>
                  <a:pt x="1129" y="1201"/>
                </a:lnTo>
                <a:lnTo>
                  <a:pt x="1128" y="1201"/>
                </a:lnTo>
                <a:lnTo>
                  <a:pt x="1125" y="1202"/>
                </a:lnTo>
                <a:lnTo>
                  <a:pt x="1122" y="1205"/>
                </a:lnTo>
                <a:lnTo>
                  <a:pt x="1115" y="1212"/>
                </a:lnTo>
                <a:lnTo>
                  <a:pt x="1112" y="1212"/>
                </a:lnTo>
                <a:lnTo>
                  <a:pt x="1113" y="1214"/>
                </a:lnTo>
                <a:lnTo>
                  <a:pt x="1113" y="1215"/>
                </a:lnTo>
                <a:lnTo>
                  <a:pt x="1115" y="1216"/>
                </a:lnTo>
                <a:lnTo>
                  <a:pt x="1115" y="1217"/>
                </a:lnTo>
                <a:lnTo>
                  <a:pt x="1112" y="1219"/>
                </a:lnTo>
                <a:lnTo>
                  <a:pt x="1112" y="1221"/>
                </a:lnTo>
                <a:lnTo>
                  <a:pt x="1105" y="1225"/>
                </a:lnTo>
                <a:lnTo>
                  <a:pt x="1102" y="1225"/>
                </a:lnTo>
                <a:lnTo>
                  <a:pt x="1099" y="1227"/>
                </a:lnTo>
                <a:lnTo>
                  <a:pt x="1094" y="1229"/>
                </a:lnTo>
                <a:lnTo>
                  <a:pt x="1092" y="1227"/>
                </a:lnTo>
                <a:lnTo>
                  <a:pt x="1088" y="1229"/>
                </a:lnTo>
                <a:lnTo>
                  <a:pt x="1085" y="1229"/>
                </a:lnTo>
                <a:lnTo>
                  <a:pt x="1082" y="1230"/>
                </a:lnTo>
                <a:lnTo>
                  <a:pt x="1082" y="1227"/>
                </a:lnTo>
                <a:lnTo>
                  <a:pt x="1081" y="1227"/>
                </a:lnTo>
                <a:lnTo>
                  <a:pt x="1079" y="1227"/>
                </a:lnTo>
                <a:lnTo>
                  <a:pt x="1078" y="1229"/>
                </a:lnTo>
                <a:lnTo>
                  <a:pt x="1079" y="1230"/>
                </a:lnTo>
                <a:lnTo>
                  <a:pt x="1079" y="1232"/>
                </a:lnTo>
                <a:lnTo>
                  <a:pt x="1069" y="1234"/>
                </a:lnTo>
                <a:lnTo>
                  <a:pt x="1064" y="1235"/>
                </a:lnTo>
                <a:lnTo>
                  <a:pt x="1061" y="1235"/>
                </a:lnTo>
                <a:lnTo>
                  <a:pt x="1050" y="1242"/>
                </a:lnTo>
                <a:lnTo>
                  <a:pt x="1044" y="1241"/>
                </a:lnTo>
                <a:lnTo>
                  <a:pt x="1042" y="1242"/>
                </a:lnTo>
                <a:lnTo>
                  <a:pt x="1041" y="1242"/>
                </a:lnTo>
                <a:lnTo>
                  <a:pt x="1035" y="1245"/>
                </a:lnTo>
                <a:lnTo>
                  <a:pt x="1034" y="1246"/>
                </a:lnTo>
                <a:lnTo>
                  <a:pt x="1030" y="1247"/>
                </a:lnTo>
                <a:lnTo>
                  <a:pt x="1028" y="1247"/>
                </a:lnTo>
                <a:lnTo>
                  <a:pt x="1027" y="1249"/>
                </a:lnTo>
                <a:lnTo>
                  <a:pt x="1023" y="1249"/>
                </a:lnTo>
                <a:lnTo>
                  <a:pt x="1020" y="1254"/>
                </a:lnTo>
                <a:lnTo>
                  <a:pt x="1018" y="1255"/>
                </a:lnTo>
                <a:lnTo>
                  <a:pt x="1015" y="1256"/>
                </a:lnTo>
                <a:lnTo>
                  <a:pt x="1008" y="1257"/>
                </a:lnTo>
                <a:lnTo>
                  <a:pt x="1008" y="1257"/>
                </a:lnTo>
                <a:lnTo>
                  <a:pt x="1007" y="1256"/>
                </a:lnTo>
                <a:lnTo>
                  <a:pt x="1003" y="1257"/>
                </a:lnTo>
                <a:lnTo>
                  <a:pt x="1000" y="1264"/>
                </a:lnTo>
                <a:lnTo>
                  <a:pt x="998" y="1265"/>
                </a:lnTo>
                <a:lnTo>
                  <a:pt x="991" y="1265"/>
                </a:lnTo>
                <a:lnTo>
                  <a:pt x="987" y="1264"/>
                </a:lnTo>
                <a:lnTo>
                  <a:pt x="978" y="1266"/>
                </a:lnTo>
                <a:lnTo>
                  <a:pt x="977" y="1271"/>
                </a:lnTo>
                <a:lnTo>
                  <a:pt x="971" y="1270"/>
                </a:lnTo>
                <a:lnTo>
                  <a:pt x="967" y="1272"/>
                </a:lnTo>
                <a:lnTo>
                  <a:pt x="963" y="1271"/>
                </a:lnTo>
                <a:lnTo>
                  <a:pt x="959" y="1270"/>
                </a:lnTo>
                <a:lnTo>
                  <a:pt x="953" y="1270"/>
                </a:lnTo>
                <a:lnTo>
                  <a:pt x="950" y="1271"/>
                </a:lnTo>
                <a:lnTo>
                  <a:pt x="949" y="1271"/>
                </a:lnTo>
                <a:lnTo>
                  <a:pt x="947" y="1275"/>
                </a:lnTo>
                <a:lnTo>
                  <a:pt x="944" y="1275"/>
                </a:lnTo>
                <a:lnTo>
                  <a:pt x="946" y="1277"/>
                </a:lnTo>
                <a:lnTo>
                  <a:pt x="949" y="1277"/>
                </a:lnTo>
                <a:lnTo>
                  <a:pt x="950" y="1279"/>
                </a:lnTo>
                <a:lnTo>
                  <a:pt x="947" y="1280"/>
                </a:lnTo>
                <a:lnTo>
                  <a:pt x="943" y="1280"/>
                </a:lnTo>
                <a:lnTo>
                  <a:pt x="943" y="1281"/>
                </a:lnTo>
                <a:lnTo>
                  <a:pt x="942" y="1282"/>
                </a:lnTo>
                <a:lnTo>
                  <a:pt x="937" y="1280"/>
                </a:lnTo>
                <a:lnTo>
                  <a:pt x="936" y="1280"/>
                </a:lnTo>
                <a:lnTo>
                  <a:pt x="933" y="1281"/>
                </a:lnTo>
                <a:lnTo>
                  <a:pt x="930" y="1280"/>
                </a:lnTo>
                <a:lnTo>
                  <a:pt x="927" y="1279"/>
                </a:lnTo>
                <a:lnTo>
                  <a:pt x="923" y="1280"/>
                </a:lnTo>
                <a:lnTo>
                  <a:pt x="922" y="1281"/>
                </a:lnTo>
                <a:lnTo>
                  <a:pt x="922" y="1282"/>
                </a:lnTo>
                <a:lnTo>
                  <a:pt x="916" y="1282"/>
                </a:lnTo>
                <a:lnTo>
                  <a:pt x="915" y="1281"/>
                </a:lnTo>
                <a:lnTo>
                  <a:pt x="915" y="1281"/>
                </a:lnTo>
                <a:lnTo>
                  <a:pt x="912" y="1280"/>
                </a:lnTo>
                <a:lnTo>
                  <a:pt x="907" y="1280"/>
                </a:lnTo>
                <a:lnTo>
                  <a:pt x="907" y="1281"/>
                </a:lnTo>
                <a:lnTo>
                  <a:pt x="903" y="1280"/>
                </a:lnTo>
                <a:lnTo>
                  <a:pt x="900" y="1280"/>
                </a:lnTo>
                <a:lnTo>
                  <a:pt x="896" y="1281"/>
                </a:lnTo>
                <a:lnTo>
                  <a:pt x="893" y="1284"/>
                </a:lnTo>
                <a:lnTo>
                  <a:pt x="896" y="1286"/>
                </a:lnTo>
                <a:lnTo>
                  <a:pt x="892" y="1286"/>
                </a:lnTo>
                <a:lnTo>
                  <a:pt x="889" y="1284"/>
                </a:lnTo>
                <a:lnTo>
                  <a:pt x="888" y="1284"/>
                </a:lnTo>
                <a:lnTo>
                  <a:pt x="886" y="1282"/>
                </a:lnTo>
                <a:lnTo>
                  <a:pt x="883" y="1281"/>
                </a:lnTo>
                <a:lnTo>
                  <a:pt x="873" y="1277"/>
                </a:lnTo>
                <a:lnTo>
                  <a:pt x="871" y="1275"/>
                </a:lnTo>
                <a:lnTo>
                  <a:pt x="868" y="1276"/>
                </a:lnTo>
                <a:lnTo>
                  <a:pt x="863" y="1276"/>
                </a:lnTo>
                <a:lnTo>
                  <a:pt x="845" y="1267"/>
                </a:lnTo>
                <a:lnTo>
                  <a:pt x="841" y="1265"/>
                </a:lnTo>
                <a:lnTo>
                  <a:pt x="839" y="1264"/>
                </a:lnTo>
                <a:lnTo>
                  <a:pt x="841" y="1261"/>
                </a:lnTo>
                <a:lnTo>
                  <a:pt x="842" y="1257"/>
                </a:lnTo>
                <a:lnTo>
                  <a:pt x="842" y="1257"/>
                </a:lnTo>
                <a:lnTo>
                  <a:pt x="841" y="1259"/>
                </a:lnTo>
                <a:lnTo>
                  <a:pt x="838" y="1262"/>
                </a:lnTo>
                <a:lnTo>
                  <a:pt x="836" y="1264"/>
                </a:lnTo>
                <a:lnTo>
                  <a:pt x="834" y="1264"/>
                </a:lnTo>
                <a:lnTo>
                  <a:pt x="832" y="1262"/>
                </a:lnTo>
                <a:lnTo>
                  <a:pt x="831" y="1261"/>
                </a:lnTo>
                <a:lnTo>
                  <a:pt x="828" y="1260"/>
                </a:lnTo>
                <a:lnTo>
                  <a:pt x="831" y="1259"/>
                </a:lnTo>
                <a:lnTo>
                  <a:pt x="826" y="1259"/>
                </a:lnTo>
                <a:lnTo>
                  <a:pt x="825" y="1260"/>
                </a:lnTo>
                <a:lnTo>
                  <a:pt x="818" y="1260"/>
                </a:lnTo>
                <a:lnTo>
                  <a:pt x="815" y="1257"/>
                </a:lnTo>
                <a:lnTo>
                  <a:pt x="808" y="1255"/>
                </a:lnTo>
                <a:lnTo>
                  <a:pt x="805" y="1252"/>
                </a:lnTo>
                <a:lnTo>
                  <a:pt x="802" y="1252"/>
                </a:lnTo>
                <a:lnTo>
                  <a:pt x="799" y="1250"/>
                </a:lnTo>
                <a:lnTo>
                  <a:pt x="797" y="1249"/>
                </a:lnTo>
                <a:lnTo>
                  <a:pt x="794" y="1250"/>
                </a:lnTo>
                <a:lnTo>
                  <a:pt x="791" y="1247"/>
                </a:lnTo>
                <a:lnTo>
                  <a:pt x="788" y="1246"/>
                </a:lnTo>
                <a:lnTo>
                  <a:pt x="785" y="1244"/>
                </a:lnTo>
                <a:lnTo>
                  <a:pt x="780" y="1242"/>
                </a:lnTo>
                <a:lnTo>
                  <a:pt x="775" y="1241"/>
                </a:lnTo>
                <a:lnTo>
                  <a:pt x="775" y="1240"/>
                </a:lnTo>
                <a:lnTo>
                  <a:pt x="774" y="1239"/>
                </a:lnTo>
                <a:lnTo>
                  <a:pt x="768" y="1237"/>
                </a:lnTo>
                <a:lnTo>
                  <a:pt x="764" y="1235"/>
                </a:lnTo>
                <a:lnTo>
                  <a:pt x="761" y="1234"/>
                </a:lnTo>
                <a:lnTo>
                  <a:pt x="757" y="1231"/>
                </a:lnTo>
                <a:lnTo>
                  <a:pt x="751" y="1226"/>
                </a:lnTo>
                <a:lnTo>
                  <a:pt x="751" y="1225"/>
                </a:lnTo>
                <a:lnTo>
                  <a:pt x="755" y="1224"/>
                </a:lnTo>
                <a:lnTo>
                  <a:pt x="748" y="1224"/>
                </a:lnTo>
                <a:lnTo>
                  <a:pt x="744" y="1220"/>
                </a:lnTo>
                <a:lnTo>
                  <a:pt x="741" y="1219"/>
                </a:lnTo>
                <a:lnTo>
                  <a:pt x="736" y="1219"/>
                </a:lnTo>
                <a:lnTo>
                  <a:pt x="726" y="1214"/>
                </a:lnTo>
                <a:lnTo>
                  <a:pt x="724" y="1212"/>
                </a:lnTo>
                <a:lnTo>
                  <a:pt x="721" y="1210"/>
                </a:lnTo>
                <a:lnTo>
                  <a:pt x="710" y="1202"/>
                </a:lnTo>
                <a:lnTo>
                  <a:pt x="700" y="1195"/>
                </a:lnTo>
                <a:lnTo>
                  <a:pt x="699" y="1194"/>
                </a:lnTo>
                <a:lnTo>
                  <a:pt x="693" y="1189"/>
                </a:lnTo>
                <a:lnTo>
                  <a:pt x="690" y="1186"/>
                </a:lnTo>
                <a:lnTo>
                  <a:pt x="687" y="1185"/>
                </a:lnTo>
                <a:lnTo>
                  <a:pt x="686" y="1185"/>
                </a:lnTo>
                <a:lnTo>
                  <a:pt x="679" y="1177"/>
                </a:lnTo>
                <a:lnTo>
                  <a:pt x="659" y="1162"/>
                </a:lnTo>
                <a:lnTo>
                  <a:pt x="660" y="1161"/>
                </a:lnTo>
                <a:lnTo>
                  <a:pt x="662" y="1162"/>
                </a:lnTo>
                <a:lnTo>
                  <a:pt x="663" y="1161"/>
                </a:lnTo>
                <a:lnTo>
                  <a:pt x="660" y="1160"/>
                </a:lnTo>
                <a:lnTo>
                  <a:pt x="656" y="1160"/>
                </a:lnTo>
                <a:lnTo>
                  <a:pt x="655" y="1159"/>
                </a:lnTo>
                <a:lnTo>
                  <a:pt x="649" y="1154"/>
                </a:lnTo>
                <a:lnTo>
                  <a:pt x="643" y="1150"/>
                </a:lnTo>
                <a:lnTo>
                  <a:pt x="642" y="1147"/>
                </a:lnTo>
                <a:lnTo>
                  <a:pt x="639" y="1145"/>
                </a:lnTo>
                <a:lnTo>
                  <a:pt x="633" y="1141"/>
                </a:lnTo>
                <a:lnTo>
                  <a:pt x="626" y="1135"/>
                </a:lnTo>
                <a:lnTo>
                  <a:pt x="623" y="1131"/>
                </a:lnTo>
                <a:lnTo>
                  <a:pt x="623" y="1130"/>
                </a:lnTo>
                <a:lnTo>
                  <a:pt x="622" y="1129"/>
                </a:lnTo>
                <a:lnTo>
                  <a:pt x="622" y="1130"/>
                </a:lnTo>
                <a:lnTo>
                  <a:pt x="618" y="1126"/>
                </a:lnTo>
                <a:lnTo>
                  <a:pt x="613" y="1122"/>
                </a:lnTo>
                <a:lnTo>
                  <a:pt x="612" y="1121"/>
                </a:lnTo>
                <a:lnTo>
                  <a:pt x="608" y="1116"/>
                </a:lnTo>
                <a:lnTo>
                  <a:pt x="592" y="1100"/>
                </a:lnTo>
                <a:lnTo>
                  <a:pt x="588" y="1095"/>
                </a:lnTo>
                <a:lnTo>
                  <a:pt x="581" y="1089"/>
                </a:lnTo>
                <a:lnTo>
                  <a:pt x="571" y="1076"/>
                </a:lnTo>
                <a:lnTo>
                  <a:pt x="567" y="1072"/>
                </a:lnTo>
                <a:lnTo>
                  <a:pt x="564" y="1070"/>
                </a:lnTo>
                <a:lnTo>
                  <a:pt x="548" y="1052"/>
                </a:lnTo>
                <a:lnTo>
                  <a:pt x="537" y="1041"/>
                </a:lnTo>
                <a:lnTo>
                  <a:pt x="535" y="1039"/>
                </a:lnTo>
                <a:lnTo>
                  <a:pt x="534" y="1037"/>
                </a:lnTo>
                <a:lnTo>
                  <a:pt x="532" y="1036"/>
                </a:lnTo>
                <a:lnTo>
                  <a:pt x="524" y="1026"/>
                </a:lnTo>
                <a:lnTo>
                  <a:pt x="504" y="1009"/>
                </a:lnTo>
                <a:lnTo>
                  <a:pt x="488" y="994"/>
                </a:lnTo>
                <a:lnTo>
                  <a:pt x="481" y="986"/>
                </a:lnTo>
                <a:lnTo>
                  <a:pt x="478" y="984"/>
                </a:lnTo>
                <a:lnTo>
                  <a:pt x="476" y="983"/>
                </a:lnTo>
                <a:lnTo>
                  <a:pt x="474" y="981"/>
                </a:lnTo>
                <a:lnTo>
                  <a:pt x="476" y="981"/>
                </a:lnTo>
                <a:lnTo>
                  <a:pt x="477" y="980"/>
                </a:lnTo>
                <a:lnTo>
                  <a:pt x="477" y="978"/>
                </a:lnTo>
                <a:lnTo>
                  <a:pt x="476" y="978"/>
                </a:lnTo>
                <a:lnTo>
                  <a:pt x="473" y="978"/>
                </a:lnTo>
                <a:lnTo>
                  <a:pt x="473" y="981"/>
                </a:lnTo>
                <a:lnTo>
                  <a:pt x="471" y="983"/>
                </a:lnTo>
                <a:lnTo>
                  <a:pt x="470" y="983"/>
                </a:lnTo>
                <a:lnTo>
                  <a:pt x="467" y="980"/>
                </a:lnTo>
                <a:lnTo>
                  <a:pt x="457" y="970"/>
                </a:lnTo>
                <a:lnTo>
                  <a:pt x="449" y="964"/>
                </a:lnTo>
                <a:lnTo>
                  <a:pt x="447" y="963"/>
                </a:lnTo>
                <a:lnTo>
                  <a:pt x="436" y="953"/>
                </a:lnTo>
                <a:lnTo>
                  <a:pt x="427" y="946"/>
                </a:lnTo>
                <a:lnTo>
                  <a:pt x="423" y="943"/>
                </a:lnTo>
                <a:lnTo>
                  <a:pt x="416" y="938"/>
                </a:lnTo>
                <a:lnTo>
                  <a:pt x="412" y="935"/>
                </a:lnTo>
                <a:lnTo>
                  <a:pt x="409" y="931"/>
                </a:lnTo>
                <a:lnTo>
                  <a:pt x="403" y="926"/>
                </a:lnTo>
                <a:lnTo>
                  <a:pt x="399" y="921"/>
                </a:lnTo>
                <a:lnTo>
                  <a:pt x="399" y="920"/>
                </a:lnTo>
                <a:lnTo>
                  <a:pt x="402" y="923"/>
                </a:lnTo>
                <a:lnTo>
                  <a:pt x="403" y="916"/>
                </a:lnTo>
                <a:lnTo>
                  <a:pt x="406" y="914"/>
                </a:lnTo>
                <a:lnTo>
                  <a:pt x="405" y="913"/>
                </a:lnTo>
                <a:lnTo>
                  <a:pt x="402" y="913"/>
                </a:lnTo>
                <a:lnTo>
                  <a:pt x="397" y="918"/>
                </a:lnTo>
                <a:lnTo>
                  <a:pt x="396" y="919"/>
                </a:lnTo>
                <a:lnTo>
                  <a:pt x="395" y="919"/>
                </a:lnTo>
                <a:lnTo>
                  <a:pt x="392" y="918"/>
                </a:lnTo>
                <a:lnTo>
                  <a:pt x="383" y="910"/>
                </a:lnTo>
                <a:lnTo>
                  <a:pt x="378" y="905"/>
                </a:lnTo>
                <a:lnTo>
                  <a:pt x="369" y="899"/>
                </a:lnTo>
                <a:lnTo>
                  <a:pt x="361" y="893"/>
                </a:lnTo>
                <a:lnTo>
                  <a:pt x="352" y="884"/>
                </a:lnTo>
                <a:lnTo>
                  <a:pt x="343" y="875"/>
                </a:lnTo>
                <a:lnTo>
                  <a:pt x="342" y="873"/>
                </a:lnTo>
                <a:lnTo>
                  <a:pt x="343" y="871"/>
                </a:lnTo>
                <a:lnTo>
                  <a:pt x="345" y="871"/>
                </a:lnTo>
                <a:lnTo>
                  <a:pt x="345" y="870"/>
                </a:lnTo>
                <a:lnTo>
                  <a:pt x="343" y="868"/>
                </a:lnTo>
                <a:lnTo>
                  <a:pt x="343" y="866"/>
                </a:lnTo>
                <a:lnTo>
                  <a:pt x="341" y="866"/>
                </a:lnTo>
                <a:lnTo>
                  <a:pt x="342" y="870"/>
                </a:lnTo>
                <a:lnTo>
                  <a:pt x="341" y="871"/>
                </a:lnTo>
                <a:lnTo>
                  <a:pt x="338" y="870"/>
                </a:lnTo>
                <a:lnTo>
                  <a:pt x="335" y="866"/>
                </a:lnTo>
                <a:lnTo>
                  <a:pt x="334" y="865"/>
                </a:lnTo>
                <a:lnTo>
                  <a:pt x="332" y="865"/>
                </a:lnTo>
                <a:lnTo>
                  <a:pt x="328" y="860"/>
                </a:lnTo>
                <a:lnTo>
                  <a:pt x="315" y="846"/>
                </a:lnTo>
                <a:lnTo>
                  <a:pt x="307" y="836"/>
                </a:lnTo>
                <a:lnTo>
                  <a:pt x="304" y="834"/>
                </a:lnTo>
                <a:lnTo>
                  <a:pt x="298" y="829"/>
                </a:lnTo>
                <a:lnTo>
                  <a:pt x="282" y="811"/>
                </a:lnTo>
                <a:lnTo>
                  <a:pt x="275" y="806"/>
                </a:lnTo>
                <a:lnTo>
                  <a:pt x="274" y="805"/>
                </a:lnTo>
                <a:lnTo>
                  <a:pt x="272" y="804"/>
                </a:lnTo>
                <a:lnTo>
                  <a:pt x="270" y="800"/>
                </a:lnTo>
                <a:lnTo>
                  <a:pt x="264" y="794"/>
                </a:lnTo>
                <a:lnTo>
                  <a:pt x="265" y="793"/>
                </a:lnTo>
                <a:lnTo>
                  <a:pt x="267" y="794"/>
                </a:lnTo>
                <a:lnTo>
                  <a:pt x="267" y="793"/>
                </a:lnTo>
                <a:lnTo>
                  <a:pt x="264" y="790"/>
                </a:lnTo>
                <a:lnTo>
                  <a:pt x="261" y="790"/>
                </a:lnTo>
                <a:lnTo>
                  <a:pt x="260" y="789"/>
                </a:lnTo>
                <a:lnTo>
                  <a:pt x="257" y="780"/>
                </a:lnTo>
                <a:lnTo>
                  <a:pt x="254" y="774"/>
                </a:lnTo>
                <a:lnTo>
                  <a:pt x="253" y="770"/>
                </a:lnTo>
                <a:lnTo>
                  <a:pt x="253" y="764"/>
                </a:lnTo>
                <a:lnTo>
                  <a:pt x="254" y="760"/>
                </a:lnTo>
                <a:lnTo>
                  <a:pt x="257" y="759"/>
                </a:lnTo>
                <a:lnTo>
                  <a:pt x="258" y="756"/>
                </a:lnTo>
                <a:lnTo>
                  <a:pt x="260" y="753"/>
                </a:lnTo>
                <a:lnTo>
                  <a:pt x="258" y="749"/>
                </a:lnTo>
                <a:lnTo>
                  <a:pt x="267" y="738"/>
                </a:lnTo>
                <a:lnTo>
                  <a:pt x="270" y="733"/>
                </a:lnTo>
                <a:lnTo>
                  <a:pt x="275" y="728"/>
                </a:lnTo>
                <a:lnTo>
                  <a:pt x="287" y="720"/>
                </a:lnTo>
                <a:lnTo>
                  <a:pt x="294" y="718"/>
                </a:lnTo>
                <a:lnTo>
                  <a:pt x="297" y="714"/>
                </a:lnTo>
                <a:lnTo>
                  <a:pt x="301" y="714"/>
                </a:lnTo>
                <a:lnTo>
                  <a:pt x="302" y="715"/>
                </a:lnTo>
                <a:lnTo>
                  <a:pt x="302" y="715"/>
                </a:lnTo>
                <a:lnTo>
                  <a:pt x="298" y="722"/>
                </a:lnTo>
                <a:lnTo>
                  <a:pt x="295" y="724"/>
                </a:lnTo>
                <a:lnTo>
                  <a:pt x="290" y="727"/>
                </a:lnTo>
                <a:lnTo>
                  <a:pt x="290" y="735"/>
                </a:lnTo>
                <a:lnTo>
                  <a:pt x="292" y="738"/>
                </a:lnTo>
                <a:lnTo>
                  <a:pt x="299" y="740"/>
                </a:lnTo>
                <a:lnTo>
                  <a:pt x="302" y="742"/>
                </a:lnTo>
                <a:lnTo>
                  <a:pt x="305" y="742"/>
                </a:lnTo>
                <a:lnTo>
                  <a:pt x="308" y="740"/>
                </a:lnTo>
                <a:lnTo>
                  <a:pt x="311" y="737"/>
                </a:lnTo>
                <a:lnTo>
                  <a:pt x="312" y="735"/>
                </a:lnTo>
                <a:lnTo>
                  <a:pt x="317" y="738"/>
                </a:lnTo>
                <a:lnTo>
                  <a:pt x="324" y="738"/>
                </a:lnTo>
                <a:lnTo>
                  <a:pt x="329" y="735"/>
                </a:lnTo>
                <a:lnTo>
                  <a:pt x="334" y="733"/>
                </a:lnTo>
                <a:lnTo>
                  <a:pt x="339" y="733"/>
                </a:lnTo>
                <a:lnTo>
                  <a:pt x="341" y="735"/>
                </a:lnTo>
                <a:lnTo>
                  <a:pt x="342" y="737"/>
                </a:lnTo>
                <a:lnTo>
                  <a:pt x="342" y="738"/>
                </a:lnTo>
                <a:lnTo>
                  <a:pt x="341" y="739"/>
                </a:lnTo>
                <a:lnTo>
                  <a:pt x="341" y="742"/>
                </a:lnTo>
                <a:lnTo>
                  <a:pt x="338" y="743"/>
                </a:lnTo>
                <a:lnTo>
                  <a:pt x="336" y="745"/>
                </a:lnTo>
                <a:lnTo>
                  <a:pt x="335" y="745"/>
                </a:lnTo>
                <a:lnTo>
                  <a:pt x="335" y="748"/>
                </a:lnTo>
                <a:lnTo>
                  <a:pt x="334" y="749"/>
                </a:lnTo>
                <a:lnTo>
                  <a:pt x="332" y="752"/>
                </a:lnTo>
                <a:lnTo>
                  <a:pt x="332" y="753"/>
                </a:lnTo>
                <a:lnTo>
                  <a:pt x="335" y="753"/>
                </a:lnTo>
                <a:lnTo>
                  <a:pt x="332" y="755"/>
                </a:lnTo>
                <a:lnTo>
                  <a:pt x="332" y="759"/>
                </a:lnTo>
                <a:lnTo>
                  <a:pt x="328" y="765"/>
                </a:lnTo>
                <a:lnTo>
                  <a:pt x="329" y="769"/>
                </a:lnTo>
                <a:lnTo>
                  <a:pt x="331" y="771"/>
                </a:lnTo>
                <a:lnTo>
                  <a:pt x="335" y="775"/>
                </a:lnTo>
                <a:lnTo>
                  <a:pt x="342" y="780"/>
                </a:lnTo>
                <a:lnTo>
                  <a:pt x="345" y="781"/>
                </a:lnTo>
                <a:lnTo>
                  <a:pt x="348" y="783"/>
                </a:lnTo>
                <a:lnTo>
                  <a:pt x="353" y="783"/>
                </a:lnTo>
                <a:lnTo>
                  <a:pt x="355" y="781"/>
                </a:lnTo>
                <a:lnTo>
                  <a:pt x="363" y="779"/>
                </a:lnTo>
                <a:lnTo>
                  <a:pt x="366" y="778"/>
                </a:lnTo>
                <a:lnTo>
                  <a:pt x="370" y="778"/>
                </a:lnTo>
                <a:lnTo>
                  <a:pt x="376" y="774"/>
                </a:lnTo>
                <a:lnTo>
                  <a:pt x="379" y="774"/>
                </a:lnTo>
                <a:lnTo>
                  <a:pt x="383" y="771"/>
                </a:lnTo>
                <a:lnTo>
                  <a:pt x="383" y="769"/>
                </a:lnTo>
                <a:lnTo>
                  <a:pt x="385" y="769"/>
                </a:lnTo>
                <a:lnTo>
                  <a:pt x="388" y="764"/>
                </a:lnTo>
                <a:lnTo>
                  <a:pt x="388" y="764"/>
                </a:lnTo>
                <a:lnTo>
                  <a:pt x="386" y="763"/>
                </a:lnTo>
                <a:lnTo>
                  <a:pt x="386" y="761"/>
                </a:lnTo>
                <a:lnTo>
                  <a:pt x="389" y="761"/>
                </a:lnTo>
                <a:lnTo>
                  <a:pt x="395" y="760"/>
                </a:lnTo>
                <a:lnTo>
                  <a:pt x="396" y="763"/>
                </a:lnTo>
                <a:lnTo>
                  <a:pt x="403" y="763"/>
                </a:lnTo>
                <a:lnTo>
                  <a:pt x="415" y="764"/>
                </a:lnTo>
                <a:lnTo>
                  <a:pt x="420" y="761"/>
                </a:lnTo>
                <a:lnTo>
                  <a:pt x="424" y="759"/>
                </a:lnTo>
                <a:lnTo>
                  <a:pt x="427" y="759"/>
                </a:lnTo>
                <a:lnTo>
                  <a:pt x="427" y="765"/>
                </a:lnTo>
                <a:lnTo>
                  <a:pt x="429" y="761"/>
                </a:lnTo>
                <a:lnTo>
                  <a:pt x="430" y="760"/>
                </a:lnTo>
                <a:lnTo>
                  <a:pt x="433" y="760"/>
                </a:lnTo>
                <a:lnTo>
                  <a:pt x="434" y="759"/>
                </a:lnTo>
                <a:lnTo>
                  <a:pt x="437" y="758"/>
                </a:lnTo>
                <a:lnTo>
                  <a:pt x="439" y="756"/>
                </a:lnTo>
                <a:lnTo>
                  <a:pt x="439" y="754"/>
                </a:lnTo>
                <a:lnTo>
                  <a:pt x="440" y="750"/>
                </a:lnTo>
                <a:lnTo>
                  <a:pt x="442" y="749"/>
                </a:lnTo>
                <a:lnTo>
                  <a:pt x="444" y="748"/>
                </a:lnTo>
                <a:lnTo>
                  <a:pt x="446" y="747"/>
                </a:lnTo>
                <a:lnTo>
                  <a:pt x="450" y="747"/>
                </a:lnTo>
                <a:lnTo>
                  <a:pt x="450" y="745"/>
                </a:lnTo>
                <a:lnTo>
                  <a:pt x="449" y="738"/>
                </a:lnTo>
                <a:lnTo>
                  <a:pt x="447" y="737"/>
                </a:lnTo>
                <a:lnTo>
                  <a:pt x="449" y="734"/>
                </a:lnTo>
                <a:lnTo>
                  <a:pt x="446" y="732"/>
                </a:lnTo>
                <a:lnTo>
                  <a:pt x="449" y="729"/>
                </a:lnTo>
                <a:lnTo>
                  <a:pt x="449" y="729"/>
                </a:lnTo>
                <a:lnTo>
                  <a:pt x="454" y="733"/>
                </a:lnTo>
                <a:lnTo>
                  <a:pt x="454" y="735"/>
                </a:lnTo>
                <a:lnTo>
                  <a:pt x="457" y="737"/>
                </a:lnTo>
                <a:lnTo>
                  <a:pt x="460" y="738"/>
                </a:lnTo>
                <a:lnTo>
                  <a:pt x="460" y="739"/>
                </a:lnTo>
                <a:lnTo>
                  <a:pt x="457" y="739"/>
                </a:lnTo>
                <a:lnTo>
                  <a:pt x="461" y="740"/>
                </a:lnTo>
                <a:lnTo>
                  <a:pt x="461" y="745"/>
                </a:lnTo>
                <a:lnTo>
                  <a:pt x="456" y="745"/>
                </a:lnTo>
                <a:lnTo>
                  <a:pt x="461" y="748"/>
                </a:lnTo>
                <a:lnTo>
                  <a:pt x="463" y="750"/>
                </a:lnTo>
                <a:lnTo>
                  <a:pt x="464" y="750"/>
                </a:lnTo>
                <a:lnTo>
                  <a:pt x="467" y="748"/>
                </a:lnTo>
                <a:lnTo>
                  <a:pt x="469" y="748"/>
                </a:lnTo>
                <a:lnTo>
                  <a:pt x="470" y="749"/>
                </a:lnTo>
                <a:lnTo>
                  <a:pt x="473" y="750"/>
                </a:lnTo>
                <a:lnTo>
                  <a:pt x="474" y="752"/>
                </a:lnTo>
                <a:lnTo>
                  <a:pt x="471" y="753"/>
                </a:lnTo>
                <a:lnTo>
                  <a:pt x="469" y="756"/>
                </a:lnTo>
                <a:lnTo>
                  <a:pt x="469" y="758"/>
                </a:lnTo>
                <a:lnTo>
                  <a:pt x="473" y="759"/>
                </a:lnTo>
                <a:lnTo>
                  <a:pt x="477" y="753"/>
                </a:lnTo>
                <a:lnTo>
                  <a:pt x="480" y="755"/>
                </a:lnTo>
                <a:lnTo>
                  <a:pt x="481" y="754"/>
                </a:lnTo>
                <a:lnTo>
                  <a:pt x="483" y="755"/>
                </a:lnTo>
                <a:lnTo>
                  <a:pt x="484" y="755"/>
                </a:lnTo>
                <a:lnTo>
                  <a:pt x="484" y="753"/>
                </a:lnTo>
                <a:lnTo>
                  <a:pt x="483" y="750"/>
                </a:lnTo>
                <a:lnTo>
                  <a:pt x="484" y="749"/>
                </a:lnTo>
                <a:lnTo>
                  <a:pt x="487" y="750"/>
                </a:lnTo>
                <a:lnTo>
                  <a:pt x="488" y="750"/>
                </a:lnTo>
                <a:lnTo>
                  <a:pt x="491" y="752"/>
                </a:lnTo>
                <a:lnTo>
                  <a:pt x="491" y="752"/>
                </a:lnTo>
                <a:lnTo>
                  <a:pt x="493" y="750"/>
                </a:lnTo>
                <a:lnTo>
                  <a:pt x="494" y="750"/>
                </a:lnTo>
                <a:lnTo>
                  <a:pt x="495" y="749"/>
                </a:lnTo>
                <a:lnTo>
                  <a:pt x="494" y="745"/>
                </a:lnTo>
                <a:lnTo>
                  <a:pt x="495" y="743"/>
                </a:lnTo>
                <a:lnTo>
                  <a:pt x="498" y="740"/>
                </a:lnTo>
                <a:lnTo>
                  <a:pt x="503" y="738"/>
                </a:lnTo>
                <a:lnTo>
                  <a:pt x="504" y="738"/>
                </a:lnTo>
                <a:lnTo>
                  <a:pt x="508" y="739"/>
                </a:lnTo>
                <a:lnTo>
                  <a:pt x="510" y="738"/>
                </a:lnTo>
                <a:lnTo>
                  <a:pt x="507" y="737"/>
                </a:lnTo>
                <a:lnTo>
                  <a:pt x="508" y="735"/>
                </a:lnTo>
                <a:lnTo>
                  <a:pt x="510" y="729"/>
                </a:lnTo>
                <a:lnTo>
                  <a:pt x="511" y="727"/>
                </a:lnTo>
                <a:lnTo>
                  <a:pt x="511" y="723"/>
                </a:lnTo>
                <a:lnTo>
                  <a:pt x="513" y="719"/>
                </a:lnTo>
                <a:lnTo>
                  <a:pt x="517" y="717"/>
                </a:lnTo>
                <a:lnTo>
                  <a:pt x="518" y="714"/>
                </a:lnTo>
                <a:lnTo>
                  <a:pt x="521" y="715"/>
                </a:lnTo>
                <a:lnTo>
                  <a:pt x="522" y="719"/>
                </a:lnTo>
                <a:lnTo>
                  <a:pt x="521" y="724"/>
                </a:lnTo>
                <a:lnTo>
                  <a:pt x="521" y="725"/>
                </a:lnTo>
                <a:lnTo>
                  <a:pt x="524" y="725"/>
                </a:lnTo>
                <a:lnTo>
                  <a:pt x="527" y="728"/>
                </a:lnTo>
                <a:lnTo>
                  <a:pt x="528" y="728"/>
                </a:lnTo>
                <a:lnTo>
                  <a:pt x="528" y="724"/>
                </a:lnTo>
                <a:lnTo>
                  <a:pt x="531" y="728"/>
                </a:lnTo>
                <a:lnTo>
                  <a:pt x="535" y="730"/>
                </a:lnTo>
                <a:lnTo>
                  <a:pt x="538" y="734"/>
                </a:lnTo>
                <a:lnTo>
                  <a:pt x="540" y="735"/>
                </a:lnTo>
                <a:lnTo>
                  <a:pt x="542" y="738"/>
                </a:lnTo>
                <a:lnTo>
                  <a:pt x="545" y="737"/>
                </a:lnTo>
                <a:lnTo>
                  <a:pt x="547" y="734"/>
                </a:lnTo>
                <a:lnTo>
                  <a:pt x="551" y="727"/>
                </a:lnTo>
                <a:lnTo>
                  <a:pt x="552" y="720"/>
                </a:lnTo>
                <a:lnTo>
                  <a:pt x="554" y="720"/>
                </a:lnTo>
                <a:lnTo>
                  <a:pt x="555" y="719"/>
                </a:lnTo>
                <a:lnTo>
                  <a:pt x="561" y="719"/>
                </a:lnTo>
                <a:lnTo>
                  <a:pt x="565" y="722"/>
                </a:lnTo>
                <a:lnTo>
                  <a:pt x="567" y="722"/>
                </a:lnTo>
                <a:lnTo>
                  <a:pt x="569" y="718"/>
                </a:lnTo>
                <a:lnTo>
                  <a:pt x="572" y="717"/>
                </a:lnTo>
                <a:lnTo>
                  <a:pt x="579" y="715"/>
                </a:lnTo>
                <a:lnTo>
                  <a:pt x="579" y="713"/>
                </a:lnTo>
                <a:lnTo>
                  <a:pt x="581" y="712"/>
                </a:lnTo>
                <a:lnTo>
                  <a:pt x="584" y="708"/>
                </a:lnTo>
                <a:lnTo>
                  <a:pt x="582" y="707"/>
                </a:lnTo>
                <a:lnTo>
                  <a:pt x="584" y="705"/>
                </a:lnTo>
                <a:lnTo>
                  <a:pt x="585" y="705"/>
                </a:lnTo>
                <a:lnTo>
                  <a:pt x="588" y="703"/>
                </a:lnTo>
                <a:lnTo>
                  <a:pt x="589" y="704"/>
                </a:lnTo>
                <a:lnTo>
                  <a:pt x="592" y="704"/>
                </a:lnTo>
                <a:lnTo>
                  <a:pt x="596" y="705"/>
                </a:lnTo>
                <a:lnTo>
                  <a:pt x="598" y="707"/>
                </a:lnTo>
                <a:lnTo>
                  <a:pt x="598" y="704"/>
                </a:lnTo>
                <a:lnTo>
                  <a:pt x="596" y="704"/>
                </a:lnTo>
                <a:lnTo>
                  <a:pt x="595" y="702"/>
                </a:lnTo>
                <a:lnTo>
                  <a:pt x="594" y="699"/>
                </a:lnTo>
                <a:lnTo>
                  <a:pt x="594" y="698"/>
                </a:lnTo>
                <a:lnTo>
                  <a:pt x="596" y="698"/>
                </a:lnTo>
                <a:lnTo>
                  <a:pt x="601" y="694"/>
                </a:lnTo>
                <a:lnTo>
                  <a:pt x="602" y="694"/>
                </a:lnTo>
                <a:lnTo>
                  <a:pt x="606" y="692"/>
                </a:lnTo>
                <a:lnTo>
                  <a:pt x="609" y="693"/>
                </a:lnTo>
                <a:lnTo>
                  <a:pt x="612" y="692"/>
                </a:lnTo>
                <a:lnTo>
                  <a:pt x="619" y="692"/>
                </a:lnTo>
                <a:lnTo>
                  <a:pt x="622" y="689"/>
                </a:lnTo>
                <a:lnTo>
                  <a:pt x="629" y="689"/>
                </a:lnTo>
                <a:lnTo>
                  <a:pt x="635" y="690"/>
                </a:lnTo>
                <a:lnTo>
                  <a:pt x="660" y="690"/>
                </a:lnTo>
                <a:lnTo>
                  <a:pt x="666" y="689"/>
                </a:lnTo>
                <a:lnTo>
                  <a:pt x="672" y="687"/>
                </a:lnTo>
                <a:lnTo>
                  <a:pt x="673" y="683"/>
                </a:lnTo>
                <a:lnTo>
                  <a:pt x="674" y="682"/>
                </a:lnTo>
                <a:lnTo>
                  <a:pt x="676" y="680"/>
                </a:lnTo>
                <a:lnTo>
                  <a:pt x="679" y="674"/>
                </a:lnTo>
                <a:lnTo>
                  <a:pt x="680" y="672"/>
                </a:lnTo>
                <a:lnTo>
                  <a:pt x="679" y="669"/>
                </a:lnTo>
                <a:lnTo>
                  <a:pt x="683" y="669"/>
                </a:lnTo>
                <a:lnTo>
                  <a:pt x="684" y="665"/>
                </a:lnTo>
                <a:lnTo>
                  <a:pt x="686" y="665"/>
                </a:lnTo>
                <a:lnTo>
                  <a:pt x="687" y="664"/>
                </a:lnTo>
                <a:lnTo>
                  <a:pt x="689" y="659"/>
                </a:lnTo>
                <a:lnTo>
                  <a:pt x="693" y="654"/>
                </a:lnTo>
                <a:lnTo>
                  <a:pt x="694" y="652"/>
                </a:lnTo>
                <a:lnTo>
                  <a:pt x="693" y="649"/>
                </a:lnTo>
                <a:lnTo>
                  <a:pt x="694" y="648"/>
                </a:lnTo>
                <a:lnTo>
                  <a:pt x="694" y="647"/>
                </a:lnTo>
                <a:lnTo>
                  <a:pt x="697" y="645"/>
                </a:lnTo>
                <a:lnTo>
                  <a:pt x="701" y="645"/>
                </a:lnTo>
                <a:lnTo>
                  <a:pt x="701" y="644"/>
                </a:lnTo>
                <a:lnTo>
                  <a:pt x="700" y="644"/>
                </a:lnTo>
                <a:lnTo>
                  <a:pt x="693" y="645"/>
                </a:lnTo>
                <a:lnTo>
                  <a:pt x="693" y="640"/>
                </a:lnTo>
                <a:lnTo>
                  <a:pt x="694" y="639"/>
                </a:lnTo>
                <a:lnTo>
                  <a:pt x="697" y="640"/>
                </a:lnTo>
                <a:lnTo>
                  <a:pt x="699" y="639"/>
                </a:lnTo>
                <a:lnTo>
                  <a:pt x="697" y="637"/>
                </a:lnTo>
                <a:lnTo>
                  <a:pt x="696" y="634"/>
                </a:lnTo>
                <a:lnTo>
                  <a:pt x="697" y="632"/>
                </a:lnTo>
                <a:lnTo>
                  <a:pt x="700" y="632"/>
                </a:lnTo>
                <a:lnTo>
                  <a:pt x="701" y="633"/>
                </a:lnTo>
                <a:lnTo>
                  <a:pt x="703" y="633"/>
                </a:lnTo>
                <a:lnTo>
                  <a:pt x="704" y="632"/>
                </a:lnTo>
                <a:lnTo>
                  <a:pt x="706" y="632"/>
                </a:lnTo>
                <a:lnTo>
                  <a:pt x="706" y="630"/>
                </a:lnTo>
                <a:lnTo>
                  <a:pt x="710" y="629"/>
                </a:lnTo>
                <a:lnTo>
                  <a:pt x="714" y="623"/>
                </a:lnTo>
                <a:lnTo>
                  <a:pt x="716" y="620"/>
                </a:lnTo>
                <a:lnTo>
                  <a:pt x="714" y="618"/>
                </a:lnTo>
                <a:lnTo>
                  <a:pt x="717" y="614"/>
                </a:lnTo>
                <a:lnTo>
                  <a:pt x="717" y="610"/>
                </a:lnTo>
                <a:lnTo>
                  <a:pt x="723" y="602"/>
                </a:lnTo>
                <a:lnTo>
                  <a:pt x="724" y="598"/>
                </a:lnTo>
                <a:lnTo>
                  <a:pt x="733" y="585"/>
                </a:lnTo>
                <a:lnTo>
                  <a:pt x="736" y="580"/>
                </a:lnTo>
                <a:lnTo>
                  <a:pt x="741" y="575"/>
                </a:lnTo>
                <a:lnTo>
                  <a:pt x="741" y="574"/>
                </a:lnTo>
                <a:lnTo>
                  <a:pt x="744" y="575"/>
                </a:lnTo>
                <a:lnTo>
                  <a:pt x="750" y="572"/>
                </a:lnTo>
                <a:lnTo>
                  <a:pt x="751" y="572"/>
                </a:lnTo>
                <a:lnTo>
                  <a:pt x="753" y="569"/>
                </a:lnTo>
                <a:lnTo>
                  <a:pt x="753" y="568"/>
                </a:lnTo>
                <a:lnTo>
                  <a:pt x="754" y="565"/>
                </a:lnTo>
                <a:lnTo>
                  <a:pt x="755" y="562"/>
                </a:lnTo>
                <a:lnTo>
                  <a:pt x="757" y="559"/>
                </a:lnTo>
                <a:lnTo>
                  <a:pt x="761" y="559"/>
                </a:lnTo>
                <a:lnTo>
                  <a:pt x="761" y="557"/>
                </a:lnTo>
                <a:lnTo>
                  <a:pt x="764" y="555"/>
                </a:lnTo>
                <a:lnTo>
                  <a:pt x="765" y="552"/>
                </a:lnTo>
                <a:lnTo>
                  <a:pt x="765" y="549"/>
                </a:lnTo>
                <a:lnTo>
                  <a:pt x="772" y="538"/>
                </a:lnTo>
                <a:lnTo>
                  <a:pt x="777" y="529"/>
                </a:lnTo>
                <a:lnTo>
                  <a:pt x="778" y="524"/>
                </a:lnTo>
                <a:lnTo>
                  <a:pt x="778" y="520"/>
                </a:lnTo>
                <a:lnTo>
                  <a:pt x="775" y="518"/>
                </a:lnTo>
                <a:lnTo>
                  <a:pt x="772" y="523"/>
                </a:lnTo>
                <a:lnTo>
                  <a:pt x="771" y="524"/>
                </a:lnTo>
                <a:lnTo>
                  <a:pt x="768" y="524"/>
                </a:lnTo>
                <a:lnTo>
                  <a:pt x="760" y="525"/>
                </a:lnTo>
                <a:lnTo>
                  <a:pt x="757" y="528"/>
                </a:lnTo>
                <a:lnTo>
                  <a:pt x="754" y="529"/>
                </a:lnTo>
                <a:lnTo>
                  <a:pt x="751" y="533"/>
                </a:lnTo>
                <a:lnTo>
                  <a:pt x="750" y="534"/>
                </a:lnTo>
                <a:lnTo>
                  <a:pt x="747" y="534"/>
                </a:lnTo>
                <a:lnTo>
                  <a:pt x="748" y="532"/>
                </a:lnTo>
                <a:lnTo>
                  <a:pt x="750" y="529"/>
                </a:lnTo>
                <a:lnTo>
                  <a:pt x="748" y="527"/>
                </a:lnTo>
                <a:lnTo>
                  <a:pt x="744" y="525"/>
                </a:lnTo>
                <a:lnTo>
                  <a:pt x="740" y="525"/>
                </a:lnTo>
                <a:lnTo>
                  <a:pt x="737" y="527"/>
                </a:lnTo>
                <a:lnTo>
                  <a:pt x="737" y="528"/>
                </a:lnTo>
                <a:lnTo>
                  <a:pt x="736" y="529"/>
                </a:lnTo>
                <a:lnTo>
                  <a:pt x="734" y="529"/>
                </a:lnTo>
                <a:lnTo>
                  <a:pt x="734" y="533"/>
                </a:lnTo>
                <a:lnTo>
                  <a:pt x="736" y="534"/>
                </a:lnTo>
                <a:lnTo>
                  <a:pt x="737" y="537"/>
                </a:lnTo>
                <a:lnTo>
                  <a:pt x="738" y="540"/>
                </a:lnTo>
                <a:lnTo>
                  <a:pt x="744" y="540"/>
                </a:lnTo>
                <a:lnTo>
                  <a:pt x="746" y="543"/>
                </a:lnTo>
                <a:lnTo>
                  <a:pt x="746" y="544"/>
                </a:lnTo>
                <a:lnTo>
                  <a:pt x="738" y="544"/>
                </a:lnTo>
                <a:lnTo>
                  <a:pt x="738" y="547"/>
                </a:lnTo>
                <a:lnTo>
                  <a:pt x="737" y="548"/>
                </a:lnTo>
                <a:lnTo>
                  <a:pt x="736" y="550"/>
                </a:lnTo>
                <a:lnTo>
                  <a:pt x="731" y="552"/>
                </a:lnTo>
                <a:lnTo>
                  <a:pt x="723" y="555"/>
                </a:lnTo>
                <a:lnTo>
                  <a:pt x="710" y="564"/>
                </a:lnTo>
                <a:lnTo>
                  <a:pt x="707" y="564"/>
                </a:lnTo>
                <a:lnTo>
                  <a:pt x="703" y="562"/>
                </a:lnTo>
                <a:lnTo>
                  <a:pt x="700" y="559"/>
                </a:lnTo>
                <a:lnTo>
                  <a:pt x="697" y="555"/>
                </a:lnTo>
                <a:lnTo>
                  <a:pt x="693" y="555"/>
                </a:lnTo>
                <a:lnTo>
                  <a:pt x="693" y="554"/>
                </a:lnTo>
                <a:lnTo>
                  <a:pt x="689" y="554"/>
                </a:lnTo>
                <a:lnTo>
                  <a:pt x="689" y="555"/>
                </a:lnTo>
                <a:lnTo>
                  <a:pt x="687" y="555"/>
                </a:lnTo>
                <a:lnTo>
                  <a:pt x="686" y="558"/>
                </a:lnTo>
                <a:lnTo>
                  <a:pt x="687" y="559"/>
                </a:lnTo>
                <a:lnTo>
                  <a:pt x="686" y="560"/>
                </a:lnTo>
                <a:lnTo>
                  <a:pt x="686" y="562"/>
                </a:lnTo>
                <a:lnTo>
                  <a:pt x="684" y="562"/>
                </a:lnTo>
                <a:lnTo>
                  <a:pt x="680" y="564"/>
                </a:lnTo>
                <a:lnTo>
                  <a:pt x="679" y="564"/>
                </a:lnTo>
                <a:lnTo>
                  <a:pt x="674" y="563"/>
                </a:lnTo>
                <a:lnTo>
                  <a:pt x="672" y="563"/>
                </a:lnTo>
                <a:lnTo>
                  <a:pt x="667" y="564"/>
                </a:lnTo>
                <a:lnTo>
                  <a:pt x="666" y="564"/>
                </a:lnTo>
                <a:lnTo>
                  <a:pt x="657" y="560"/>
                </a:lnTo>
                <a:lnTo>
                  <a:pt x="655" y="560"/>
                </a:lnTo>
                <a:lnTo>
                  <a:pt x="653" y="559"/>
                </a:lnTo>
                <a:lnTo>
                  <a:pt x="652" y="558"/>
                </a:lnTo>
                <a:lnTo>
                  <a:pt x="652" y="555"/>
                </a:lnTo>
                <a:lnTo>
                  <a:pt x="656" y="553"/>
                </a:lnTo>
                <a:lnTo>
                  <a:pt x="656" y="550"/>
                </a:lnTo>
                <a:lnTo>
                  <a:pt x="655" y="550"/>
                </a:lnTo>
                <a:lnTo>
                  <a:pt x="653" y="550"/>
                </a:lnTo>
                <a:lnTo>
                  <a:pt x="652" y="553"/>
                </a:lnTo>
                <a:lnTo>
                  <a:pt x="647" y="555"/>
                </a:lnTo>
                <a:lnTo>
                  <a:pt x="647" y="559"/>
                </a:lnTo>
                <a:lnTo>
                  <a:pt x="652" y="562"/>
                </a:lnTo>
                <a:lnTo>
                  <a:pt x="653" y="563"/>
                </a:lnTo>
                <a:lnTo>
                  <a:pt x="653" y="564"/>
                </a:lnTo>
                <a:lnTo>
                  <a:pt x="657" y="565"/>
                </a:lnTo>
                <a:lnTo>
                  <a:pt x="657" y="567"/>
                </a:lnTo>
                <a:lnTo>
                  <a:pt x="656" y="568"/>
                </a:lnTo>
                <a:lnTo>
                  <a:pt x="650" y="570"/>
                </a:lnTo>
                <a:lnTo>
                  <a:pt x="647" y="573"/>
                </a:lnTo>
                <a:lnTo>
                  <a:pt x="646" y="574"/>
                </a:lnTo>
                <a:lnTo>
                  <a:pt x="646" y="575"/>
                </a:lnTo>
                <a:lnTo>
                  <a:pt x="643" y="577"/>
                </a:lnTo>
                <a:lnTo>
                  <a:pt x="642" y="578"/>
                </a:lnTo>
                <a:lnTo>
                  <a:pt x="638" y="577"/>
                </a:lnTo>
                <a:lnTo>
                  <a:pt x="636" y="575"/>
                </a:lnTo>
                <a:lnTo>
                  <a:pt x="635" y="574"/>
                </a:lnTo>
                <a:lnTo>
                  <a:pt x="633" y="574"/>
                </a:lnTo>
                <a:lnTo>
                  <a:pt x="633" y="577"/>
                </a:lnTo>
                <a:lnTo>
                  <a:pt x="626" y="578"/>
                </a:lnTo>
                <a:lnTo>
                  <a:pt x="622" y="579"/>
                </a:lnTo>
                <a:lnTo>
                  <a:pt x="615" y="578"/>
                </a:lnTo>
                <a:lnTo>
                  <a:pt x="612" y="579"/>
                </a:lnTo>
                <a:lnTo>
                  <a:pt x="606" y="579"/>
                </a:lnTo>
                <a:lnTo>
                  <a:pt x="603" y="580"/>
                </a:lnTo>
                <a:lnTo>
                  <a:pt x="598" y="582"/>
                </a:lnTo>
                <a:lnTo>
                  <a:pt x="594" y="583"/>
                </a:lnTo>
                <a:lnTo>
                  <a:pt x="591" y="585"/>
                </a:lnTo>
                <a:lnTo>
                  <a:pt x="586" y="587"/>
                </a:lnTo>
                <a:lnTo>
                  <a:pt x="582" y="589"/>
                </a:lnTo>
                <a:lnTo>
                  <a:pt x="576" y="590"/>
                </a:lnTo>
                <a:lnTo>
                  <a:pt x="562" y="590"/>
                </a:lnTo>
                <a:lnTo>
                  <a:pt x="558" y="592"/>
                </a:lnTo>
                <a:lnTo>
                  <a:pt x="555" y="594"/>
                </a:lnTo>
                <a:lnTo>
                  <a:pt x="552" y="594"/>
                </a:lnTo>
                <a:lnTo>
                  <a:pt x="547" y="595"/>
                </a:lnTo>
                <a:lnTo>
                  <a:pt x="547" y="599"/>
                </a:lnTo>
                <a:lnTo>
                  <a:pt x="544" y="600"/>
                </a:lnTo>
                <a:lnTo>
                  <a:pt x="541" y="603"/>
                </a:lnTo>
                <a:lnTo>
                  <a:pt x="540" y="603"/>
                </a:lnTo>
                <a:lnTo>
                  <a:pt x="538" y="604"/>
                </a:lnTo>
                <a:lnTo>
                  <a:pt x="535" y="604"/>
                </a:lnTo>
                <a:lnTo>
                  <a:pt x="532" y="607"/>
                </a:lnTo>
                <a:lnTo>
                  <a:pt x="531" y="607"/>
                </a:lnTo>
                <a:lnTo>
                  <a:pt x="528" y="608"/>
                </a:lnTo>
                <a:lnTo>
                  <a:pt x="527" y="609"/>
                </a:lnTo>
                <a:lnTo>
                  <a:pt x="524" y="609"/>
                </a:lnTo>
                <a:lnTo>
                  <a:pt x="522" y="610"/>
                </a:lnTo>
                <a:lnTo>
                  <a:pt x="524" y="613"/>
                </a:lnTo>
                <a:lnTo>
                  <a:pt x="524" y="613"/>
                </a:lnTo>
                <a:lnTo>
                  <a:pt x="522" y="615"/>
                </a:lnTo>
                <a:lnTo>
                  <a:pt x="521" y="617"/>
                </a:lnTo>
                <a:lnTo>
                  <a:pt x="518" y="619"/>
                </a:lnTo>
                <a:lnTo>
                  <a:pt x="517" y="624"/>
                </a:lnTo>
                <a:lnTo>
                  <a:pt x="515" y="625"/>
                </a:lnTo>
                <a:lnTo>
                  <a:pt x="514" y="624"/>
                </a:lnTo>
                <a:lnTo>
                  <a:pt x="511" y="622"/>
                </a:lnTo>
                <a:lnTo>
                  <a:pt x="510" y="620"/>
                </a:lnTo>
                <a:lnTo>
                  <a:pt x="508" y="622"/>
                </a:lnTo>
                <a:lnTo>
                  <a:pt x="514" y="627"/>
                </a:lnTo>
                <a:lnTo>
                  <a:pt x="513" y="627"/>
                </a:lnTo>
                <a:lnTo>
                  <a:pt x="507" y="624"/>
                </a:lnTo>
                <a:lnTo>
                  <a:pt x="507" y="624"/>
                </a:lnTo>
                <a:lnTo>
                  <a:pt x="508" y="627"/>
                </a:lnTo>
                <a:lnTo>
                  <a:pt x="511" y="628"/>
                </a:lnTo>
                <a:lnTo>
                  <a:pt x="514" y="628"/>
                </a:lnTo>
                <a:lnTo>
                  <a:pt x="514" y="629"/>
                </a:lnTo>
                <a:lnTo>
                  <a:pt x="514" y="630"/>
                </a:lnTo>
                <a:lnTo>
                  <a:pt x="513" y="630"/>
                </a:lnTo>
                <a:lnTo>
                  <a:pt x="510" y="629"/>
                </a:lnTo>
                <a:lnTo>
                  <a:pt x="504" y="627"/>
                </a:lnTo>
                <a:lnTo>
                  <a:pt x="500" y="624"/>
                </a:lnTo>
                <a:lnTo>
                  <a:pt x="498" y="624"/>
                </a:lnTo>
                <a:lnTo>
                  <a:pt x="497" y="622"/>
                </a:lnTo>
                <a:lnTo>
                  <a:pt x="497" y="622"/>
                </a:lnTo>
                <a:lnTo>
                  <a:pt x="495" y="624"/>
                </a:lnTo>
                <a:lnTo>
                  <a:pt x="494" y="623"/>
                </a:lnTo>
                <a:lnTo>
                  <a:pt x="491" y="619"/>
                </a:lnTo>
                <a:lnTo>
                  <a:pt x="490" y="614"/>
                </a:lnTo>
                <a:lnTo>
                  <a:pt x="488" y="612"/>
                </a:lnTo>
                <a:lnTo>
                  <a:pt x="487" y="609"/>
                </a:lnTo>
                <a:lnTo>
                  <a:pt x="486" y="610"/>
                </a:lnTo>
                <a:lnTo>
                  <a:pt x="487" y="614"/>
                </a:lnTo>
                <a:lnTo>
                  <a:pt x="488" y="618"/>
                </a:lnTo>
                <a:lnTo>
                  <a:pt x="490" y="619"/>
                </a:lnTo>
                <a:lnTo>
                  <a:pt x="486" y="622"/>
                </a:lnTo>
                <a:lnTo>
                  <a:pt x="483" y="622"/>
                </a:lnTo>
                <a:lnTo>
                  <a:pt x="483" y="619"/>
                </a:lnTo>
                <a:lnTo>
                  <a:pt x="481" y="620"/>
                </a:lnTo>
                <a:lnTo>
                  <a:pt x="477" y="618"/>
                </a:lnTo>
                <a:lnTo>
                  <a:pt x="478" y="622"/>
                </a:lnTo>
                <a:lnTo>
                  <a:pt x="481" y="623"/>
                </a:lnTo>
                <a:lnTo>
                  <a:pt x="480" y="624"/>
                </a:lnTo>
                <a:lnTo>
                  <a:pt x="476" y="624"/>
                </a:lnTo>
                <a:lnTo>
                  <a:pt x="467" y="622"/>
                </a:lnTo>
                <a:lnTo>
                  <a:pt x="461" y="617"/>
                </a:lnTo>
                <a:lnTo>
                  <a:pt x="461" y="615"/>
                </a:lnTo>
                <a:lnTo>
                  <a:pt x="463" y="613"/>
                </a:lnTo>
                <a:lnTo>
                  <a:pt x="463" y="612"/>
                </a:lnTo>
                <a:lnTo>
                  <a:pt x="461" y="610"/>
                </a:lnTo>
                <a:lnTo>
                  <a:pt x="460" y="610"/>
                </a:lnTo>
                <a:lnTo>
                  <a:pt x="457" y="612"/>
                </a:lnTo>
                <a:lnTo>
                  <a:pt x="459" y="614"/>
                </a:lnTo>
                <a:lnTo>
                  <a:pt x="450" y="614"/>
                </a:lnTo>
                <a:lnTo>
                  <a:pt x="450" y="613"/>
                </a:lnTo>
                <a:lnTo>
                  <a:pt x="449" y="612"/>
                </a:lnTo>
                <a:lnTo>
                  <a:pt x="444" y="612"/>
                </a:lnTo>
                <a:lnTo>
                  <a:pt x="444" y="613"/>
                </a:lnTo>
                <a:lnTo>
                  <a:pt x="447" y="613"/>
                </a:lnTo>
                <a:lnTo>
                  <a:pt x="449" y="614"/>
                </a:lnTo>
                <a:lnTo>
                  <a:pt x="444" y="615"/>
                </a:lnTo>
                <a:lnTo>
                  <a:pt x="443" y="615"/>
                </a:lnTo>
                <a:lnTo>
                  <a:pt x="440" y="613"/>
                </a:lnTo>
                <a:lnTo>
                  <a:pt x="434" y="612"/>
                </a:lnTo>
                <a:lnTo>
                  <a:pt x="434" y="612"/>
                </a:lnTo>
                <a:lnTo>
                  <a:pt x="433" y="610"/>
                </a:lnTo>
                <a:lnTo>
                  <a:pt x="432" y="610"/>
                </a:lnTo>
                <a:lnTo>
                  <a:pt x="430" y="612"/>
                </a:lnTo>
                <a:lnTo>
                  <a:pt x="427" y="609"/>
                </a:lnTo>
                <a:lnTo>
                  <a:pt x="427" y="610"/>
                </a:lnTo>
                <a:lnTo>
                  <a:pt x="429" y="612"/>
                </a:lnTo>
                <a:lnTo>
                  <a:pt x="433" y="614"/>
                </a:lnTo>
                <a:lnTo>
                  <a:pt x="433" y="615"/>
                </a:lnTo>
                <a:lnTo>
                  <a:pt x="436" y="614"/>
                </a:lnTo>
                <a:lnTo>
                  <a:pt x="437" y="615"/>
                </a:lnTo>
                <a:lnTo>
                  <a:pt x="437" y="617"/>
                </a:lnTo>
                <a:lnTo>
                  <a:pt x="440" y="617"/>
                </a:lnTo>
                <a:lnTo>
                  <a:pt x="442" y="618"/>
                </a:lnTo>
                <a:lnTo>
                  <a:pt x="436" y="619"/>
                </a:lnTo>
                <a:lnTo>
                  <a:pt x="432" y="619"/>
                </a:lnTo>
                <a:lnTo>
                  <a:pt x="430" y="618"/>
                </a:lnTo>
                <a:lnTo>
                  <a:pt x="429" y="619"/>
                </a:lnTo>
                <a:lnTo>
                  <a:pt x="426" y="618"/>
                </a:lnTo>
                <a:lnTo>
                  <a:pt x="423" y="614"/>
                </a:lnTo>
                <a:lnTo>
                  <a:pt x="406" y="607"/>
                </a:lnTo>
                <a:lnTo>
                  <a:pt x="396" y="604"/>
                </a:lnTo>
                <a:lnTo>
                  <a:pt x="397" y="602"/>
                </a:lnTo>
                <a:lnTo>
                  <a:pt x="397" y="600"/>
                </a:lnTo>
                <a:lnTo>
                  <a:pt x="396" y="599"/>
                </a:lnTo>
                <a:lnTo>
                  <a:pt x="393" y="603"/>
                </a:lnTo>
                <a:lnTo>
                  <a:pt x="389" y="603"/>
                </a:lnTo>
                <a:lnTo>
                  <a:pt x="383" y="600"/>
                </a:lnTo>
                <a:lnTo>
                  <a:pt x="379" y="600"/>
                </a:lnTo>
                <a:lnTo>
                  <a:pt x="373" y="602"/>
                </a:lnTo>
                <a:lnTo>
                  <a:pt x="369" y="603"/>
                </a:lnTo>
                <a:lnTo>
                  <a:pt x="366" y="603"/>
                </a:lnTo>
                <a:lnTo>
                  <a:pt x="359" y="602"/>
                </a:lnTo>
                <a:lnTo>
                  <a:pt x="351" y="599"/>
                </a:lnTo>
                <a:lnTo>
                  <a:pt x="346" y="600"/>
                </a:lnTo>
                <a:lnTo>
                  <a:pt x="341" y="599"/>
                </a:lnTo>
                <a:lnTo>
                  <a:pt x="334" y="597"/>
                </a:lnTo>
                <a:lnTo>
                  <a:pt x="325" y="589"/>
                </a:lnTo>
                <a:lnTo>
                  <a:pt x="324" y="589"/>
                </a:lnTo>
                <a:lnTo>
                  <a:pt x="315" y="584"/>
                </a:lnTo>
                <a:lnTo>
                  <a:pt x="309" y="580"/>
                </a:lnTo>
                <a:lnTo>
                  <a:pt x="301" y="574"/>
                </a:lnTo>
                <a:lnTo>
                  <a:pt x="295" y="572"/>
                </a:lnTo>
                <a:lnTo>
                  <a:pt x="291" y="570"/>
                </a:lnTo>
                <a:lnTo>
                  <a:pt x="281" y="564"/>
                </a:lnTo>
                <a:lnTo>
                  <a:pt x="275" y="563"/>
                </a:lnTo>
                <a:lnTo>
                  <a:pt x="270" y="560"/>
                </a:lnTo>
                <a:lnTo>
                  <a:pt x="263" y="557"/>
                </a:lnTo>
                <a:lnTo>
                  <a:pt x="261" y="555"/>
                </a:lnTo>
                <a:lnTo>
                  <a:pt x="261" y="554"/>
                </a:lnTo>
                <a:lnTo>
                  <a:pt x="258" y="554"/>
                </a:lnTo>
                <a:lnTo>
                  <a:pt x="255" y="553"/>
                </a:lnTo>
                <a:lnTo>
                  <a:pt x="251" y="550"/>
                </a:lnTo>
                <a:lnTo>
                  <a:pt x="248" y="548"/>
                </a:lnTo>
                <a:lnTo>
                  <a:pt x="245" y="547"/>
                </a:lnTo>
                <a:lnTo>
                  <a:pt x="238" y="542"/>
                </a:lnTo>
                <a:lnTo>
                  <a:pt x="238" y="542"/>
                </a:lnTo>
                <a:lnTo>
                  <a:pt x="236" y="540"/>
                </a:lnTo>
                <a:lnTo>
                  <a:pt x="231" y="538"/>
                </a:lnTo>
                <a:lnTo>
                  <a:pt x="230" y="535"/>
                </a:lnTo>
                <a:lnTo>
                  <a:pt x="228" y="535"/>
                </a:lnTo>
                <a:lnTo>
                  <a:pt x="226" y="534"/>
                </a:lnTo>
                <a:lnTo>
                  <a:pt x="224" y="532"/>
                </a:lnTo>
                <a:lnTo>
                  <a:pt x="224" y="528"/>
                </a:lnTo>
                <a:lnTo>
                  <a:pt x="223" y="529"/>
                </a:lnTo>
                <a:lnTo>
                  <a:pt x="221" y="532"/>
                </a:lnTo>
                <a:lnTo>
                  <a:pt x="220" y="532"/>
                </a:lnTo>
                <a:lnTo>
                  <a:pt x="216" y="527"/>
                </a:lnTo>
                <a:lnTo>
                  <a:pt x="211" y="525"/>
                </a:lnTo>
                <a:lnTo>
                  <a:pt x="210" y="522"/>
                </a:lnTo>
                <a:lnTo>
                  <a:pt x="210" y="524"/>
                </a:lnTo>
                <a:lnTo>
                  <a:pt x="209" y="525"/>
                </a:lnTo>
                <a:lnTo>
                  <a:pt x="203" y="523"/>
                </a:lnTo>
                <a:lnTo>
                  <a:pt x="194" y="520"/>
                </a:lnTo>
                <a:lnTo>
                  <a:pt x="189" y="518"/>
                </a:lnTo>
                <a:lnTo>
                  <a:pt x="189" y="517"/>
                </a:lnTo>
                <a:lnTo>
                  <a:pt x="190" y="514"/>
                </a:lnTo>
                <a:lnTo>
                  <a:pt x="191" y="512"/>
                </a:lnTo>
                <a:lnTo>
                  <a:pt x="197" y="508"/>
                </a:lnTo>
                <a:lnTo>
                  <a:pt x="199" y="507"/>
                </a:lnTo>
                <a:lnTo>
                  <a:pt x="197" y="505"/>
                </a:lnTo>
                <a:lnTo>
                  <a:pt x="196" y="508"/>
                </a:lnTo>
                <a:lnTo>
                  <a:pt x="194" y="507"/>
                </a:lnTo>
                <a:lnTo>
                  <a:pt x="196" y="504"/>
                </a:lnTo>
                <a:lnTo>
                  <a:pt x="194" y="504"/>
                </a:lnTo>
                <a:lnTo>
                  <a:pt x="193" y="507"/>
                </a:lnTo>
                <a:lnTo>
                  <a:pt x="189" y="510"/>
                </a:lnTo>
                <a:lnTo>
                  <a:pt x="186" y="512"/>
                </a:lnTo>
                <a:lnTo>
                  <a:pt x="184" y="513"/>
                </a:lnTo>
                <a:lnTo>
                  <a:pt x="182" y="512"/>
                </a:lnTo>
                <a:lnTo>
                  <a:pt x="177" y="508"/>
                </a:lnTo>
                <a:lnTo>
                  <a:pt x="170" y="504"/>
                </a:lnTo>
                <a:lnTo>
                  <a:pt x="166" y="503"/>
                </a:lnTo>
                <a:lnTo>
                  <a:pt x="163" y="502"/>
                </a:lnTo>
                <a:lnTo>
                  <a:pt x="157" y="498"/>
                </a:lnTo>
                <a:lnTo>
                  <a:pt x="152" y="494"/>
                </a:lnTo>
                <a:lnTo>
                  <a:pt x="150" y="490"/>
                </a:lnTo>
                <a:lnTo>
                  <a:pt x="150" y="489"/>
                </a:lnTo>
                <a:lnTo>
                  <a:pt x="152" y="489"/>
                </a:lnTo>
                <a:lnTo>
                  <a:pt x="159" y="495"/>
                </a:lnTo>
                <a:lnTo>
                  <a:pt x="160" y="498"/>
                </a:lnTo>
                <a:lnTo>
                  <a:pt x="170" y="502"/>
                </a:lnTo>
                <a:lnTo>
                  <a:pt x="173" y="502"/>
                </a:lnTo>
                <a:lnTo>
                  <a:pt x="179" y="500"/>
                </a:lnTo>
                <a:lnTo>
                  <a:pt x="182" y="498"/>
                </a:lnTo>
                <a:lnTo>
                  <a:pt x="182" y="497"/>
                </a:lnTo>
                <a:lnTo>
                  <a:pt x="179" y="498"/>
                </a:lnTo>
                <a:lnTo>
                  <a:pt x="173" y="498"/>
                </a:lnTo>
                <a:lnTo>
                  <a:pt x="172" y="497"/>
                </a:lnTo>
                <a:lnTo>
                  <a:pt x="167" y="494"/>
                </a:lnTo>
                <a:lnTo>
                  <a:pt x="165" y="494"/>
                </a:lnTo>
                <a:lnTo>
                  <a:pt x="162" y="492"/>
                </a:lnTo>
                <a:lnTo>
                  <a:pt x="157" y="492"/>
                </a:lnTo>
                <a:lnTo>
                  <a:pt x="157" y="489"/>
                </a:lnTo>
                <a:lnTo>
                  <a:pt x="156" y="489"/>
                </a:lnTo>
                <a:lnTo>
                  <a:pt x="155" y="488"/>
                </a:lnTo>
                <a:lnTo>
                  <a:pt x="157" y="484"/>
                </a:lnTo>
                <a:lnTo>
                  <a:pt x="156" y="484"/>
                </a:lnTo>
                <a:lnTo>
                  <a:pt x="156" y="483"/>
                </a:lnTo>
                <a:lnTo>
                  <a:pt x="153" y="485"/>
                </a:lnTo>
                <a:lnTo>
                  <a:pt x="152" y="484"/>
                </a:lnTo>
                <a:lnTo>
                  <a:pt x="152" y="484"/>
                </a:lnTo>
                <a:lnTo>
                  <a:pt x="150" y="485"/>
                </a:lnTo>
                <a:lnTo>
                  <a:pt x="149" y="487"/>
                </a:lnTo>
                <a:lnTo>
                  <a:pt x="147" y="487"/>
                </a:lnTo>
                <a:lnTo>
                  <a:pt x="145" y="484"/>
                </a:lnTo>
                <a:lnTo>
                  <a:pt x="139" y="481"/>
                </a:lnTo>
                <a:lnTo>
                  <a:pt x="136" y="477"/>
                </a:lnTo>
                <a:lnTo>
                  <a:pt x="135" y="476"/>
                </a:lnTo>
                <a:lnTo>
                  <a:pt x="133" y="471"/>
                </a:lnTo>
                <a:lnTo>
                  <a:pt x="133" y="469"/>
                </a:lnTo>
                <a:lnTo>
                  <a:pt x="135" y="468"/>
                </a:lnTo>
                <a:lnTo>
                  <a:pt x="138" y="471"/>
                </a:lnTo>
                <a:lnTo>
                  <a:pt x="139" y="469"/>
                </a:lnTo>
                <a:lnTo>
                  <a:pt x="139" y="468"/>
                </a:lnTo>
                <a:lnTo>
                  <a:pt x="142" y="468"/>
                </a:lnTo>
                <a:lnTo>
                  <a:pt x="147" y="467"/>
                </a:lnTo>
                <a:lnTo>
                  <a:pt x="152" y="464"/>
                </a:lnTo>
                <a:lnTo>
                  <a:pt x="155" y="463"/>
                </a:lnTo>
                <a:lnTo>
                  <a:pt x="152" y="459"/>
                </a:lnTo>
                <a:lnTo>
                  <a:pt x="147" y="459"/>
                </a:lnTo>
                <a:lnTo>
                  <a:pt x="146" y="456"/>
                </a:lnTo>
                <a:lnTo>
                  <a:pt x="146" y="453"/>
                </a:lnTo>
                <a:lnTo>
                  <a:pt x="147" y="452"/>
                </a:lnTo>
                <a:lnTo>
                  <a:pt x="155" y="451"/>
                </a:lnTo>
                <a:lnTo>
                  <a:pt x="156" y="451"/>
                </a:lnTo>
                <a:lnTo>
                  <a:pt x="155" y="449"/>
                </a:lnTo>
                <a:lnTo>
                  <a:pt x="147" y="449"/>
                </a:lnTo>
                <a:lnTo>
                  <a:pt x="145" y="451"/>
                </a:lnTo>
                <a:lnTo>
                  <a:pt x="143" y="452"/>
                </a:lnTo>
                <a:lnTo>
                  <a:pt x="142" y="453"/>
                </a:lnTo>
                <a:lnTo>
                  <a:pt x="142" y="454"/>
                </a:lnTo>
                <a:lnTo>
                  <a:pt x="143" y="459"/>
                </a:lnTo>
                <a:lnTo>
                  <a:pt x="140" y="459"/>
                </a:lnTo>
                <a:lnTo>
                  <a:pt x="139" y="461"/>
                </a:lnTo>
                <a:lnTo>
                  <a:pt x="138" y="464"/>
                </a:lnTo>
                <a:lnTo>
                  <a:pt x="135" y="466"/>
                </a:lnTo>
                <a:lnTo>
                  <a:pt x="128" y="464"/>
                </a:lnTo>
                <a:lnTo>
                  <a:pt x="123" y="464"/>
                </a:lnTo>
                <a:lnTo>
                  <a:pt x="119" y="461"/>
                </a:lnTo>
                <a:lnTo>
                  <a:pt x="120" y="458"/>
                </a:lnTo>
                <a:lnTo>
                  <a:pt x="119" y="457"/>
                </a:lnTo>
                <a:lnTo>
                  <a:pt x="120" y="453"/>
                </a:lnTo>
                <a:lnTo>
                  <a:pt x="122" y="453"/>
                </a:lnTo>
                <a:lnTo>
                  <a:pt x="123" y="454"/>
                </a:lnTo>
                <a:lnTo>
                  <a:pt x="125" y="454"/>
                </a:lnTo>
                <a:lnTo>
                  <a:pt x="126" y="453"/>
                </a:lnTo>
                <a:lnTo>
                  <a:pt x="125" y="453"/>
                </a:lnTo>
                <a:lnTo>
                  <a:pt x="122" y="451"/>
                </a:lnTo>
                <a:lnTo>
                  <a:pt x="123" y="446"/>
                </a:lnTo>
                <a:lnTo>
                  <a:pt x="130" y="446"/>
                </a:lnTo>
                <a:lnTo>
                  <a:pt x="135" y="448"/>
                </a:lnTo>
                <a:lnTo>
                  <a:pt x="135" y="448"/>
                </a:lnTo>
                <a:lnTo>
                  <a:pt x="133" y="444"/>
                </a:lnTo>
                <a:lnTo>
                  <a:pt x="133" y="443"/>
                </a:lnTo>
                <a:lnTo>
                  <a:pt x="143" y="443"/>
                </a:lnTo>
                <a:lnTo>
                  <a:pt x="145" y="442"/>
                </a:lnTo>
                <a:lnTo>
                  <a:pt x="146" y="439"/>
                </a:lnTo>
                <a:lnTo>
                  <a:pt x="146" y="433"/>
                </a:lnTo>
                <a:lnTo>
                  <a:pt x="145" y="441"/>
                </a:lnTo>
                <a:lnTo>
                  <a:pt x="139" y="441"/>
                </a:lnTo>
                <a:lnTo>
                  <a:pt x="135" y="438"/>
                </a:lnTo>
                <a:lnTo>
                  <a:pt x="129" y="438"/>
                </a:lnTo>
                <a:lnTo>
                  <a:pt x="129" y="436"/>
                </a:lnTo>
                <a:lnTo>
                  <a:pt x="128" y="436"/>
                </a:lnTo>
                <a:lnTo>
                  <a:pt x="126" y="437"/>
                </a:lnTo>
                <a:lnTo>
                  <a:pt x="126" y="436"/>
                </a:lnTo>
                <a:lnTo>
                  <a:pt x="123" y="436"/>
                </a:lnTo>
                <a:lnTo>
                  <a:pt x="123" y="437"/>
                </a:lnTo>
                <a:lnTo>
                  <a:pt x="119" y="442"/>
                </a:lnTo>
                <a:lnTo>
                  <a:pt x="116" y="443"/>
                </a:lnTo>
                <a:lnTo>
                  <a:pt x="113" y="444"/>
                </a:lnTo>
                <a:lnTo>
                  <a:pt x="111" y="443"/>
                </a:lnTo>
                <a:lnTo>
                  <a:pt x="109" y="442"/>
                </a:lnTo>
                <a:lnTo>
                  <a:pt x="106" y="437"/>
                </a:lnTo>
                <a:lnTo>
                  <a:pt x="106" y="434"/>
                </a:lnTo>
                <a:lnTo>
                  <a:pt x="105" y="434"/>
                </a:lnTo>
                <a:lnTo>
                  <a:pt x="105" y="434"/>
                </a:lnTo>
                <a:lnTo>
                  <a:pt x="103" y="436"/>
                </a:lnTo>
                <a:lnTo>
                  <a:pt x="99" y="436"/>
                </a:lnTo>
                <a:lnTo>
                  <a:pt x="98" y="434"/>
                </a:lnTo>
                <a:lnTo>
                  <a:pt x="99" y="433"/>
                </a:lnTo>
                <a:lnTo>
                  <a:pt x="103" y="423"/>
                </a:lnTo>
                <a:lnTo>
                  <a:pt x="106" y="421"/>
                </a:lnTo>
                <a:lnTo>
                  <a:pt x="108" y="419"/>
                </a:lnTo>
                <a:lnTo>
                  <a:pt x="106" y="418"/>
                </a:lnTo>
                <a:lnTo>
                  <a:pt x="106" y="418"/>
                </a:lnTo>
                <a:lnTo>
                  <a:pt x="103" y="419"/>
                </a:lnTo>
                <a:lnTo>
                  <a:pt x="103" y="417"/>
                </a:lnTo>
                <a:lnTo>
                  <a:pt x="105" y="416"/>
                </a:lnTo>
                <a:lnTo>
                  <a:pt x="112" y="416"/>
                </a:lnTo>
                <a:lnTo>
                  <a:pt x="112" y="414"/>
                </a:lnTo>
                <a:lnTo>
                  <a:pt x="112" y="412"/>
                </a:lnTo>
                <a:lnTo>
                  <a:pt x="105" y="412"/>
                </a:lnTo>
                <a:lnTo>
                  <a:pt x="105" y="411"/>
                </a:lnTo>
                <a:lnTo>
                  <a:pt x="101" y="413"/>
                </a:lnTo>
                <a:lnTo>
                  <a:pt x="99" y="417"/>
                </a:lnTo>
                <a:lnTo>
                  <a:pt x="98" y="418"/>
                </a:lnTo>
                <a:lnTo>
                  <a:pt x="99" y="419"/>
                </a:lnTo>
                <a:lnTo>
                  <a:pt x="99" y="421"/>
                </a:lnTo>
                <a:lnTo>
                  <a:pt x="96" y="422"/>
                </a:lnTo>
                <a:lnTo>
                  <a:pt x="95" y="421"/>
                </a:lnTo>
                <a:lnTo>
                  <a:pt x="91" y="421"/>
                </a:lnTo>
                <a:lnTo>
                  <a:pt x="88" y="416"/>
                </a:lnTo>
                <a:lnTo>
                  <a:pt x="86" y="413"/>
                </a:lnTo>
                <a:lnTo>
                  <a:pt x="86" y="412"/>
                </a:lnTo>
                <a:lnTo>
                  <a:pt x="84" y="411"/>
                </a:lnTo>
                <a:lnTo>
                  <a:pt x="82" y="411"/>
                </a:lnTo>
                <a:lnTo>
                  <a:pt x="81" y="412"/>
                </a:lnTo>
                <a:lnTo>
                  <a:pt x="85" y="418"/>
                </a:lnTo>
                <a:lnTo>
                  <a:pt x="86" y="421"/>
                </a:lnTo>
                <a:lnTo>
                  <a:pt x="86" y="421"/>
                </a:lnTo>
                <a:lnTo>
                  <a:pt x="85" y="422"/>
                </a:lnTo>
                <a:lnTo>
                  <a:pt x="79" y="419"/>
                </a:lnTo>
                <a:lnTo>
                  <a:pt x="78" y="417"/>
                </a:lnTo>
                <a:lnTo>
                  <a:pt x="76" y="417"/>
                </a:lnTo>
                <a:lnTo>
                  <a:pt x="75" y="416"/>
                </a:lnTo>
                <a:lnTo>
                  <a:pt x="74" y="413"/>
                </a:lnTo>
                <a:lnTo>
                  <a:pt x="72" y="413"/>
                </a:lnTo>
                <a:lnTo>
                  <a:pt x="71" y="412"/>
                </a:lnTo>
                <a:lnTo>
                  <a:pt x="69" y="411"/>
                </a:lnTo>
                <a:lnTo>
                  <a:pt x="66" y="404"/>
                </a:lnTo>
                <a:lnTo>
                  <a:pt x="66" y="402"/>
                </a:lnTo>
                <a:lnTo>
                  <a:pt x="68" y="401"/>
                </a:lnTo>
                <a:lnTo>
                  <a:pt x="71" y="398"/>
                </a:lnTo>
                <a:lnTo>
                  <a:pt x="74" y="397"/>
                </a:lnTo>
                <a:lnTo>
                  <a:pt x="78" y="397"/>
                </a:lnTo>
                <a:lnTo>
                  <a:pt x="84" y="394"/>
                </a:lnTo>
                <a:lnTo>
                  <a:pt x="86" y="394"/>
                </a:lnTo>
                <a:lnTo>
                  <a:pt x="88" y="393"/>
                </a:lnTo>
                <a:lnTo>
                  <a:pt x="88" y="392"/>
                </a:lnTo>
                <a:lnTo>
                  <a:pt x="85" y="389"/>
                </a:lnTo>
                <a:lnTo>
                  <a:pt x="86" y="388"/>
                </a:lnTo>
                <a:lnTo>
                  <a:pt x="85" y="386"/>
                </a:lnTo>
                <a:lnTo>
                  <a:pt x="85" y="386"/>
                </a:lnTo>
                <a:lnTo>
                  <a:pt x="82" y="383"/>
                </a:lnTo>
                <a:lnTo>
                  <a:pt x="81" y="383"/>
                </a:lnTo>
                <a:lnTo>
                  <a:pt x="78" y="374"/>
                </a:lnTo>
                <a:lnTo>
                  <a:pt x="79" y="372"/>
                </a:lnTo>
                <a:lnTo>
                  <a:pt x="81" y="369"/>
                </a:lnTo>
                <a:lnTo>
                  <a:pt x="84" y="366"/>
                </a:lnTo>
                <a:lnTo>
                  <a:pt x="88" y="366"/>
                </a:lnTo>
                <a:lnTo>
                  <a:pt x="91" y="363"/>
                </a:lnTo>
                <a:lnTo>
                  <a:pt x="91" y="362"/>
                </a:lnTo>
                <a:lnTo>
                  <a:pt x="86" y="364"/>
                </a:lnTo>
                <a:lnTo>
                  <a:pt x="85" y="364"/>
                </a:lnTo>
                <a:lnTo>
                  <a:pt x="86" y="362"/>
                </a:lnTo>
                <a:lnTo>
                  <a:pt x="88" y="361"/>
                </a:lnTo>
                <a:lnTo>
                  <a:pt x="89" y="356"/>
                </a:lnTo>
                <a:lnTo>
                  <a:pt x="91" y="356"/>
                </a:lnTo>
                <a:lnTo>
                  <a:pt x="93" y="354"/>
                </a:lnTo>
                <a:lnTo>
                  <a:pt x="95" y="349"/>
                </a:lnTo>
                <a:lnTo>
                  <a:pt x="93" y="347"/>
                </a:lnTo>
                <a:lnTo>
                  <a:pt x="96" y="342"/>
                </a:lnTo>
                <a:lnTo>
                  <a:pt x="99" y="338"/>
                </a:lnTo>
                <a:lnTo>
                  <a:pt x="111" y="329"/>
                </a:lnTo>
                <a:lnTo>
                  <a:pt x="113" y="324"/>
                </a:lnTo>
                <a:lnTo>
                  <a:pt x="120" y="318"/>
                </a:lnTo>
                <a:lnTo>
                  <a:pt x="126" y="314"/>
                </a:lnTo>
                <a:lnTo>
                  <a:pt x="132" y="313"/>
                </a:lnTo>
                <a:lnTo>
                  <a:pt x="136" y="311"/>
                </a:lnTo>
                <a:lnTo>
                  <a:pt x="143" y="304"/>
                </a:lnTo>
                <a:lnTo>
                  <a:pt x="145" y="306"/>
                </a:lnTo>
                <a:lnTo>
                  <a:pt x="146" y="306"/>
                </a:lnTo>
                <a:lnTo>
                  <a:pt x="149" y="302"/>
                </a:lnTo>
                <a:lnTo>
                  <a:pt x="149" y="299"/>
                </a:lnTo>
                <a:lnTo>
                  <a:pt x="152" y="297"/>
                </a:lnTo>
                <a:lnTo>
                  <a:pt x="153" y="296"/>
                </a:lnTo>
                <a:lnTo>
                  <a:pt x="156" y="292"/>
                </a:lnTo>
                <a:lnTo>
                  <a:pt x="159" y="289"/>
                </a:lnTo>
                <a:lnTo>
                  <a:pt x="163" y="289"/>
                </a:lnTo>
                <a:lnTo>
                  <a:pt x="166" y="292"/>
                </a:lnTo>
                <a:lnTo>
                  <a:pt x="169" y="288"/>
                </a:lnTo>
                <a:lnTo>
                  <a:pt x="172" y="287"/>
                </a:lnTo>
                <a:lnTo>
                  <a:pt x="173" y="287"/>
                </a:lnTo>
                <a:lnTo>
                  <a:pt x="177" y="282"/>
                </a:lnTo>
                <a:lnTo>
                  <a:pt x="182" y="279"/>
                </a:lnTo>
                <a:lnTo>
                  <a:pt x="184" y="279"/>
                </a:lnTo>
                <a:lnTo>
                  <a:pt x="187" y="278"/>
                </a:lnTo>
                <a:lnTo>
                  <a:pt x="194" y="277"/>
                </a:lnTo>
                <a:lnTo>
                  <a:pt x="196" y="276"/>
                </a:lnTo>
                <a:lnTo>
                  <a:pt x="199" y="272"/>
                </a:lnTo>
                <a:lnTo>
                  <a:pt x="200" y="272"/>
                </a:lnTo>
                <a:lnTo>
                  <a:pt x="201" y="271"/>
                </a:lnTo>
                <a:lnTo>
                  <a:pt x="200" y="268"/>
                </a:lnTo>
                <a:lnTo>
                  <a:pt x="200" y="268"/>
                </a:lnTo>
                <a:lnTo>
                  <a:pt x="199" y="267"/>
                </a:lnTo>
                <a:lnTo>
                  <a:pt x="197" y="266"/>
                </a:lnTo>
                <a:lnTo>
                  <a:pt x="194" y="264"/>
                </a:lnTo>
                <a:lnTo>
                  <a:pt x="194" y="266"/>
                </a:lnTo>
                <a:lnTo>
                  <a:pt x="196" y="267"/>
                </a:lnTo>
                <a:lnTo>
                  <a:pt x="197" y="269"/>
                </a:lnTo>
                <a:lnTo>
                  <a:pt x="197" y="271"/>
                </a:lnTo>
                <a:lnTo>
                  <a:pt x="194" y="273"/>
                </a:lnTo>
                <a:lnTo>
                  <a:pt x="186" y="276"/>
                </a:lnTo>
                <a:lnTo>
                  <a:pt x="182" y="278"/>
                </a:lnTo>
                <a:lnTo>
                  <a:pt x="180" y="277"/>
                </a:lnTo>
                <a:lnTo>
                  <a:pt x="179" y="276"/>
                </a:lnTo>
                <a:lnTo>
                  <a:pt x="177" y="277"/>
                </a:lnTo>
                <a:lnTo>
                  <a:pt x="173" y="278"/>
                </a:lnTo>
                <a:lnTo>
                  <a:pt x="167" y="277"/>
                </a:lnTo>
                <a:lnTo>
                  <a:pt x="157" y="277"/>
                </a:lnTo>
                <a:lnTo>
                  <a:pt x="156" y="278"/>
                </a:lnTo>
                <a:lnTo>
                  <a:pt x="150" y="284"/>
                </a:lnTo>
                <a:lnTo>
                  <a:pt x="143" y="288"/>
                </a:lnTo>
                <a:lnTo>
                  <a:pt x="139" y="289"/>
                </a:lnTo>
                <a:lnTo>
                  <a:pt x="135" y="291"/>
                </a:lnTo>
                <a:lnTo>
                  <a:pt x="129" y="293"/>
                </a:lnTo>
                <a:lnTo>
                  <a:pt x="122" y="301"/>
                </a:lnTo>
                <a:lnTo>
                  <a:pt x="113" y="307"/>
                </a:lnTo>
                <a:lnTo>
                  <a:pt x="113" y="302"/>
                </a:lnTo>
                <a:lnTo>
                  <a:pt x="112" y="298"/>
                </a:lnTo>
                <a:lnTo>
                  <a:pt x="109" y="304"/>
                </a:lnTo>
                <a:lnTo>
                  <a:pt x="108" y="306"/>
                </a:lnTo>
                <a:lnTo>
                  <a:pt x="108" y="304"/>
                </a:lnTo>
                <a:lnTo>
                  <a:pt x="106" y="306"/>
                </a:lnTo>
                <a:lnTo>
                  <a:pt x="105" y="306"/>
                </a:lnTo>
                <a:lnTo>
                  <a:pt x="105" y="307"/>
                </a:lnTo>
                <a:lnTo>
                  <a:pt x="103" y="309"/>
                </a:lnTo>
                <a:lnTo>
                  <a:pt x="102" y="312"/>
                </a:lnTo>
                <a:lnTo>
                  <a:pt x="101" y="311"/>
                </a:lnTo>
                <a:lnTo>
                  <a:pt x="93" y="309"/>
                </a:lnTo>
                <a:lnTo>
                  <a:pt x="91" y="309"/>
                </a:lnTo>
                <a:lnTo>
                  <a:pt x="86" y="311"/>
                </a:lnTo>
                <a:lnTo>
                  <a:pt x="82" y="311"/>
                </a:lnTo>
                <a:lnTo>
                  <a:pt x="79" y="314"/>
                </a:lnTo>
                <a:lnTo>
                  <a:pt x="79" y="319"/>
                </a:lnTo>
                <a:lnTo>
                  <a:pt x="78" y="323"/>
                </a:lnTo>
                <a:lnTo>
                  <a:pt x="72" y="333"/>
                </a:lnTo>
                <a:lnTo>
                  <a:pt x="68" y="344"/>
                </a:lnTo>
                <a:lnTo>
                  <a:pt x="66" y="344"/>
                </a:lnTo>
                <a:lnTo>
                  <a:pt x="66" y="346"/>
                </a:lnTo>
                <a:lnTo>
                  <a:pt x="65" y="344"/>
                </a:lnTo>
                <a:lnTo>
                  <a:pt x="64" y="348"/>
                </a:lnTo>
                <a:lnTo>
                  <a:pt x="66" y="351"/>
                </a:lnTo>
                <a:lnTo>
                  <a:pt x="65" y="352"/>
                </a:lnTo>
                <a:lnTo>
                  <a:pt x="62" y="351"/>
                </a:lnTo>
                <a:lnTo>
                  <a:pt x="61" y="351"/>
                </a:lnTo>
                <a:lnTo>
                  <a:pt x="62" y="354"/>
                </a:lnTo>
                <a:lnTo>
                  <a:pt x="61" y="356"/>
                </a:lnTo>
                <a:lnTo>
                  <a:pt x="58" y="357"/>
                </a:lnTo>
                <a:lnTo>
                  <a:pt x="48" y="362"/>
                </a:lnTo>
                <a:lnTo>
                  <a:pt x="42" y="364"/>
                </a:lnTo>
                <a:lnTo>
                  <a:pt x="38" y="364"/>
                </a:lnTo>
                <a:lnTo>
                  <a:pt x="30" y="363"/>
                </a:lnTo>
                <a:lnTo>
                  <a:pt x="27" y="364"/>
                </a:lnTo>
                <a:lnTo>
                  <a:pt x="27" y="357"/>
                </a:lnTo>
                <a:lnTo>
                  <a:pt x="28" y="356"/>
                </a:lnTo>
                <a:lnTo>
                  <a:pt x="30" y="356"/>
                </a:lnTo>
                <a:lnTo>
                  <a:pt x="31" y="353"/>
                </a:lnTo>
                <a:lnTo>
                  <a:pt x="31" y="352"/>
                </a:lnTo>
                <a:lnTo>
                  <a:pt x="30" y="351"/>
                </a:lnTo>
                <a:lnTo>
                  <a:pt x="28" y="347"/>
                </a:lnTo>
                <a:lnTo>
                  <a:pt x="27" y="346"/>
                </a:lnTo>
                <a:lnTo>
                  <a:pt x="27" y="343"/>
                </a:lnTo>
                <a:lnTo>
                  <a:pt x="24" y="341"/>
                </a:lnTo>
                <a:lnTo>
                  <a:pt x="14" y="341"/>
                </a:lnTo>
                <a:lnTo>
                  <a:pt x="13" y="339"/>
                </a:lnTo>
                <a:lnTo>
                  <a:pt x="14" y="338"/>
                </a:lnTo>
                <a:lnTo>
                  <a:pt x="20" y="338"/>
                </a:lnTo>
                <a:lnTo>
                  <a:pt x="22" y="337"/>
                </a:lnTo>
                <a:lnTo>
                  <a:pt x="25" y="336"/>
                </a:lnTo>
                <a:lnTo>
                  <a:pt x="30" y="332"/>
                </a:lnTo>
                <a:lnTo>
                  <a:pt x="34" y="328"/>
                </a:lnTo>
                <a:lnTo>
                  <a:pt x="34" y="327"/>
                </a:lnTo>
                <a:lnTo>
                  <a:pt x="38" y="319"/>
                </a:lnTo>
                <a:lnTo>
                  <a:pt x="39" y="317"/>
                </a:lnTo>
                <a:lnTo>
                  <a:pt x="41" y="317"/>
                </a:lnTo>
                <a:lnTo>
                  <a:pt x="44" y="316"/>
                </a:lnTo>
                <a:lnTo>
                  <a:pt x="47" y="314"/>
                </a:lnTo>
                <a:lnTo>
                  <a:pt x="47" y="313"/>
                </a:lnTo>
                <a:lnTo>
                  <a:pt x="45" y="312"/>
                </a:lnTo>
                <a:lnTo>
                  <a:pt x="41" y="313"/>
                </a:lnTo>
                <a:lnTo>
                  <a:pt x="35" y="314"/>
                </a:lnTo>
                <a:lnTo>
                  <a:pt x="35" y="316"/>
                </a:lnTo>
                <a:lnTo>
                  <a:pt x="30" y="322"/>
                </a:lnTo>
                <a:lnTo>
                  <a:pt x="28" y="322"/>
                </a:lnTo>
                <a:lnTo>
                  <a:pt x="27" y="326"/>
                </a:lnTo>
                <a:lnTo>
                  <a:pt x="25" y="326"/>
                </a:lnTo>
                <a:lnTo>
                  <a:pt x="25" y="327"/>
                </a:lnTo>
                <a:lnTo>
                  <a:pt x="24" y="329"/>
                </a:lnTo>
                <a:lnTo>
                  <a:pt x="22" y="329"/>
                </a:lnTo>
                <a:lnTo>
                  <a:pt x="21" y="331"/>
                </a:lnTo>
                <a:lnTo>
                  <a:pt x="17" y="331"/>
                </a:lnTo>
                <a:lnTo>
                  <a:pt x="15" y="329"/>
                </a:lnTo>
                <a:lnTo>
                  <a:pt x="13" y="326"/>
                </a:lnTo>
                <a:lnTo>
                  <a:pt x="8" y="326"/>
                </a:lnTo>
                <a:lnTo>
                  <a:pt x="7" y="323"/>
                </a:lnTo>
                <a:lnTo>
                  <a:pt x="5" y="322"/>
                </a:lnTo>
                <a:lnTo>
                  <a:pt x="1" y="318"/>
                </a:lnTo>
                <a:lnTo>
                  <a:pt x="0" y="314"/>
                </a:lnTo>
                <a:lnTo>
                  <a:pt x="1" y="311"/>
                </a:lnTo>
                <a:lnTo>
                  <a:pt x="5" y="303"/>
                </a:lnTo>
                <a:lnTo>
                  <a:pt x="8" y="299"/>
                </a:lnTo>
                <a:lnTo>
                  <a:pt x="8" y="294"/>
                </a:lnTo>
                <a:lnTo>
                  <a:pt x="7" y="291"/>
                </a:lnTo>
                <a:lnTo>
                  <a:pt x="5" y="282"/>
                </a:lnTo>
                <a:lnTo>
                  <a:pt x="5" y="278"/>
                </a:lnTo>
                <a:lnTo>
                  <a:pt x="8" y="278"/>
                </a:lnTo>
                <a:lnTo>
                  <a:pt x="10" y="279"/>
                </a:lnTo>
                <a:lnTo>
                  <a:pt x="11" y="279"/>
                </a:lnTo>
                <a:lnTo>
                  <a:pt x="14" y="278"/>
                </a:lnTo>
                <a:lnTo>
                  <a:pt x="18" y="274"/>
                </a:lnTo>
                <a:lnTo>
                  <a:pt x="20" y="274"/>
                </a:lnTo>
                <a:lnTo>
                  <a:pt x="22" y="278"/>
                </a:lnTo>
                <a:lnTo>
                  <a:pt x="27" y="278"/>
                </a:lnTo>
                <a:lnTo>
                  <a:pt x="27" y="277"/>
                </a:lnTo>
                <a:lnTo>
                  <a:pt x="24" y="277"/>
                </a:lnTo>
                <a:lnTo>
                  <a:pt x="27" y="271"/>
                </a:lnTo>
                <a:lnTo>
                  <a:pt x="25" y="267"/>
                </a:lnTo>
                <a:lnTo>
                  <a:pt x="24" y="266"/>
                </a:lnTo>
                <a:lnTo>
                  <a:pt x="24" y="263"/>
                </a:lnTo>
                <a:lnTo>
                  <a:pt x="25" y="262"/>
                </a:lnTo>
                <a:lnTo>
                  <a:pt x="30" y="259"/>
                </a:lnTo>
                <a:lnTo>
                  <a:pt x="31" y="257"/>
                </a:lnTo>
                <a:lnTo>
                  <a:pt x="30" y="253"/>
                </a:lnTo>
                <a:lnTo>
                  <a:pt x="30" y="252"/>
                </a:lnTo>
                <a:lnTo>
                  <a:pt x="31" y="251"/>
                </a:lnTo>
                <a:lnTo>
                  <a:pt x="32" y="251"/>
                </a:lnTo>
                <a:lnTo>
                  <a:pt x="37" y="252"/>
                </a:lnTo>
                <a:lnTo>
                  <a:pt x="39" y="253"/>
                </a:lnTo>
                <a:lnTo>
                  <a:pt x="45" y="252"/>
                </a:lnTo>
                <a:lnTo>
                  <a:pt x="45" y="251"/>
                </a:lnTo>
                <a:lnTo>
                  <a:pt x="47" y="251"/>
                </a:lnTo>
                <a:lnTo>
                  <a:pt x="48" y="249"/>
                </a:lnTo>
                <a:lnTo>
                  <a:pt x="49" y="248"/>
                </a:lnTo>
                <a:lnTo>
                  <a:pt x="49" y="246"/>
                </a:lnTo>
                <a:lnTo>
                  <a:pt x="48" y="244"/>
                </a:lnTo>
                <a:lnTo>
                  <a:pt x="48" y="239"/>
                </a:lnTo>
                <a:lnTo>
                  <a:pt x="49" y="237"/>
                </a:lnTo>
                <a:lnTo>
                  <a:pt x="51" y="236"/>
                </a:lnTo>
                <a:lnTo>
                  <a:pt x="54" y="236"/>
                </a:lnTo>
                <a:lnTo>
                  <a:pt x="55" y="234"/>
                </a:lnTo>
                <a:lnTo>
                  <a:pt x="58" y="234"/>
                </a:lnTo>
                <a:lnTo>
                  <a:pt x="58" y="233"/>
                </a:lnTo>
                <a:lnTo>
                  <a:pt x="61" y="232"/>
                </a:lnTo>
                <a:lnTo>
                  <a:pt x="62" y="232"/>
                </a:lnTo>
                <a:lnTo>
                  <a:pt x="64" y="231"/>
                </a:lnTo>
                <a:lnTo>
                  <a:pt x="64" y="232"/>
                </a:lnTo>
                <a:lnTo>
                  <a:pt x="65" y="233"/>
                </a:lnTo>
                <a:lnTo>
                  <a:pt x="65" y="236"/>
                </a:lnTo>
                <a:lnTo>
                  <a:pt x="66" y="237"/>
                </a:lnTo>
                <a:lnTo>
                  <a:pt x="190" y="238"/>
                </a:lnTo>
                <a:lnTo>
                  <a:pt x="190" y="226"/>
                </a:lnTo>
                <a:lnTo>
                  <a:pt x="193" y="214"/>
                </a:lnTo>
                <a:lnTo>
                  <a:pt x="194" y="193"/>
                </a:lnTo>
                <a:lnTo>
                  <a:pt x="194" y="135"/>
                </a:lnTo>
                <a:lnTo>
                  <a:pt x="196" y="133"/>
                </a:lnTo>
                <a:lnTo>
                  <a:pt x="197" y="132"/>
                </a:lnTo>
                <a:lnTo>
                  <a:pt x="204" y="130"/>
                </a:lnTo>
                <a:lnTo>
                  <a:pt x="209" y="128"/>
                </a:lnTo>
                <a:lnTo>
                  <a:pt x="216" y="127"/>
                </a:lnTo>
                <a:lnTo>
                  <a:pt x="217" y="130"/>
                </a:lnTo>
                <a:lnTo>
                  <a:pt x="217" y="133"/>
                </a:lnTo>
                <a:lnTo>
                  <a:pt x="218" y="146"/>
                </a:lnTo>
                <a:lnTo>
                  <a:pt x="220" y="153"/>
                </a:lnTo>
                <a:lnTo>
                  <a:pt x="223" y="160"/>
                </a:lnTo>
                <a:lnTo>
                  <a:pt x="230" y="160"/>
                </a:lnTo>
                <a:lnTo>
                  <a:pt x="231" y="157"/>
                </a:lnTo>
                <a:lnTo>
                  <a:pt x="234" y="153"/>
                </a:lnTo>
                <a:lnTo>
                  <a:pt x="234" y="150"/>
                </a:lnTo>
                <a:lnTo>
                  <a:pt x="237" y="141"/>
                </a:lnTo>
                <a:lnTo>
                  <a:pt x="240" y="137"/>
                </a:lnTo>
                <a:lnTo>
                  <a:pt x="244" y="135"/>
                </a:lnTo>
                <a:lnTo>
                  <a:pt x="250" y="132"/>
                </a:lnTo>
                <a:lnTo>
                  <a:pt x="254" y="132"/>
                </a:lnTo>
                <a:lnTo>
                  <a:pt x="257" y="137"/>
                </a:lnTo>
                <a:lnTo>
                  <a:pt x="260" y="142"/>
                </a:lnTo>
                <a:lnTo>
                  <a:pt x="261" y="145"/>
                </a:lnTo>
                <a:lnTo>
                  <a:pt x="264" y="150"/>
                </a:lnTo>
                <a:lnTo>
                  <a:pt x="268" y="152"/>
                </a:lnTo>
                <a:lnTo>
                  <a:pt x="270" y="153"/>
                </a:lnTo>
                <a:lnTo>
                  <a:pt x="274" y="153"/>
                </a:lnTo>
                <a:lnTo>
                  <a:pt x="280" y="152"/>
                </a:lnTo>
                <a:lnTo>
                  <a:pt x="288" y="148"/>
                </a:lnTo>
                <a:lnTo>
                  <a:pt x="298" y="142"/>
                </a:lnTo>
                <a:lnTo>
                  <a:pt x="301" y="141"/>
                </a:lnTo>
                <a:lnTo>
                  <a:pt x="304" y="140"/>
                </a:lnTo>
                <a:lnTo>
                  <a:pt x="305" y="140"/>
                </a:lnTo>
                <a:lnTo>
                  <a:pt x="309" y="141"/>
                </a:lnTo>
                <a:lnTo>
                  <a:pt x="314" y="142"/>
                </a:lnTo>
                <a:lnTo>
                  <a:pt x="321" y="145"/>
                </a:lnTo>
                <a:lnTo>
                  <a:pt x="325" y="146"/>
                </a:lnTo>
                <a:lnTo>
                  <a:pt x="326" y="146"/>
                </a:lnTo>
                <a:lnTo>
                  <a:pt x="328" y="147"/>
                </a:lnTo>
                <a:lnTo>
                  <a:pt x="338" y="151"/>
                </a:lnTo>
                <a:lnTo>
                  <a:pt x="342" y="151"/>
                </a:lnTo>
                <a:lnTo>
                  <a:pt x="349" y="147"/>
                </a:lnTo>
                <a:lnTo>
                  <a:pt x="352" y="146"/>
                </a:lnTo>
                <a:lnTo>
                  <a:pt x="355" y="145"/>
                </a:lnTo>
                <a:lnTo>
                  <a:pt x="356" y="145"/>
                </a:lnTo>
                <a:lnTo>
                  <a:pt x="365" y="141"/>
                </a:lnTo>
                <a:lnTo>
                  <a:pt x="366" y="141"/>
                </a:lnTo>
                <a:lnTo>
                  <a:pt x="368" y="140"/>
                </a:lnTo>
                <a:lnTo>
                  <a:pt x="373" y="138"/>
                </a:lnTo>
                <a:lnTo>
                  <a:pt x="379" y="137"/>
                </a:lnTo>
                <a:lnTo>
                  <a:pt x="386" y="138"/>
                </a:lnTo>
                <a:lnTo>
                  <a:pt x="396" y="141"/>
                </a:lnTo>
                <a:lnTo>
                  <a:pt x="403" y="141"/>
                </a:lnTo>
                <a:lnTo>
                  <a:pt x="406" y="140"/>
                </a:lnTo>
                <a:lnTo>
                  <a:pt x="409" y="140"/>
                </a:lnTo>
                <a:lnTo>
                  <a:pt x="413" y="138"/>
                </a:lnTo>
                <a:lnTo>
                  <a:pt x="423" y="138"/>
                </a:lnTo>
                <a:lnTo>
                  <a:pt x="424" y="140"/>
                </a:lnTo>
                <a:lnTo>
                  <a:pt x="433" y="141"/>
                </a:lnTo>
                <a:lnTo>
                  <a:pt x="436" y="142"/>
                </a:lnTo>
                <a:lnTo>
                  <a:pt x="444" y="142"/>
                </a:lnTo>
                <a:lnTo>
                  <a:pt x="457" y="138"/>
                </a:lnTo>
                <a:lnTo>
                  <a:pt x="463" y="137"/>
                </a:lnTo>
                <a:lnTo>
                  <a:pt x="470" y="133"/>
                </a:lnTo>
                <a:lnTo>
                  <a:pt x="474" y="135"/>
                </a:lnTo>
                <a:lnTo>
                  <a:pt x="481" y="140"/>
                </a:lnTo>
                <a:lnTo>
                  <a:pt x="483" y="142"/>
                </a:lnTo>
                <a:lnTo>
                  <a:pt x="500" y="156"/>
                </a:lnTo>
                <a:lnTo>
                  <a:pt x="503" y="158"/>
                </a:lnTo>
                <a:lnTo>
                  <a:pt x="504" y="160"/>
                </a:lnTo>
                <a:lnTo>
                  <a:pt x="508" y="162"/>
                </a:lnTo>
                <a:lnTo>
                  <a:pt x="511" y="165"/>
                </a:lnTo>
                <a:lnTo>
                  <a:pt x="514" y="166"/>
                </a:lnTo>
                <a:lnTo>
                  <a:pt x="517" y="168"/>
                </a:lnTo>
                <a:lnTo>
                  <a:pt x="520" y="170"/>
                </a:lnTo>
                <a:lnTo>
                  <a:pt x="528" y="170"/>
                </a:lnTo>
                <a:lnTo>
                  <a:pt x="534" y="171"/>
                </a:lnTo>
                <a:lnTo>
                  <a:pt x="554" y="172"/>
                </a:lnTo>
                <a:lnTo>
                  <a:pt x="564" y="172"/>
                </a:lnTo>
                <a:lnTo>
                  <a:pt x="567" y="173"/>
                </a:lnTo>
                <a:lnTo>
                  <a:pt x="568" y="173"/>
                </a:lnTo>
                <a:lnTo>
                  <a:pt x="569" y="172"/>
                </a:lnTo>
                <a:lnTo>
                  <a:pt x="578" y="173"/>
                </a:lnTo>
                <a:lnTo>
                  <a:pt x="581" y="172"/>
                </a:lnTo>
                <a:lnTo>
                  <a:pt x="582" y="173"/>
                </a:lnTo>
                <a:lnTo>
                  <a:pt x="605" y="173"/>
                </a:lnTo>
                <a:lnTo>
                  <a:pt x="612" y="172"/>
                </a:lnTo>
                <a:lnTo>
                  <a:pt x="618" y="172"/>
                </a:lnTo>
                <a:lnTo>
                  <a:pt x="629" y="167"/>
                </a:lnTo>
                <a:lnTo>
                  <a:pt x="621" y="172"/>
                </a:lnTo>
                <a:lnTo>
                  <a:pt x="623" y="171"/>
                </a:lnTo>
                <a:lnTo>
                  <a:pt x="629" y="167"/>
                </a:lnTo>
                <a:lnTo>
                  <a:pt x="632" y="165"/>
                </a:lnTo>
                <a:lnTo>
                  <a:pt x="638" y="157"/>
                </a:lnTo>
                <a:lnTo>
                  <a:pt x="642" y="151"/>
                </a:lnTo>
                <a:lnTo>
                  <a:pt x="647" y="140"/>
                </a:lnTo>
                <a:lnTo>
                  <a:pt x="649" y="135"/>
                </a:lnTo>
                <a:lnTo>
                  <a:pt x="652" y="133"/>
                </a:lnTo>
                <a:lnTo>
                  <a:pt x="660" y="131"/>
                </a:lnTo>
                <a:lnTo>
                  <a:pt x="663" y="130"/>
                </a:lnTo>
                <a:lnTo>
                  <a:pt x="676" y="127"/>
                </a:lnTo>
                <a:lnTo>
                  <a:pt x="692" y="125"/>
                </a:lnTo>
                <a:lnTo>
                  <a:pt x="696" y="123"/>
                </a:lnTo>
                <a:lnTo>
                  <a:pt x="703" y="120"/>
                </a:lnTo>
                <a:lnTo>
                  <a:pt x="713" y="117"/>
                </a:lnTo>
                <a:lnTo>
                  <a:pt x="716" y="116"/>
                </a:lnTo>
                <a:lnTo>
                  <a:pt x="733" y="113"/>
                </a:lnTo>
                <a:lnTo>
                  <a:pt x="767" y="102"/>
                </a:lnTo>
                <a:lnTo>
                  <a:pt x="770" y="102"/>
                </a:lnTo>
                <a:lnTo>
                  <a:pt x="791" y="95"/>
                </a:lnTo>
                <a:lnTo>
                  <a:pt x="801" y="92"/>
                </a:lnTo>
                <a:lnTo>
                  <a:pt x="807" y="91"/>
                </a:lnTo>
                <a:lnTo>
                  <a:pt x="812" y="93"/>
                </a:lnTo>
                <a:lnTo>
                  <a:pt x="814" y="97"/>
                </a:lnTo>
                <a:lnTo>
                  <a:pt x="812" y="100"/>
                </a:lnTo>
                <a:lnTo>
                  <a:pt x="809" y="106"/>
                </a:lnTo>
                <a:lnTo>
                  <a:pt x="808" y="108"/>
                </a:lnTo>
                <a:lnTo>
                  <a:pt x="805" y="110"/>
                </a:lnTo>
                <a:lnTo>
                  <a:pt x="802" y="111"/>
                </a:lnTo>
                <a:lnTo>
                  <a:pt x="802" y="113"/>
                </a:lnTo>
                <a:lnTo>
                  <a:pt x="805" y="120"/>
                </a:lnTo>
                <a:lnTo>
                  <a:pt x="807" y="123"/>
                </a:lnTo>
                <a:lnTo>
                  <a:pt x="811" y="127"/>
                </a:lnTo>
                <a:lnTo>
                  <a:pt x="805" y="131"/>
                </a:lnTo>
                <a:lnTo>
                  <a:pt x="805" y="132"/>
                </a:lnTo>
                <a:lnTo>
                  <a:pt x="807" y="133"/>
                </a:lnTo>
                <a:lnTo>
                  <a:pt x="811" y="135"/>
                </a:lnTo>
                <a:lnTo>
                  <a:pt x="809" y="137"/>
                </a:lnTo>
                <a:lnTo>
                  <a:pt x="807" y="138"/>
                </a:lnTo>
                <a:lnTo>
                  <a:pt x="805" y="141"/>
                </a:lnTo>
                <a:lnTo>
                  <a:pt x="805" y="143"/>
                </a:lnTo>
                <a:lnTo>
                  <a:pt x="807" y="145"/>
                </a:lnTo>
                <a:lnTo>
                  <a:pt x="809" y="147"/>
                </a:lnTo>
                <a:lnTo>
                  <a:pt x="812" y="148"/>
                </a:lnTo>
                <a:lnTo>
                  <a:pt x="819" y="150"/>
                </a:lnTo>
                <a:lnTo>
                  <a:pt x="826" y="151"/>
                </a:lnTo>
                <a:lnTo>
                  <a:pt x="834" y="153"/>
                </a:lnTo>
                <a:lnTo>
                  <a:pt x="845" y="155"/>
                </a:lnTo>
                <a:lnTo>
                  <a:pt x="885" y="155"/>
                </a:lnTo>
                <a:lnTo>
                  <a:pt x="888" y="153"/>
                </a:lnTo>
                <a:lnTo>
                  <a:pt x="893" y="151"/>
                </a:lnTo>
                <a:lnTo>
                  <a:pt x="895" y="151"/>
                </a:lnTo>
                <a:lnTo>
                  <a:pt x="896" y="150"/>
                </a:lnTo>
                <a:lnTo>
                  <a:pt x="898" y="148"/>
                </a:lnTo>
                <a:lnTo>
                  <a:pt x="900" y="147"/>
                </a:lnTo>
                <a:lnTo>
                  <a:pt x="905" y="146"/>
                </a:lnTo>
                <a:lnTo>
                  <a:pt x="910" y="145"/>
                </a:lnTo>
                <a:lnTo>
                  <a:pt x="915" y="143"/>
                </a:lnTo>
                <a:lnTo>
                  <a:pt x="917" y="141"/>
                </a:lnTo>
                <a:lnTo>
                  <a:pt x="913" y="138"/>
                </a:lnTo>
                <a:lnTo>
                  <a:pt x="906" y="137"/>
                </a:lnTo>
                <a:lnTo>
                  <a:pt x="905" y="135"/>
                </a:lnTo>
                <a:lnTo>
                  <a:pt x="905" y="130"/>
                </a:lnTo>
                <a:lnTo>
                  <a:pt x="907" y="128"/>
                </a:lnTo>
                <a:lnTo>
                  <a:pt x="915" y="125"/>
                </a:lnTo>
                <a:lnTo>
                  <a:pt x="920" y="122"/>
                </a:lnTo>
                <a:lnTo>
                  <a:pt x="926" y="117"/>
                </a:lnTo>
                <a:lnTo>
                  <a:pt x="934" y="116"/>
                </a:lnTo>
                <a:lnTo>
                  <a:pt x="943" y="110"/>
                </a:lnTo>
                <a:lnTo>
                  <a:pt x="947" y="110"/>
                </a:lnTo>
                <a:lnTo>
                  <a:pt x="950" y="112"/>
                </a:lnTo>
                <a:lnTo>
                  <a:pt x="954" y="113"/>
                </a:lnTo>
                <a:lnTo>
                  <a:pt x="959" y="112"/>
                </a:lnTo>
                <a:lnTo>
                  <a:pt x="963" y="112"/>
                </a:lnTo>
                <a:lnTo>
                  <a:pt x="967" y="110"/>
                </a:lnTo>
                <a:lnTo>
                  <a:pt x="977" y="101"/>
                </a:lnTo>
                <a:lnTo>
                  <a:pt x="987" y="98"/>
                </a:lnTo>
                <a:lnTo>
                  <a:pt x="991" y="95"/>
                </a:lnTo>
                <a:lnTo>
                  <a:pt x="991" y="91"/>
                </a:lnTo>
                <a:lnTo>
                  <a:pt x="990" y="88"/>
                </a:lnTo>
                <a:lnTo>
                  <a:pt x="986" y="87"/>
                </a:lnTo>
                <a:lnTo>
                  <a:pt x="981" y="86"/>
                </a:lnTo>
                <a:lnTo>
                  <a:pt x="976" y="87"/>
                </a:lnTo>
                <a:lnTo>
                  <a:pt x="957" y="87"/>
                </a:lnTo>
                <a:lnTo>
                  <a:pt x="953" y="85"/>
                </a:lnTo>
                <a:lnTo>
                  <a:pt x="951" y="83"/>
                </a:lnTo>
                <a:lnTo>
                  <a:pt x="950" y="82"/>
                </a:lnTo>
                <a:lnTo>
                  <a:pt x="949" y="78"/>
                </a:lnTo>
                <a:lnTo>
                  <a:pt x="949" y="78"/>
                </a:lnTo>
                <a:lnTo>
                  <a:pt x="947" y="75"/>
                </a:lnTo>
                <a:lnTo>
                  <a:pt x="947" y="70"/>
                </a:lnTo>
                <a:lnTo>
                  <a:pt x="950" y="62"/>
                </a:lnTo>
                <a:lnTo>
                  <a:pt x="949" y="57"/>
                </a:lnTo>
                <a:lnTo>
                  <a:pt x="946" y="50"/>
                </a:lnTo>
                <a:lnTo>
                  <a:pt x="946" y="32"/>
                </a:lnTo>
                <a:lnTo>
                  <a:pt x="949" y="26"/>
                </a:lnTo>
                <a:lnTo>
                  <a:pt x="953" y="22"/>
                </a:lnTo>
                <a:lnTo>
                  <a:pt x="957" y="20"/>
                </a:lnTo>
                <a:lnTo>
                  <a:pt x="964" y="16"/>
                </a:lnTo>
                <a:lnTo>
                  <a:pt x="970" y="15"/>
                </a:lnTo>
                <a:lnTo>
                  <a:pt x="971" y="13"/>
                </a:lnTo>
                <a:lnTo>
                  <a:pt x="977" y="10"/>
                </a:lnTo>
                <a:lnTo>
                  <a:pt x="978" y="11"/>
                </a:lnTo>
                <a:lnTo>
                  <a:pt x="983" y="13"/>
                </a:lnTo>
                <a:lnTo>
                  <a:pt x="987" y="17"/>
                </a:lnTo>
                <a:lnTo>
                  <a:pt x="994" y="20"/>
                </a:lnTo>
                <a:lnTo>
                  <a:pt x="1001" y="22"/>
                </a:lnTo>
                <a:lnTo>
                  <a:pt x="1008" y="23"/>
                </a:lnTo>
                <a:lnTo>
                  <a:pt x="1014" y="26"/>
                </a:lnTo>
                <a:lnTo>
                  <a:pt x="1021" y="27"/>
                </a:lnTo>
                <a:lnTo>
                  <a:pt x="1025" y="30"/>
                </a:lnTo>
                <a:lnTo>
                  <a:pt x="1031" y="31"/>
                </a:lnTo>
                <a:lnTo>
                  <a:pt x="1037" y="32"/>
                </a:lnTo>
                <a:lnTo>
                  <a:pt x="1040" y="32"/>
                </a:lnTo>
                <a:lnTo>
                  <a:pt x="1051" y="26"/>
                </a:lnTo>
                <a:lnTo>
                  <a:pt x="1055" y="21"/>
                </a:lnTo>
                <a:lnTo>
                  <a:pt x="1068" y="21"/>
                </a:lnTo>
                <a:lnTo>
                  <a:pt x="1072" y="25"/>
                </a:lnTo>
                <a:lnTo>
                  <a:pt x="1075" y="30"/>
                </a:lnTo>
                <a:lnTo>
                  <a:pt x="1081" y="28"/>
                </a:lnTo>
                <a:lnTo>
                  <a:pt x="1091" y="22"/>
                </a:lnTo>
                <a:lnTo>
                  <a:pt x="1101" y="17"/>
                </a:lnTo>
                <a:lnTo>
                  <a:pt x="1113" y="13"/>
                </a:lnTo>
                <a:lnTo>
                  <a:pt x="1123" y="12"/>
                </a:lnTo>
                <a:lnTo>
                  <a:pt x="1136" y="13"/>
                </a:lnTo>
                <a:lnTo>
                  <a:pt x="1148" y="15"/>
                </a:lnTo>
                <a:lnTo>
                  <a:pt x="1159" y="17"/>
                </a:lnTo>
                <a:lnTo>
                  <a:pt x="1166" y="25"/>
                </a:lnTo>
                <a:lnTo>
                  <a:pt x="1172" y="23"/>
                </a:lnTo>
                <a:lnTo>
                  <a:pt x="1186" y="20"/>
                </a:lnTo>
                <a:lnTo>
                  <a:pt x="1196" y="18"/>
                </a:lnTo>
                <a:lnTo>
                  <a:pt x="1204" y="16"/>
                </a:lnTo>
                <a:lnTo>
                  <a:pt x="1219" y="15"/>
                </a:lnTo>
                <a:lnTo>
                  <a:pt x="1219" y="20"/>
                </a:lnTo>
                <a:lnTo>
                  <a:pt x="1220" y="28"/>
                </a:lnTo>
                <a:lnTo>
                  <a:pt x="1227" y="31"/>
                </a:lnTo>
                <a:lnTo>
                  <a:pt x="1234" y="33"/>
                </a:lnTo>
                <a:lnTo>
                  <a:pt x="1240" y="36"/>
                </a:lnTo>
                <a:lnTo>
                  <a:pt x="1238" y="28"/>
                </a:lnTo>
                <a:lnTo>
                  <a:pt x="1238" y="18"/>
                </a:lnTo>
                <a:lnTo>
                  <a:pt x="1243" y="16"/>
                </a:lnTo>
                <a:lnTo>
                  <a:pt x="1250" y="17"/>
                </a:lnTo>
                <a:lnTo>
                  <a:pt x="1257" y="17"/>
                </a:lnTo>
                <a:lnTo>
                  <a:pt x="1258" y="22"/>
                </a:lnTo>
                <a:lnTo>
                  <a:pt x="1263" y="26"/>
                </a:lnTo>
                <a:lnTo>
                  <a:pt x="1271" y="25"/>
                </a:lnTo>
                <a:lnTo>
                  <a:pt x="1275" y="17"/>
                </a:lnTo>
                <a:lnTo>
                  <a:pt x="1284" y="10"/>
                </a:lnTo>
                <a:lnTo>
                  <a:pt x="1294" y="7"/>
                </a:lnTo>
                <a:lnTo>
                  <a:pt x="1302" y="3"/>
                </a:lnTo>
                <a:lnTo>
                  <a:pt x="1314" y="0"/>
                </a:lnTo>
                <a:lnTo>
                  <a:pt x="1318" y="8"/>
                </a:lnTo>
                <a:lnTo>
                  <a:pt x="1319" y="13"/>
                </a:lnTo>
                <a:lnTo>
                  <a:pt x="1328" y="20"/>
                </a:lnTo>
                <a:lnTo>
                  <a:pt x="1335" y="21"/>
                </a:lnTo>
                <a:lnTo>
                  <a:pt x="1339" y="23"/>
                </a:lnTo>
                <a:lnTo>
                  <a:pt x="1346" y="28"/>
                </a:lnTo>
                <a:lnTo>
                  <a:pt x="1356" y="31"/>
                </a:lnTo>
                <a:lnTo>
                  <a:pt x="1366" y="28"/>
                </a:lnTo>
                <a:lnTo>
                  <a:pt x="1376" y="27"/>
                </a:lnTo>
                <a:lnTo>
                  <a:pt x="1385" y="28"/>
                </a:lnTo>
                <a:lnTo>
                  <a:pt x="1392" y="26"/>
                </a:lnTo>
                <a:lnTo>
                  <a:pt x="1398" y="21"/>
                </a:lnTo>
                <a:lnTo>
                  <a:pt x="1406" y="37"/>
                </a:lnTo>
                <a:lnTo>
                  <a:pt x="1398" y="38"/>
                </a:lnTo>
                <a:lnTo>
                  <a:pt x="1392" y="36"/>
                </a:lnTo>
                <a:lnTo>
                  <a:pt x="1386" y="37"/>
                </a:lnTo>
                <a:lnTo>
                  <a:pt x="1376" y="42"/>
                </a:lnTo>
                <a:lnTo>
                  <a:pt x="1378" y="48"/>
                </a:lnTo>
                <a:lnTo>
                  <a:pt x="1385" y="51"/>
                </a:lnTo>
                <a:lnTo>
                  <a:pt x="1386" y="58"/>
                </a:lnTo>
                <a:lnTo>
                  <a:pt x="1396" y="57"/>
                </a:lnTo>
                <a:lnTo>
                  <a:pt x="1403" y="51"/>
                </a:lnTo>
                <a:lnTo>
                  <a:pt x="1407" y="53"/>
                </a:lnTo>
                <a:lnTo>
                  <a:pt x="1412" y="61"/>
                </a:lnTo>
                <a:lnTo>
                  <a:pt x="1416" y="70"/>
                </a:lnTo>
                <a:lnTo>
                  <a:pt x="1423" y="65"/>
                </a:lnTo>
                <a:lnTo>
                  <a:pt x="1434" y="66"/>
                </a:lnTo>
                <a:lnTo>
                  <a:pt x="1437" y="72"/>
                </a:lnTo>
                <a:lnTo>
                  <a:pt x="1442" y="81"/>
                </a:lnTo>
                <a:lnTo>
                  <a:pt x="1446" y="88"/>
                </a:lnTo>
                <a:lnTo>
                  <a:pt x="1452" y="96"/>
                </a:lnTo>
                <a:lnTo>
                  <a:pt x="1456" y="93"/>
                </a:lnTo>
                <a:lnTo>
                  <a:pt x="1457" y="85"/>
                </a:lnTo>
                <a:lnTo>
                  <a:pt x="1460" y="78"/>
                </a:lnTo>
                <a:lnTo>
                  <a:pt x="1463" y="71"/>
                </a:lnTo>
                <a:lnTo>
                  <a:pt x="1466" y="70"/>
                </a:lnTo>
                <a:lnTo>
                  <a:pt x="1470" y="63"/>
                </a:lnTo>
                <a:lnTo>
                  <a:pt x="1477" y="70"/>
                </a:lnTo>
                <a:lnTo>
                  <a:pt x="1486" y="76"/>
                </a:lnTo>
                <a:lnTo>
                  <a:pt x="1496" y="78"/>
                </a:lnTo>
                <a:lnTo>
                  <a:pt x="1505" y="81"/>
                </a:lnTo>
                <a:lnTo>
                  <a:pt x="1517" y="85"/>
                </a:lnTo>
                <a:lnTo>
                  <a:pt x="1517" y="93"/>
                </a:lnTo>
                <a:lnTo>
                  <a:pt x="1518" y="100"/>
                </a:lnTo>
                <a:lnTo>
                  <a:pt x="1528" y="108"/>
                </a:lnTo>
                <a:lnTo>
                  <a:pt x="1538" y="113"/>
                </a:lnTo>
                <a:lnTo>
                  <a:pt x="1551" y="111"/>
                </a:lnTo>
                <a:lnTo>
                  <a:pt x="1562" y="111"/>
                </a:lnTo>
                <a:lnTo>
                  <a:pt x="1572" y="108"/>
                </a:lnTo>
                <a:lnTo>
                  <a:pt x="1582" y="111"/>
                </a:lnTo>
                <a:lnTo>
                  <a:pt x="1589" y="116"/>
                </a:lnTo>
                <a:lnTo>
                  <a:pt x="1592" y="118"/>
                </a:lnTo>
                <a:lnTo>
                  <a:pt x="1602" y="117"/>
                </a:lnTo>
                <a:lnTo>
                  <a:pt x="1609" y="113"/>
                </a:lnTo>
                <a:lnTo>
                  <a:pt x="1612" y="112"/>
                </a:lnTo>
                <a:lnTo>
                  <a:pt x="1613" y="107"/>
                </a:lnTo>
                <a:lnTo>
                  <a:pt x="1608" y="102"/>
                </a:lnTo>
                <a:lnTo>
                  <a:pt x="1611" y="97"/>
                </a:lnTo>
                <a:lnTo>
                  <a:pt x="1616" y="96"/>
                </a:lnTo>
                <a:lnTo>
                  <a:pt x="1621" y="87"/>
                </a:lnTo>
                <a:lnTo>
                  <a:pt x="1619" y="81"/>
                </a:lnTo>
                <a:lnTo>
                  <a:pt x="1629" y="77"/>
                </a:lnTo>
                <a:lnTo>
                  <a:pt x="1643" y="67"/>
                </a:lnTo>
                <a:lnTo>
                  <a:pt x="1653" y="70"/>
                </a:lnTo>
                <a:lnTo>
                  <a:pt x="1653" y="77"/>
                </a:lnTo>
                <a:lnTo>
                  <a:pt x="1659" y="87"/>
                </a:lnTo>
                <a:lnTo>
                  <a:pt x="1655" y="92"/>
                </a:lnTo>
                <a:lnTo>
                  <a:pt x="1655" y="101"/>
                </a:lnTo>
                <a:lnTo>
                  <a:pt x="1660" y="106"/>
                </a:lnTo>
                <a:lnTo>
                  <a:pt x="1669" y="108"/>
                </a:lnTo>
                <a:lnTo>
                  <a:pt x="1676" y="111"/>
                </a:lnTo>
                <a:lnTo>
                  <a:pt x="1684" y="108"/>
                </a:lnTo>
                <a:lnTo>
                  <a:pt x="1693" y="108"/>
                </a:lnTo>
                <a:lnTo>
                  <a:pt x="1694" y="120"/>
                </a:lnTo>
                <a:lnTo>
                  <a:pt x="1680" y="123"/>
                </a:lnTo>
                <a:lnTo>
                  <a:pt x="1672" y="123"/>
                </a:lnTo>
                <a:lnTo>
                  <a:pt x="1670" y="130"/>
                </a:lnTo>
                <a:lnTo>
                  <a:pt x="1665" y="140"/>
                </a:lnTo>
                <a:lnTo>
                  <a:pt x="1657" y="145"/>
                </a:lnTo>
                <a:lnTo>
                  <a:pt x="1656" y="152"/>
                </a:lnTo>
                <a:lnTo>
                  <a:pt x="1655" y="156"/>
                </a:lnTo>
                <a:lnTo>
                  <a:pt x="1653" y="163"/>
                </a:lnTo>
                <a:lnTo>
                  <a:pt x="1655" y="171"/>
                </a:lnTo>
                <a:lnTo>
                  <a:pt x="1663" y="180"/>
                </a:lnTo>
                <a:lnTo>
                  <a:pt x="1670" y="190"/>
                </a:lnTo>
                <a:lnTo>
                  <a:pt x="1679" y="200"/>
                </a:lnTo>
                <a:lnTo>
                  <a:pt x="1687" y="198"/>
                </a:lnTo>
                <a:lnTo>
                  <a:pt x="1689" y="205"/>
                </a:lnTo>
                <a:lnTo>
                  <a:pt x="1694" y="211"/>
                </a:lnTo>
                <a:lnTo>
                  <a:pt x="1697" y="213"/>
                </a:lnTo>
                <a:lnTo>
                  <a:pt x="1700" y="218"/>
                </a:lnTo>
                <a:lnTo>
                  <a:pt x="1706" y="222"/>
                </a:lnTo>
                <a:lnTo>
                  <a:pt x="1710" y="226"/>
                </a:lnTo>
                <a:lnTo>
                  <a:pt x="1714" y="221"/>
                </a:lnTo>
                <a:lnTo>
                  <a:pt x="1721" y="217"/>
                </a:lnTo>
                <a:lnTo>
                  <a:pt x="1727" y="214"/>
                </a:lnTo>
                <a:lnTo>
                  <a:pt x="1730" y="212"/>
                </a:lnTo>
                <a:lnTo>
                  <a:pt x="1733" y="206"/>
                </a:lnTo>
                <a:lnTo>
                  <a:pt x="1734" y="198"/>
                </a:lnTo>
                <a:lnTo>
                  <a:pt x="1738" y="195"/>
                </a:lnTo>
                <a:lnTo>
                  <a:pt x="1744" y="201"/>
                </a:lnTo>
                <a:lnTo>
                  <a:pt x="1748" y="208"/>
                </a:lnTo>
                <a:lnTo>
                  <a:pt x="1754" y="216"/>
                </a:lnTo>
                <a:lnTo>
                  <a:pt x="1761" y="218"/>
                </a:lnTo>
                <a:lnTo>
                  <a:pt x="1760" y="222"/>
                </a:lnTo>
                <a:lnTo>
                  <a:pt x="1760" y="233"/>
                </a:lnTo>
                <a:lnTo>
                  <a:pt x="1767" y="239"/>
                </a:lnTo>
                <a:lnTo>
                  <a:pt x="1764" y="247"/>
                </a:lnTo>
                <a:lnTo>
                  <a:pt x="1768" y="256"/>
                </a:lnTo>
                <a:lnTo>
                  <a:pt x="1768" y="257"/>
                </a:lnTo>
                <a:lnTo>
                  <a:pt x="1754" y="259"/>
                </a:lnTo>
                <a:lnTo>
                  <a:pt x="1748" y="267"/>
                </a:lnTo>
                <a:lnTo>
                  <a:pt x="1747" y="277"/>
                </a:lnTo>
                <a:lnTo>
                  <a:pt x="1748" y="287"/>
                </a:lnTo>
                <a:lnTo>
                  <a:pt x="1748" y="298"/>
                </a:lnTo>
                <a:lnTo>
                  <a:pt x="1750" y="302"/>
                </a:lnTo>
                <a:lnTo>
                  <a:pt x="1761" y="299"/>
                </a:lnTo>
                <a:lnTo>
                  <a:pt x="1768" y="308"/>
                </a:lnTo>
                <a:lnTo>
                  <a:pt x="1777" y="314"/>
                </a:lnTo>
                <a:lnTo>
                  <a:pt x="1783" y="318"/>
                </a:lnTo>
                <a:lnTo>
                  <a:pt x="1783" y="326"/>
                </a:lnTo>
                <a:lnTo>
                  <a:pt x="1790" y="323"/>
                </a:lnTo>
                <a:lnTo>
                  <a:pt x="1798" y="324"/>
                </a:lnTo>
                <a:lnTo>
                  <a:pt x="1804" y="331"/>
                </a:lnTo>
                <a:lnTo>
                  <a:pt x="1801" y="334"/>
                </a:lnTo>
                <a:lnTo>
                  <a:pt x="1802" y="336"/>
                </a:lnTo>
                <a:lnTo>
                  <a:pt x="1805" y="338"/>
                </a:lnTo>
                <a:lnTo>
                  <a:pt x="1804" y="343"/>
                </a:lnTo>
                <a:lnTo>
                  <a:pt x="1804" y="348"/>
                </a:lnTo>
                <a:lnTo>
                  <a:pt x="1805" y="347"/>
                </a:lnTo>
                <a:lnTo>
                  <a:pt x="1812" y="342"/>
                </a:lnTo>
                <a:lnTo>
                  <a:pt x="1822" y="339"/>
                </a:lnTo>
                <a:lnTo>
                  <a:pt x="1829" y="338"/>
                </a:lnTo>
                <a:lnTo>
                  <a:pt x="1836" y="337"/>
                </a:lnTo>
                <a:lnTo>
                  <a:pt x="1844" y="341"/>
                </a:lnTo>
                <a:lnTo>
                  <a:pt x="1845" y="347"/>
                </a:lnTo>
                <a:lnTo>
                  <a:pt x="1846" y="354"/>
                </a:lnTo>
                <a:lnTo>
                  <a:pt x="1842" y="366"/>
                </a:lnTo>
                <a:lnTo>
                  <a:pt x="1841" y="376"/>
                </a:lnTo>
                <a:lnTo>
                  <a:pt x="1842" y="382"/>
                </a:lnTo>
                <a:lnTo>
                  <a:pt x="1842" y="389"/>
                </a:lnTo>
                <a:lnTo>
                  <a:pt x="1839" y="397"/>
                </a:lnTo>
                <a:lnTo>
                  <a:pt x="1839" y="401"/>
                </a:lnTo>
                <a:lnTo>
                  <a:pt x="1848" y="402"/>
                </a:lnTo>
                <a:lnTo>
                  <a:pt x="1854" y="406"/>
                </a:lnTo>
                <a:lnTo>
                  <a:pt x="1862" y="407"/>
                </a:lnTo>
                <a:lnTo>
                  <a:pt x="1866" y="411"/>
                </a:lnTo>
                <a:lnTo>
                  <a:pt x="1872" y="412"/>
                </a:lnTo>
                <a:lnTo>
                  <a:pt x="1879" y="403"/>
                </a:lnTo>
                <a:lnTo>
                  <a:pt x="1886" y="403"/>
                </a:lnTo>
                <a:lnTo>
                  <a:pt x="1890" y="409"/>
                </a:lnTo>
                <a:lnTo>
                  <a:pt x="1898" y="406"/>
                </a:lnTo>
                <a:lnTo>
                  <a:pt x="1905" y="408"/>
                </a:lnTo>
                <a:lnTo>
                  <a:pt x="1909" y="414"/>
                </a:lnTo>
                <a:lnTo>
                  <a:pt x="1913" y="421"/>
                </a:lnTo>
                <a:lnTo>
                  <a:pt x="1922" y="429"/>
                </a:lnTo>
                <a:lnTo>
                  <a:pt x="1926" y="428"/>
                </a:lnTo>
                <a:lnTo>
                  <a:pt x="1930" y="433"/>
                </a:lnTo>
                <a:lnTo>
                  <a:pt x="1937" y="432"/>
                </a:lnTo>
                <a:lnTo>
                  <a:pt x="1947" y="431"/>
                </a:lnTo>
                <a:lnTo>
                  <a:pt x="1954" y="434"/>
                </a:lnTo>
                <a:lnTo>
                  <a:pt x="1957" y="438"/>
                </a:lnTo>
                <a:lnTo>
                  <a:pt x="1969" y="442"/>
                </a:lnTo>
                <a:lnTo>
                  <a:pt x="1970" y="446"/>
                </a:lnTo>
                <a:lnTo>
                  <a:pt x="1976" y="448"/>
                </a:lnTo>
                <a:lnTo>
                  <a:pt x="1983" y="451"/>
                </a:lnTo>
                <a:lnTo>
                  <a:pt x="1988" y="449"/>
                </a:lnTo>
                <a:lnTo>
                  <a:pt x="1996" y="453"/>
                </a:lnTo>
                <a:lnTo>
                  <a:pt x="2001" y="457"/>
                </a:lnTo>
                <a:lnTo>
                  <a:pt x="2007" y="463"/>
                </a:lnTo>
                <a:lnTo>
                  <a:pt x="2007" y="467"/>
                </a:lnTo>
                <a:lnTo>
                  <a:pt x="2006" y="478"/>
                </a:lnTo>
                <a:lnTo>
                  <a:pt x="2004" y="483"/>
                </a:lnTo>
                <a:lnTo>
                  <a:pt x="2004" y="488"/>
                </a:lnTo>
                <a:lnTo>
                  <a:pt x="2006" y="490"/>
                </a:lnTo>
                <a:lnTo>
                  <a:pt x="2013" y="492"/>
                </a:lnTo>
                <a:lnTo>
                  <a:pt x="2017" y="495"/>
                </a:lnTo>
                <a:lnTo>
                  <a:pt x="2024" y="490"/>
                </a:lnTo>
                <a:lnTo>
                  <a:pt x="2030" y="487"/>
                </a:lnTo>
                <a:lnTo>
                  <a:pt x="2035" y="485"/>
                </a:lnTo>
                <a:lnTo>
                  <a:pt x="2042" y="488"/>
                </a:lnTo>
                <a:lnTo>
                  <a:pt x="2048" y="497"/>
                </a:lnTo>
                <a:lnTo>
                  <a:pt x="2054" y="502"/>
                </a:lnTo>
                <a:lnTo>
                  <a:pt x="2057" y="507"/>
                </a:lnTo>
                <a:lnTo>
                  <a:pt x="2058" y="513"/>
                </a:lnTo>
                <a:lnTo>
                  <a:pt x="2064" y="518"/>
                </a:lnTo>
                <a:lnTo>
                  <a:pt x="2075" y="528"/>
                </a:lnTo>
                <a:lnTo>
                  <a:pt x="2072" y="530"/>
                </a:lnTo>
                <a:lnTo>
                  <a:pt x="2077" y="538"/>
                </a:lnTo>
                <a:lnTo>
                  <a:pt x="2079" y="544"/>
                </a:lnTo>
                <a:lnTo>
                  <a:pt x="2079" y="555"/>
                </a:lnTo>
                <a:lnTo>
                  <a:pt x="2075" y="563"/>
                </a:lnTo>
                <a:lnTo>
                  <a:pt x="2082" y="573"/>
                </a:lnTo>
                <a:lnTo>
                  <a:pt x="2088" y="579"/>
                </a:lnTo>
                <a:lnTo>
                  <a:pt x="2095" y="582"/>
                </a:lnTo>
                <a:lnTo>
                  <a:pt x="2105" y="577"/>
                </a:lnTo>
                <a:lnTo>
                  <a:pt x="2115" y="574"/>
                </a:lnTo>
                <a:lnTo>
                  <a:pt x="2119" y="579"/>
                </a:lnTo>
                <a:lnTo>
                  <a:pt x="2121" y="590"/>
                </a:lnTo>
                <a:lnTo>
                  <a:pt x="2113" y="602"/>
                </a:lnTo>
              </a:path>
            </a:pathLst>
          </a:custGeom>
          <a:solidFill>
            <a:srgbClr val="66FFFF"/>
          </a:solidFill>
          <a:ln w="3175">
            <a:solidFill>
              <a:srgbClr val="001762"/>
            </a:solidFill>
            <a:prstDash val="solid"/>
            <a:round/>
            <a:headEnd/>
            <a:tailEnd/>
          </a:ln>
        </p:spPr>
        <p:txBody>
          <a:bodyPr/>
          <a:lstStyle/>
          <a:p>
            <a:endParaRPr lang="en-US"/>
          </a:p>
        </p:txBody>
      </p:sp>
      <p:sp>
        <p:nvSpPr>
          <p:cNvPr id="326672" name="Freeform 16"/>
          <p:cNvSpPr>
            <a:spLocks/>
          </p:cNvSpPr>
          <p:nvPr/>
        </p:nvSpPr>
        <p:spPr bwMode="auto">
          <a:xfrm>
            <a:off x="2511427" y="2815830"/>
            <a:ext cx="36513" cy="11906"/>
          </a:xfrm>
          <a:custGeom>
            <a:avLst/>
            <a:gdLst/>
            <a:ahLst/>
            <a:cxnLst>
              <a:cxn ang="0">
                <a:pos x="65" y="6"/>
              </a:cxn>
              <a:cxn ang="0">
                <a:pos x="63" y="8"/>
              </a:cxn>
              <a:cxn ang="0">
                <a:pos x="61" y="10"/>
              </a:cxn>
              <a:cxn ang="0">
                <a:pos x="57" y="10"/>
              </a:cxn>
              <a:cxn ang="0">
                <a:pos x="53" y="11"/>
              </a:cxn>
              <a:cxn ang="0">
                <a:pos x="47" y="11"/>
              </a:cxn>
              <a:cxn ang="0">
                <a:pos x="43" y="13"/>
              </a:cxn>
              <a:cxn ang="0">
                <a:pos x="37" y="13"/>
              </a:cxn>
              <a:cxn ang="0">
                <a:pos x="30" y="17"/>
              </a:cxn>
              <a:cxn ang="0">
                <a:pos x="27" y="16"/>
              </a:cxn>
              <a:cxn ang="0">
                <a:pos x="24" y="18"/>
              </a:cxn>
              <a:cxn ang="0">
                <a:pos x="21" y="20"/>
              </a:cxn>
              <a:cxn ang="0">
                <a:pos x="23" y="21"/>
              </a:cxn>
              <a:cxn ang="0">
                <a:pos x="26" y="22"/>
              </a:cxn>
              <a:cxn ang="0">
                <a:pos x="20" y="26"/>
              </a:cxn>
              <a:cxn ang="0">
                <a:pos x="17" y="26"/>
              </a:cxn>
              <a:cxn ang="0">
                <a:pos x="14" y="23"/>
              </a:cxn>
              <a:cxn ang="0">
                <a:pos x="13" y="23"/>
              </a:cxn>
              <a:cxn ang="0">
                <a:pos x="11" y="25"/>
              </a:cxn>
              <a:cxn ang="0">
                <a:pos x="13" y="26"/>
              </a:cxn>
              <a:cxn ang="0">
                <a:pos x="10" y="27"/>
              </a:cxn>
              <a:cxn ang="0">
                <a:pos x="9" y="25"/>
              </a:cxn>
              <a:cxn ang="0">
                <a:pos x="7" y="27"/>
              </a:cxn>
              <a:cxn ang="0">
                <a:pos x="7" y="26"/>
              </a:cxn>
              <a:cxn ang="0">
                <a:pos x="4" y="26"/>
              </a:cxn>
              <a:cxn ang="0">
                <a:pos x="3" y="23"/>
              </a:cxn>
              <a:cxn ang="0">
                <a:pos x="6" y="20"/>
              </a:cxn>
              <a:cxn ang="0">
                <a:pos x="3" y="16"/>
              </a:cxn>
              <a:cxn ang="0">
                <a:pos x="0" y="16"/>
              </a:cxn>
              <a:cxn ang="0">
                <a:pos x="0" y="15"/>
              </a:cxn>
              <a:cxn ang="0">
                <a:pos x="2" y="11"/>
              </a:cxn>
              <a:cxn ang="0">
                <a:pos x="6" y="11"/>
              </a:cxn>
              <a:cxn ang="0">
                <a:pos x="9" y="12"/>
              </a:cxn>
              <a:cxn ang="0">
                <a:pos x="9" y="7"/>
              </a:cxn>
              <a:cxn ang="0">
                <a:pos x="13" y="6"/>
              </a:cxn>
              <a:cxn ang="0">
                <a:pos x="14" y="5"/>
              </a:cxn>
              <a:cxn ang="0">
                <a:pos x="19" y="5"/>
              </a:cxn>
              <a:cxn ang="0">
                <a:pos x="23" y="6"/>
              </a:cxn>
              <a:cxn ang="0">
                <a:pos x="29" y="2"/>
              </a:cxn>
              <a:cxn ang="0">
                <a:pos x="38" y="1"/>
              </a:cxn>
              <a:cxn ang="0">
                <a:pos x="41" y="0"/>
              </a:cxn>
              <a:cxn ang="0">
                <a:pos x="43" y="2"/>
              </a:cxn>
              <a:cxn ang="0">
                <a:pos x="43" y="3"/>
              </a:cxn>
              <a:cxn ang="0">
                <a:pos x="46" y="3"/>
              </a:cxn>
              <a:cxn ang="0">
                <a:pos x="48" y="2"/>
              </a:cxn>
              <a:cxn ang="0">
                <a:pos x="51" y="2"/>
              </a:cxn>
              <a:cxn ang="0">
                <a:pos x="54" y="1"/>
              </a:cxn>
              <a:cxn ang="0">
                <a:pos x="56" y="2"/>
              </a:cxn>
              <a:cxn ang="0">
                <a:pos x="57" y="1"/>
              </a:cxn>
              <a:cxn ang="0">
                <a:pos x="65" y="2"/>
              </a:cxn>
              <a:cxn ang="0">
                <a:pos x="65" y="3"/>
              </a:cxn>
              <a:cxn ang="0">
                <a:pos x="65" y="6"/>
              </a:cxn>
            </a:cxnLst>
            <a:rect l="0" t="0" r="r" b="b"/>
            <a:pathLst>
              <a:path w="65" h="27">
                <a:moveTo>
                  <a:pt x="65" y="6"/>
                </a:moveTo>
                <a:lnTo>
                  <a:pt x="63" y="8"/>
                </a:lnTo>
                <a:lnTo>
                  <a:pt x="61" y="10"/>
                </a:lnTo>
                <a:lnTo>
                  <a:pt x="57" y="10"/>
                </a:lnTo>
                <a:lnTo>
                  <a:pt x="53" y="11"/>
                </a:lnTo>
                <a:lnTo>
                  <a:pt x="47" y="11"/>
                </a:lnTo>
                <a:lnTo>
                  <a:pt x="43" y="13"/>
                </a:lnTo>
                <a:lnTo>
                  <a:pt x="37" y="13"/>
                </a:lnTo>
                <a:lnTo>
                  <a:pt x="30" y="17"/>
                </a:lnTo>
                <a:lnTo>
                  <a:pt x="27" y="16"/>
                </a:lnTo>
                <a:lnTo>
                  <a:pt x="24" y="18"/>
                </a:lnTo>
                <a:lnTo>
                  <a:pt x="21" y="20"/>
                </a:lnTo>
                <a:lnTo>
                  <a:pt x="23" y="21"/>
                </a:lnTo>
                <a:lnTo>
                  <a:pt x="26" y="22"/>
                </a:lnTo>
                <a:lnTo>
                  <a:pt x="20" y="26"/>
                </a:lnTo>
                <a:lnTo>
                  <a:pt x="17" y="26"/>
                </a:lnTo>
                <a:lnTo>
                  <a:pt x="14" y="23"/>
                </a:lnTo>
                <a:lnTo>
                  <a:pt x="13" y="23"/>
                </a:lnTo>
                <a:lnTo>
                  <a:pt x="11" y="25"/>
                </a:lnTo>
                <a:lnTo>
                  <a:pt x="13" y="26"/>
                </a:lnTo>
                <a:lnTo>
                  <a:pt x="10" y="27"/>
                </a:lnTo>
                <a:lnTo>
                  <a:pt x="9" y="25"/>
                </a:lnTo>
                <a:lnTo>
                  <a:pt x="7" y="27"/>
                </a:lnTo>
                <a:lnTo>
                  <a:pt x="7" y="26"/>
                </a:lnTo>
                <a:lnTo>
                  <a:pt x="4" y="26"/>
                </a:lnTo>
                <a:lnTo>
                  <a:pt x="3" y="23"/>
                </a:lnTo>
                <a:lnTo>
                  <a:pt x="6" y="20"/>
                </a:lnTo>
                <a:lnTo>
                  <a:pt x="3" y="16"/>
                </a:lnTo>
                <a:lnTo>
                  <a:pt x="0" y="16"/>
                </a:lnTo>
                <a:lnTo>
                  <a:pt x="0" y="15"/>
                </a:lnTo>
                <a:lnTo>
                  <a:pt x="2" y="11"/>
                </a:lnTo>
                <a:lnTo>
                  <a:pt x="6" y="11"/>
                </a:lnTo>
                <a:lnTo>
                  <a:pt x="9" y="12"/>
                </a:lnTo>
                <a:lnTo>
                  <a:pt x="9" y="7"/>
                </a:lnTo>
                <a:lnTo>
                  <a:pt x="13" y="6"/>
                </a:lnTo>
                <a:lnTo>
                  <a:pt x="14" y="5"/>
                </a:lnTo>
                <a:lnTo>
                  <a:pt x="19" y="5"/>
                </a:lnTo>
                <a:lnTo>
                  <a:pt x="23" y="6"/>
                </a:lnTo>
                <a:lnTo>
                  <a:pt x="29" y="2"/>
                </a:lnTo>
                <a:lnTo>
                  <a:pt x="38" y="1"/>
                </a:lnTo>
                <a:lnTo>
                  <a:pt x="41" y="0"/>
                </a:lnTo>
                <a:lnTo>
                  <a:pt x="43" y="2"/>
                </a:lnTo>
                <a:lnTo>
                  <a:pt x="43" y="3"/>
                </a:lnTo>
                <a:lnTo>
                  <a:pt x="46" y="3"/>
                </a:lnTo>
                <a:lnTo>
                  <a:pt x="48" y="2"/>
                </a:lnTo>
                <a:lnTo>
                  <a:pt x="51" y="2"/>
                </a:lnTo>
                <a:lnTo>
                  <a:pt x="54" y="1"/>
                </a:lnTo>
                <a:lnTo>
                  <a:pt x="56" y="2"/>
                </a:lnTo>
                <a:lnTo>
                  <a:pt x="57" y="1"/>
                </a:lnTo>
                <a:lnTo>
                  <a:pt x="65" y="2"/>
                </a:lnTo>
                <a:lnTo>
                  <a:pt x="65" y="3"/>
                </a:lnTo>
                <a:lnTo>
                  <a:pt x="65" y="6"/>
                </a:lnTo>
              </a:path>
            </a:pathLst>
          </a:custGeom>
          <a:solidFill>
            <a:srgbClr val="CCFFFF"/>
          </a:solidFill>
          <a:ln w="3175">
            <a:solidFill>
              <a:srgbClr val="001762"/>
            </a:solidFill>
            <a:prstDash val="solid"/>
            <a:round/>
            <a:headEnd/>
            <a:tailEnd/>
          </a:ln>
        </p:spPr>
        <p:txBody>
          <a:bodyPr/>
          <a:lstStyle/>
          <a:p>
            <a:endParaRPr lang="en-US"/>
          </a:p>
        </p:txBody>
      </p:sp>
      <p:sp>
        <p:nvSpPr>
          <p:cNvPr id="326673" name="Freeform 17"/>
          <p:cNvSpPr>
            <a:spLocks/>
          </p:cNvSpPr>
          <p:nvPr/>
        </p:nvSpPr>
        <p:spPr bwMode="auto">
          <a:xfrm>
            <a:off x="1676402" y="2538414"/>
            <a:ext cx="17463" cy="11906"/>
          </a:xfrm>
          <a:custGeom>
            <a:avLst/>
            <a:gdLst/>
            <a:ahLst/>
            <a:cxnLst>
              <a:cxn ang="0">
                <a:pos x="33" y="16"/>
              </a:cxn>
              <a:cxn ang="0">
                <a:pos x="30" y="19"/>
              </a:cxn>
              <a:cxn ang="0">
                <a:pos x="30" y="21"/>
              </a:cxn>
              <a:cxn ang="0">
                <a:pos x="29" y="23"/>
              </a:cxn>
              <a:cxn ang="0">
                <a:pos x="23" y="19"/>
              </a:cxn>
              <a:cxn ang="0">
                <a:pos x="19" y="18"/>
              </a:cxn>
              <a:cxn ang="0">
                <a:pos x="17" y="18"/>
              </a:cxn>
              <a:cxn ang="0">
                <a:pos x="19" y="19"/>
              </a:cxn>
              <a:cxn ang="0">
                <a:pos x="17" y="20"/>
              </a:cxn>
              <a:cxn ang="0">
                <a:pos x="20" y="24"/>
              </a:cxn>
              <a:cxn ang="0">
                <a:pos x="20" y="25"/>
              </a:cxn>
              <a:cxn ang="0">
                <a:pos x="17" y="24"/>
              </a:cxn>
              <a:cxn ang="0">
                <a:pos x="14" y="21"/>
              </a:cxn>
              <a:cxn ang="0">
                <a:pos x="9" y="21"/>
              </a:cxn>
              <a:cxn ang="0">
                <a:pos x="6" y="19"/>
              </a:cxn>
              <a:cxn ang="0">
                <a:pos x="2" y="15"/>
              </a:cxn>
              <a:cxn ang="0">
                <a:pos x="0" y="13"/>
              </a:cxn>
              <a:cxn ang="0">
                <a:pos x="0" y="11"/>
              </a:cxn>
              <a:cxn ang="0">
                <a:pos x="2" y="9"/>
              </a:cxn>
              <a:cxn ang="0">
                <a:pos x="3" y="6"/>
              </a:cxn>
              <a:cxn ang="0">
                <a:pos x="12" y="1"/>
              </a:cxn>
              <a:cxn ang="0">
                <a:pos x="12" y="0"/>
              </a:cxn>
              <a:cxn ang="0">
                <a:pos x="13" y="1"/>
              </a:cxn>
              <a:cxn ang="0">
                <a:pos x="13" y="3"/>
              </a:cxn>
              <a:cxn ang="0">
                <a:pos x="14" y="1"/>
              </a:cxn>
              <a:cxn ang="0">
                <a:pos x="19" y="1"/>
              </a:cxn>
              <a:cxn ang="0">
                <a:pos x="20" y="4"/>
              </a:cxn>
              <a:cxn ang="0">
                <a:pos x="31" y="4"/>
              </a:cxn>
              <a:cxn ang="0">
                <a:pos x="33" y="5"/>
              </a:cxn>
              <a:cxn ang="0">
                <a:pos x="34" y="9"/>
              </a:cxn>
              <a:cxn ang="0">
                <a:pos x="34" y="13"/>
              </a:cxn>
              <a:cxn ang="0">
                <a:pos x="33" y="16"/>
              </a:cxn>
            </a:cxnLst>
            <a:rect l="0" t="0" r="r" b="b"/>
            <a:pathLst>
              <a:path w="34" h="25">
                <a:moveTo>
                  <a:pt x="33" y="16"/>
                </a:moveTo>
                <a:lnTo>
                  <a:pt x="30" y="19"/>
                </a:lnTo>
                <a:lnTo>
                  <a:pt x="30" y="21"/>
                </a:lnTo>
                <a:lnTo>
                  <a:pt x="29" y="23"/>
                </a:lnTo>
                <a:lnTo>
                  <a:pt x="23" y="19"/>
                </a:lnTo>
                <a:lnTo>
                  <a:pt x="19" y="18"/>
                </a:lnTo>
                <a:lnTo>
                  <a:pt x="17" y="18"/>
                </a:lnTo>
                <a:lnTo>
                  <a:pt x="19" y="19"/>
                </a:lnTo>
                <a:lnTo>
                  <a:pt x="17" y="20"/>
                </a:lnTo>
                <a:lnTo>
                  <a:pt x="20" y="24"/>
                </a:lnTo>
                <a:lnTo>
                  <a:pt x="20" y="25"/>
                </a:lnTo>
                <a:lnTo>
                  <a:pt x="17" y="24"/>
                </a:lnTo>
                <a:lnTo>
                  <a:pt x="14" y="21"/>
                </a:lnTo>
                <a:lnTo>
                  <a:pt x="9" y="21"/>
                </a:lnTo>
                <a:lnTo>
                  <a:pt x="6" y="19"/>
                </a:lnTo>
                <a:lnTo>
                  <a:pt x="2" y="15"/>
                </a:lnTo>
                <a:lnTo>
                  <a:pt x="0" y="13"/>
                </a:lnTo>
                <a:lnTo>
                  <a:pt x="0" y="11"/>
                </a:lnTo>
                <a:lnTo>
                  <a:pt x="2" y="9"/>
                </a:lnTo>
                <a:lnTo>
                  <a:pt x="3" y="6"/>
                </a:lnTo>
                <a:lnTo>
                  <a:pt x="12" y="1"/>
                </a:lnTo>
                <a:lnTo>
                  <a:pt x="12" y="0"/>
                </a:lnTo>
                <a:lnTo>
                  <a:pt x="13" y="1"/>
                </a:lnTo>
                <a:lnTo>
                  <a:pt x="13" y="3"/>
                </a:lnTo>
                <a:lnTo>
                  <a:pt x="14" y="1"/>
                </a:lnTo>
                <a:lnTo>
                  <a:pt x="19" y="1"/>
                </a:lnTo>
                <a:lnTo>
                  <a:pt x="20" y="4"/>
                </a:lnTo>
                <a:lnTo>
                  <a:pt x="31" y="4"/>
                </a:lnTo>
                <a:lnTo>
                  <a:pt x="33" y="5"/>
                </a:lnTo>
                <a:lnTo>
                  <a:pt x="34" y="9"/>
                </a:lnTo>
                <a:lnTo>
                  <a:pt x="34" y="13"/>
                </a:lnTo>
                <a:lnTo>
                  <a:pt x="33" y="16"/>
                </a:lnTo>
              </a:path>
            </a:pathLst>
          </a:custGeom>
          <a:solidFill>
            <a:srgbClr val="CCFFFF"/>
          </a:solidFill>
          <a:ln w="3175">
            <a:solidFill>
              <a:srgbClr val="001762"/>
            </a:solidFill>
            <a:prstDash val="solid"/>
            <a:round/>
            <a:headEnd/>
            <a:tailEnd/>
          </a:ln>
        </p:spPr>
        <p:txBody>
          <a:bodyPr/>
          <a:lstStyle/>
          <a:p>
            <a:endParaRPr lang="en-US"/>
          </a:p>
        </p:txBody>
      </p:sp>
      <p:sp>
        <p:nvSpPr>
          <p:cNvPr id="326674" name="Freeform 18"/>
          <p:cNvSpPr>
            <a:spLocks/>
          </p:cNvSpPr>
          <p:nvPr/>
        </p:nvSpPr>
        <p:spPr bwMode="auto">
          <a:xfrm>
            <a:off x="2076450" y="2631282"/>
            <a:ext cx="19050" cy="8335"/>
          </a:xfrm>
          <a:custGeom>
            <a:avLst/>
            <a:gdLst/>
            <a:ahLst/>
            <a:cxnLst>
              <a:cxn ang="0">
                <a:pos x="26" y="10"/>
              </a:cxn>
              <a:cxn ang="0">
                <a:pos x="26" y="10"/>
              </a:cxn>
              <a:cxn ang="0">
                <a:pos x="23" y="11"/>
              </a:cxn>
              <a:cxn ang="0">
                <a:pos x="23" y="11"/>
              </a:cxn>
              <a:cxn ang="0">
                <a:pos x="24" y="12"/>
              </a:cxn>
              <a:cxn ang="0">
                <a:pos x="30" y="11"/>
              </a:cxn>
              <a:cxn ang="0">
                <a:pos x="29" y="13"/>
              </a:cxn>
              <a:cxn ang="0">
                <a:pos x="27" y="17"/>
              </a:cxn>
              <a:cxn ang="0">
                <a:pos x="27" y="18"/>
              </a:cxn>
              <a:cxn ang="0">
                <a:pos x="16" y="21"/>
              </a:cxn>
              <a:cxn ang="0">
                <a:pos x="14" y="21"/>
              </a:cxn>
              <a:cxn ang="0">
                <a:pos x="10" y="20"/>
              </a:cxn>
              <a:cxn ang="0">
                <a:pos x="7" y="20"/>
              </a:cxn>
              <a:cxn ang="0">
                <a:pos x="0" y="17"/>
              </a:cxn>
              <a:cxn ang="0">
                <a:pos x="2" y="16"/>
              </a:cxn>
              <a:cxn ang="0">
                <a:pos x="7" y="11"/>
              </a:cxn>
              <a:cxn ang="0">
                <a:pos x="14" y="8"/>
              </a:cxn>
              <a:cxn ang="0">
                <a:pos x="20" y="6"/>
              </a:cxn>
              <a:cxn ang="0">
                <a:pos x="27" y="0"/>
              </a:cxn>
              <a:cxn ang="0">
                <a:pos x="29" y="0"/>
              </a:cxn>
              <a:cxn ang="0">
                <a:pos x="29" y="2"/>
              </a:cxn>
              <a:cxn ang="0">
                <a:pos x="30" y="8"/>
              </a:cxn>
              <a:cxn ang="0">
                <a:pos x="30" y="8"/>
              </a:cxn>
              <a:cxn ang="0">
                <a:pos x="26" y="10"/>
              </a:cxn>
            </a:cxnLst>
            <a:rect l="0" t="0" r="r" b="b"/>
            <a:pathLst>
              <a:path w="30" h="21">
                <a:moveTo>
                  <a:pt x="26" y="10"/>
                </a:moveTo>
                <a:lnTo>
                  <a:pt x="26" y="10"/>
                </a:lnTo>
                <a:lnTo>
                  <a:pt x="23" y="11"/>
                </a:lnTo>
                <a:lnTo>
                  <a:pt x="23" y="11"/>
                </a:lnTo>
                <a:lnTo>
                  <a:pt x="24" y="12"/>
                </a:lnTo>
                <a:lnTo>
                  <a:pt x="30" y="11"/>
                </a:lnTo>
                <a:lnTo>
                  <a:pt x="29" y="13"/>
                </a:lnTo>
                <a:lnTo>
                  <a:pt x="27" y="17"/>
                </a:lnTo>
                <a:lnTo>
                  <a:pt x="27" y="18"/>
                </a:lnTo>
                <a:lnTo>
                  <a:pt x="16" y="21"/>
                </a:lnTo>
                <a:lnTo>
                  <a:pt x="14" y="21"/>
                </a:lnTo>
                <a:lnTo>
                  <a:pt x="10" y="20"/>
                </a:lnTo>
                <a:lnTo>
                  <a:pt x="7" y="20"/>
                </a:lnTo>
                <a:lnTo>
                  <a:pt x="0" y="17"/>
                </a:lnTo>
                <a:lnTo>
                  <a:pt x="2" y="16"/>
                </a:lnTo>
                <a:lnTo>
                  <a:pt x="7" y="11"/>
                </a:lnTo>
                <a:lnTo>
                  <a:pt x="14" y="8"/>
                </a:lnTo>
                <a:lnTo>
                  <a:pt x="20" y="6"/>
                </a:lnTo>
                <a:lnTo>
                  <a:pt x="27" y="0"/>
                </a:lnTo>
                <a:lnTo>
                  <a:pt x="29" y="0"/>
                </a:lnTo>
                <a:lnTo>
                  <a:pt x="29" y="2"/>
                </a:lnTo>
                <a:lnTo>
                  <a:pt x="30" y="8"/>
                </a:lnTo>
                <a:lnTo>
                  <a:pt x="30" y="8"/>
                </a:lnTo>
                <a:lnTo>
                  <a:pt x="26" y="10"/>
                </a:lnTo>
              </a:path>
            </a:pathLst>
          </a:custGeom>
          <a:solidFill>
            <a:srgbClr val="CCFFFF"/>
          </a:solidFill>
          <a:ln w="3175">
            <a:solidFill>
              <a:srgbClr val="001762"/>
            </a:solidFill>
            <a:prstDash val="solid"/>
            <a:round/>
            <a:headEnd/>
            <a:tailEnd/>
          </a:ln>
        </p:spPr>
        <p:txBody>
          <a:bodyPr/>
          <a:lstStyle/>
          <a:p>
            <a:endParaRPr lang="en-US"/>
          </a:p>
        </p:txBody>
      </p:sp>
      <p:sp>
        <p:nvSpPr>
          <p:cNvPr id="326675" name="Freeform 19"/>
          <p:cNvSpPr>
            <a:spLocks/>
          </p:cNvSpPr>
          <p:nvPr/>
        </p:nvSpPr>
        <p:spPr bwMode="auto">
          <a:xfrm>
            <a:off x="2011363" y="2686050"/>
            <a:ext cx="19050" cy="7144"/>
          </a:xfrm>
          <a:custGeom>
            <a:avLst/>
            <a:gdLst/>
            <a:ahLst/>
            <a:cxnLst>
              <a:cxn ang="0">
                <a:pos x="23" y="3"/>
              </a:cxn>
              <a:cxn ang="0">
                <a:pos x="24" y="6"/>
              </a:cxn>
              <a:cxn ang="0">
                <a:pos x="20" y="10"/>
              </a:cxn>
              <a:cxn ang="0">
                <a:pos x="17" y="11"/>
              </a:cxn>
              <a:cxn ang="0">
                <a:pos x="14" y="12"/>
              </a:cxn>
              <a:cxn ang="0">
                <a:pos x="14" y="12"/>
              </a:cxn>
              <a:cxn ang="0">
                <a:pos x="7" y="15"/>
              </a:cxn>
              <a:cxn ang="0">
                <a:pos x="4" y="15"/>
              </a:cxn>
              <a:cxn ang="0">
                <a:pos x="1" y="13"/>
              </a:cxn>
              <a:cxn ang="0">
                <a:pos x="0" y="11"/>
              </a:cxn>
              <a:cxn ang="0">
                <a:pos x="0" y="7"/>
              </a:cxn>
              <a:cxn ang="0">
                <a:pos x="3" y="5"/>
              </a:cxn>
              <a:cxn ang="0">
                <a:pos x="4" y="5"/>
              </a:cxn>
              <a:cxn ang="0">
                <a:pos x="5" y="3"/>
              </a:cxn>
              <a:cxn ang="0">
                <a:pos x="8" y="3"/>
              </a:cxn>
              <a:cxn ang="0">
                <a:pos x="10" y="2"/>
              </a:cxn>
              <a:cxn ang="0">
                <a:pos x="14" y="0"/>
              </a:cxn>
              <a:cxn ang="0">
                <a:pos x="15" y="0"/>
              </a:cxn>
              <a:cxn ang="0">
                <a:pos x="17" y="1"/>
              </a:cxn>
              <a:cxn ang="0">
                <a:pos x="20" y="1"/>
              </a:cxn>
              <a:cxn ang="0">
                <a:pos x="23" y="3"/>
              </a:cxn>
            </a:cxnLst>
            <a:rect l="0" t="0" r="r" b="b"/>
            <a:pathLst>
              <a:path w="24" h="15">
                <a:moveTo>
                  <a:pt x="23" y="3"/>
                </a:moveTo>
                <a:lnTo>
                  <a:pt x="24" y="6"/>
                </a:lnTo>
                <a:lnTo>
                  <a:pt x="20" y="10"/>
                </a:lnTo>
                <a:lnTo>
                  <a:pt x="17" y="11"/>
                </a:lnTo>
                <a:lnTo>
                  <a:pt x="14" y="12"/>
                </a:lnTo>
                <a:lnTo>
                  <a:pt x="14" y="12"/>
                </a:lnTo>
                <a:lnTo>
                  <a:pt x="7" y="15"/>
                </a:lnTo>
                <a:lnTo>
                  <a:pt x="4" y="15"/>
                </a:lnTo>
                <a:lnTo>
                  <a:pt x="1" y="13"/>
                </a:lnTo>
                <a:lnTo>
                  <a:pt x="0" y="11"/>
                </a:lnTo>
                <a:lnTo>
                  <a:pt x="0" y="7"/>
                </a:lnTo>
                <a:lnTo>
                  <a:pt x="3" y="5"/>
                </a:lnTo>
                <a:lnTo>
                  <a:pt x="4" y="5"/>
                </a:lnTo>
                <a:lnTo>
                  <a:pt x="5" y="3"/>
                </a:lnTo>
                <a:lnTo>
                  <a:pt x="8" y="3"/>
                </a:lnTo>
                <a:lnTo>
                  <a:pt x="10" y="2"/>
                </a:lnTo>
                <a:lnTo>
                  <a:pt x="14" y="0"/>
                </a:lnTo>
                <a:lnTo>
                  <a:pt x="15" y="0"/>
                </a:lnTo>
                <a:lnTo>
                  <a:pt x="17" y="1"/>
                </a:lnTo>
                <a:lnTo>
                  <a:pt x="20" y="1"/>
                </a:lnTo>
                <a:lnTo>
                  <a:pt x="23" y="3"/>
                </a:lnTo>
              </a:path>
            </a:pathLst>
          </a:custGeom>
          <a:solidFill>
            <a:srgbClr val="CCFFFF"/>
          </a:solidFill>
          <a:ln w="3175">
            <a:solidFill>
              <a:srgbClr val="001762"/>
            </a:solidFill>
            <a:prstDash val="solid"/>
            <a:round/>
            <a:headEnd/>
            <a:tailEnd/>
          </a:ln>
        </p:spPr>
        <p:txBody>
          <a:bodyPr/>
          <a:lstStyle/>
          <a:p>
            <a:endParaRPr lang="en-US"/>
          </a:p>
        </p:txBody>
      </p:sp>
      <p:sp>
        <p:nvSpPr>
          <p:cNvPr id="326676" name="Freeform 20"/>
          <p:cNvSpPr>
            <a:spLocks/>
          </p:cNvSpPr>
          <p:nvPr/>
        </p:nvSpPr>
        <p:spPr bwMode="auto">
          <a:xfrm>
            <a:off x="1943102" y="2705100"/>
            <a:ext cx="11113" cy="7144"/>
          </a:xfrm>
          <a:custGeom>
            <a:avLst/>
            <a:gdLst/>
            <a:ahLst/>
            <a:cxnLst>
              <a:cxn ang="0">
                <a:pos x="22" y="5"/>
              </a:cxn>
              <a:cxn ang="0">
                <a:pos x="22" y="6"/>
              </a:cxn>
              <a:cxn ang="0">
                <a:pos x="20" y="8"/>
              </a:cxn>
              <a:cxn ang="0">
                <a:pos x="20" y="10"/>
              </a:cxn>
              <a:cxn ang="0">
                <a:pos x="19" y="14"/>
              </a:cxn>
              <a:cxn ang="0">
                <a:pos x="19" y="16"/>
              </a:cxn>
              <a:cxn ang="0">
                <a:pos x="16" y="16"/>
              </a:cxn>
              <a:cxn ang="0">
                <a:pos x="10" y="15"/>
              </a:cxn>
              <a:cxn ang="0">
                <a:pos x="10" y="14"/>
              </a:cxn>
              <a:cxn ang="0">
                <a:pos x="7" y="13"/>
              </a:cxn>
              <a:cxn ang="0">
                <a:pos x="5" y="11"/>
              </a:cxn>
              <a:cxn ang="0">
                <a:pos x="2" y="9"/>
              </a:cxn>
              <a:cxn ang="0">
                <a:pos x="0" y="6"/>
              </a:cxn>
              <a:cxn ang="0">
                <a:pos x="2" y="5"/>
              </a:cxn>
              <a:cxn ang="0">
                <a:pos x="12" y="0"/>
              </a:cxn>
              <a:cxn ang="0">
                <a:pos x="15" y="0"/>
              </a:cxn>
              <a:cxn ang="0">
                <a:pos x="16" y="1"/>
              </a:cxn>
              <a:cxn ang="0">
                <a:pos x="20" y="3"/>
              </a:cxn>
              <a:cxn ang="0">
                <a:pos x="22" y="5"/>
              </a:cxn>
            </a:cxnLst>
            <a:rect l="0" t="0" r="r" b="b"/>
            <a:pathLst>
              <a:path w="22" h="16">
                <a:moveTo>
                  <a:pt x="22" y="5"/>
                </a:moveTo>
                <a:lnTo>
                  <a:pt x="22" y="6"/>
                </a:lnTo>
                <a:lnTo>
                  <a:pt x="20" y="8"/>
                </a:lnTo>
                <a:lnTo>
                  <a:pt x="20" y="10"/>
                </a:lnTo>
                <a:lnTo>
                  <a:pt x="19" y="14"/>
                </a:lnTo>
                <a:lnTo>
                  <a:pt x="19" y="16"/>
                </a:lnTo>
                <a:lnTo>
                  <a:pt x="16" y="16"/>
                </a:lnTo>
                <a:lnTo>
                  <a:pt x="10" y="15"/>
                </a:lnTo>
                <a:lnTo>
                  <a:pt x="10" y="14"/>
                </a:lnTo>
                <a:lnTo>
                  <a:pt x="7" y="13"/>
                </a:lnTo>
                <a:lnTo>
                  <a:pt x="5" y="11"/>
                </a:lnTo>
                <a:lnTo>
                  <a:pt x="2" y="9"/>
                </a:lnTo>
                <a:lnTo>
                  <a:pt x="0" y="6"/>
                </a:lnTo>
                <a:lnTo>
                  <a:pt x="2" y="5"/>
                </a:lnTo>
                <a:lnTo>
                  <a:pt x="12" y="0"/>
                </a:lnTo>
                <a:lnTo>
                  <a:pt x="15" y="0"/>
                </a:lnTo>
                <a:lnTo>
                  <a:pt x="16" y="1"/>
                </a:lnTo>
                <a:lnTo>
                  <a:pt x="20" y="3"/>
                </a:lnTo>
                <a:lnTo>
                  <a:pt x="22" y="5"/>
                </a:lnTo>
              </a:path>
            </a:pathLst>
          </a:custGeom>
          <a:solidFill>
            <a:srgbClr val="CCFFFF"/>
          </a:solidFill>
          <a:ln w="3175">
            <a:solidFill>
              <a:srgbClr val="001762"/>
            </a:solidFill>
            <a:prstDash val="solid"/>
            <a:round/>
            <a:headEnd/>
            <a:tailEnd/>
          </a:ln>
        </p:spPr>
        <p:txBody>
          <a:bodyPr/>
          <a:lstStyle/>
          <a:p>
            <a:endParaRPr lang="en-US"/>
          </a:p>
        </p:txBody>
      </p:sp>
      <p:sp>
        <p:nvSpPr>
          <p:cNvPr id="326677" name="Freeform 21"/>
          <p:cNvSpPr>
            <a:spLocks/>
          </p:cNvSpPr>
          <p:nvPr/>
        </p:nvSpPr>
        <p:spPr bwMode="auto">
          <a:xfrm>
            <a:off x="1997075" y="2693193"/>
            <a:ext cx="14288" cy="4763"/>
          </a:xfrm>
          <a:custGeom>
            <a:avLst/>
            <a:gdLst/>
            <a:ahLst/>
            <a:cxnLst>
              <a:cxn ang="0">
                <a:pos x="24" y="5"/>
              </a:cxn>
              <a:cxn ang="0">
                <a:pos x="24" y="7"/>
              </a:cxn>
              <a:cxn ang="0">
                <a:pos x="22" y="10"/>
              </a:cxn>
              <a:cxn ang="0">
                <a:pos x="20" y="11"/>
              </a:cxn>
              <a:cxn ang="0">
                <a:pos x="11" y="11"/>
              </a:cxn>
              <a:cxn ang="0">
                <a:pos x="1" y="7"/>
              </a:cxn>
              <a:cxn ang="0">
                <a:pos x="0" y="7"/>
              </a:cxn>
              <a:cxn ang="0">
                <a:pos x="0" y="5"/>
              </a:cxn>
              <a:cxn ang="0">
                <a:pos x="1" y="3"/>
              </a:cxn>
              <a:cxn ang="0">
                <a:pos x="3" y="3"/>
              </a:cxn>
              <a:cxn ang="0">
                <a:pos x="5" y="5"/>
              </a:cxn>
              <a:cxn ang="0">
                <a:pos x="8" y="6"/>
              </a:cxn>
              <a:cxn ang="0">
                <a:pos x="14" y="6"/>
              </a:cxn>
              <a:cxn ang="0">
                <a:pos x="14" y="2"/>
              </a:cxn>
              <a:cxn ang="0">
                <a:pos x="14" y="1"/>
              </a:cxn>
              <a:cxn ang="0">
                <a:pos x="15" y="0"/>
              </a:cxn>
              <a:cxn ang="0">
                <a:pos x="22" y="0"/>
              </a:cxn>
              <a:cxn ang="0">
                <a:pos x="24" y="1"/>
              </a:cxn>
              <a:cxn ang="0">
                <a:pos x="24" y="5"/>
              </a:cxn>
            </a:cxnLst>
            <a:rect l="0" t="0" r="r" b="b"/>
            <a:pathLst>
              <a:path w="24" h="11">
                <a:moveTo>
                  <a:pt x="24" y="5"/>
                </a:moveTo>
                <a:lnTo>
                  <a:pt x="24" y="7"/>
                </a:lnTo>
                <a:lnTo>
                  <a:pt x="22" y="10"/>
                </a:lnTo>
                <a:lnTo>
                  <a:pt x="20" y="11"/>
                </a:lnTo>
                <a:lnTo>
                  <a:pt x="11" y="11"/>
                </a:lnTo>
                <a:lnTo>
                  <a:pt x="1" y="7"/>
                </a:lnTo>
                <a:lnTo>
                  <a:pt x="0" y="7"/>
                </a:lnTo>
                <a:lnTo>
                  <a:pt x="0" y="5"/>
                </a:lnTo>
                <a:lnTo>
                  <a:pt x="1" y="3"/>
                </a:lnTo>
                <a:lnTo>
                  <a:pt x="3" y="3"/>
                </a:lnTo>
                <a:lnTo>
                  <a:pt x="5" y="5"/>
                </a:lnTo>
                <a:lnTo>
                  <a:pt x="8" y="6"/>
                </a:lnTo>
                <a:lnTo>
                  <a:pt x="14" y="6"/>
                </a:lnTo>
                <a:lnTo>
                  <a:pt x="14" y="2"/>
                </a:lnTo>
                <a:lnTo>
                  <a:pt x="14" y="1"/>
                </a:lnTo>
                <a:lnTo>
                  <a:pt x="15" y="0"/>
                </a:lnTo>
                <a:lnTo>
                  <a:pt x="22" y="0"/>
                </a:lnTo>
                <a:lnTo>
                  <a:pt x="24" y="1"/>
                </a:lnTo>
                <a:lnTo>
                  <a:pt x="24" y="5"/>
                </a:lnTo>
              </a:path>
            </a:pathLst>
          </a:custGeom>
          <a:solidFill>
            <a:srgbClr val="CCFFFF"/>
          </a:solidFill>
          <a:ln w="3175">
            <a:solidFill>
              <a:srgbClr val="001762"/>
            </a:solidFill>
            <a:prstDash val="solid"/>
            <a:round/>
            <a:headEnd/>
            <a:tailEnd/>
          </a:ln>
        </p:spPr>
        <p:txBody>
          <a:bodyPr/>
          <a:lstStyle/>
          <a:p>
            <a:endParaRPr lang="en-US"/>
          </a:p>
        </p:txBody>
      </p:sp>
      <p:sp>
        <p:nvSpPr>
          <p:cNvPr id="326678" name="Freeform 22"/>
          <p:cNvSpPr>
            <a:spLocks/>
          </p:cNvSpPr>
          <p:nvPr/>
        </p:nvSpPr>
        <p:spPr bwMode="auto">
          <a:xfrm>
            <a:off x="1724027" y="2544366"/>
            <a:ext cx="9525" cy="5953"/>
          </a:xfrm>
          <a:custGeom>
            <a:avLst/>
            <a:gdLst/>
            <a:ahLst/>
            <a:cxnLst>
              <a:cxn ang="0">
                <a:pos x="14" y="4"/>
              </a:cxn>
              <a:cxn ang="0">
                <a:pos x="13" y="6"/>
              </a:cxn>
              <a:cxn ang="0">
                <a:pos x="13" y="6"/>
              </a:cxn>
              <a:cxn ang="0">
                <a:pos x="10" y="7"/>
              </a:cxn>
              <a:cxn ang="0">
                <a:pos x="9" y="9"/>
              </a:cxn>
              <a:cxn ang="0">
                <a:pos x="7" y="11"/>
              </a:cxn>
              <a:cxn ang="0">
                <a:pos x="7" y="12"/>
              </a:cxn>
              <a:cxn ang="0">
                <a:pos x="6" y="14"/>
              </a:cxn>
              <a:cxn ang="0">
                <a:pos x="3" y="14"/>
              </a:cxn>
              <a:cxn ang="0">
                <a:pos x="2" y="12"/>
              </a:cxn>
              <a:cxn ang="0">
                <a:pos x="2" y="12"/>
              </a:cxn>
              <a:cxn ang="0">
                <a:pos x="0" y="4"/>
              </a:cxn>
              <a:cxn ang="0">
                <a:pos x="2" y="2"/>
              </a:cxn>
              <a:cxn ang="0">
                <a:pos x="6" y="0"/>
              </a:cxn>
              <a:cxn ang="0">
                <a:pos x="7" y="0"/>
              </a:cxn>
              <a:cxn ang="0">
                <a:pos x="12" y="1"/>
              </a:cxn>
              <a:cxn ang="0">
                <a:pos x="13" y="2"/>
              </a:cxn>
              <a:cxn ang="0">
                <a:pos x="14" y="4"/>
              </a:cxn>
            </a:cxnLst>
            <a:rect l="0" t="0" r="r" b="b"/>
            <a:pathLst>
              <a:path w="14" h="14">
                <a:moveTo>
                  <a:pt x="14" y="4"/>
                </a:moveTo>
                <a:lnTo>
                  <a:pt x="13" y="6"/>
                </a:lnTo>
                <a:lnTo>
                  <a:pt x="13" y="6"/>
                </a:lnTo>
                <a:lnTo>
                  <a:pt x="10" y="7"/>
                </a:lnTo>
                <a:lnTo>
                  <a:pt x="9" y="9"/>
                </a:lnTo>
                <a:lnTo>
                  <a:pt x="7" y="11"/>
                </a:lnTo>
                <a:lnTo>
                  <a:pt x="7" y="12"/>
                </a:lnTo>
                <a:lnTo>
                  <a:pt x="6" y="14"/>
                </a:lnTo>
                <a:lnTo>
                  <a:pt x="3" y="14"/>
                </a:lnTo>
                <a:lnTo>
                  <a:pt x="2" y="12"/>
                </a:lnTo>
                <a:lnTo>
                  <a:pt x="2" y="12"/>
                </a:lnTo>
                <a:lnTo>
                  <a:pt x="0" y="4"/>
                </a:lnTo>
                <a:lnTo>
                  <a:pt x="2" y="2"/>
                </a:lnTo>
                <a:lnTo>
                  <a:pt x="6" y="0"/>
                </a:lnTo>
                <a:lnTo>
                  <a:pt x="7" y="0"/>
                </a:lnTo>
                <a:lnTo>
                  <a:pt x="12" y="1"/>
                </a:lnTo>
                <a:lnTo>
                  <a:pt x="13" y="2"/>
                </a:lnTo>
                <a:lnTo>
                  <a:pt x="14" y="4"/>
                </a:lnTo>
              </a:path>
            </a:pathLst>
          </a:custGeom>
          <a:solidFill>
            <a:srgbClr val="CCFFFF"/>
          </a:solidFill>
          <a:ln w="3175">
            <a:solidFill>
              <a:srgbClr val="001762"/>
            </a:solidFill>
            <a:prstDash val="solid"/>
            <a:round/>
            <a:headEnd/>
            <a:tailEnd/>
          </a:ln>
        </p:spPr>
        <p:txBody>
          <a:bodyPr/>
          <a:lstStyle/>
          <a:p>
            <a:endParaRPr lang="en-US"/>
          </a:p>
        </p:txBody>
      </p:sp>
      <p:sp>
        <p:nvSpPr>
          <p:cNvPr id="326679" name="Freeform 23"/>
          <p:cNvSpPr>
            <a:spLocks/>
          </p:cNvSpPr>
          <p:nvPr/>
        </p:nvSpPr>
        <p:spPr bwMode="auto">
          <a:xfrm>
            <a:off x="2559050" y="2939654"/>
            <a:ext cx="6350" cy="15478"/>
          </a:xfrm>
          <a:custGeom>
            <a:avLst/>
            <a:gdLst/>
            <a:ahLst/>
            <a:cxnLst>
              <a:cxn ang="0">
                <a:pos x="12" y="33"/>
              </a:cxn>
              <a:cxn ang="0">
                <a:pos x="9" y="30"/>
              </a:cxn>
              <a:cxn ang="0">
                <a:pos x="2" y="9"/>
              </a:cxn>
              <a:cxn ang="0">
                <a:pos x="0" y="2"/>
              </a:cxn>
              <a:cxn ang="0">
                <a:pos x="0" y="0"/>
              </a:cxn>
              <a:cxn ang="0">
                <a:pos x="3" y="7"/>
              </a:cxn>
              <a:cxn ang="0">
                <a:pos x="3" y="7"/>
              </a:cxn>
              <a:cxn ang="0">
                <a:pos x="5" y="8"/>
              </a:cxn>
              <a:cxn ang="0">
                <a:pos x="6" y="9"/>
              </a:cxn>
              <a:cxn ang="0">
                <a:pos x="9" y="9"/>
              </a:cxn>
              <a:cxn ang="0">
                <a:pos x="10" y="7"/>
              </a:cxn>
              <a:cxn ang="0">
                <a:pos x="12" y="7"/>
              </a:cxn>
              <a:cxn ang="0">
                <a:pos x="12" y="9"/>
              </a:cxn>
              <a:cxn ang="0">
                <a:pos x="13" y="10"/>
              </a:cxn>
              <a:cxn ang="0">
                <a:pos x="10" y="12"/>
              </a:cxn>
              <a:cxn ang="0">
                <a:pos x="10" y="14"/>
              </a:cxn>
              <a:cxn ang="0">
                <a:pos x="12" y="15"/>
              </a:cxn>
              <a:cxn ang="0">
                <a:pos x="10" y="18"/>
              </a:cxn>
              <a:cxn ang="0">
                <a:pos x="9" y="18"/>
              </a:cxn>
              <a:cxn ang="0">
                <a:pos x="9" y="10"/>
              </a:cxn>
              <a:cxn ang="0">
                <a:pos x="6" y="12"/>
              </a:cxn>
              <a:cxn ang="0">
                <a:pos x="5" y="13"/>
              </a:cxn>
              <a:cxn ang="0">
                <a:pos x="6" y="15"/>
              </a:cxn>
              <a:cxn ang="0">
                <a:pos x="7" y="18"/>
              </a:cxn>
              <a:cxn ang="0">
                <a:pos x="7" y="20"/>
              </a:cxn>
              <a:cxn ang="0">
                <a:pos x="10" y="25"/>
              </a:cxn>
              <a:cxn ang="0">
                <a:pos x="10" y="22"/>
              </a:cxn>
              <a:cxn ang="0">
                <a:pos x="12" y="23"/>
              </a:cxn>
              <a:cxn ang="0">
                <a:pos x="13" y="24"/>
              </a:cxn>
              <a:cxn ang="0">
                <a:pos x="12" y="27"/>
              </a:cxn>
              <a:cxn ang="0">
                <a:pos x="10" y="28"/>
              </a:cxn>
              <a:cxn ang="0">
                <a:pos x="13" y="30"/>
              </a:cxn>
              <a:cxn ang="0">
                <a:pos x="13" y="32"/>
              </a:cxn>
              <a:cxn ang="0">
                <a:pos x="12" y="33"/>
              </a:cxn>
            </a:cxnLst>
            <a:rect l="0" t="0" r="r" b="b"/>
            <a:pathLst>
              <a:path w="13" h="33">
                <a:moveTo>
                  <a:pt x="12" y="33"/>
                </a:moveTo>
                <a:lnTo>
                  <a:pt x="9" y="30"/>
                </a:lnTo>
                <a:lnTo>
                  <a:pt x="2" y="9"/>
                </a:lnTo>
                <a:lnTo>
                  <a:pt x="0" y="2"/>
                </a:lnTo>
                <a:lnTo>
                  <a:pt x="0" y="0"/>
                </a:lnTo>
                <a:lnTo>
                  <a:pt x="3" y="7"/>
                </a:lnTo>
                <a:lnTo>
                  <a:pt x="3" y="7"/>
                </a:lnTo>
                <a:lnTo>
                  <a:pt x="5" y="8"/>
                </a:lnTo>
                <a:lnTo>
                  <a:pt x="6" y="9"/>
                </a:lnTo>
                <a:lnTo>
                  <a:pt x="9" y="9"/>
                </a:lnTo>
                <a:lnTo>
                  <a:pt x="10" y="7"/>
                </a:lnTo>
                <a:lnTo>
                  <a:pt x="12" y="7"/>
                </a:lnTo>
                <a:lnTo>
                  <a:pt x="12" y="9"/>
                </a:lnTo>
                <a:lnTo>
                  <a:pt x="13" y="10"/>
                </a:lnTo>
                <a:lnTo>
                  <a:pt x="10" y="12"/>
                </a:lnTo>
                <a:lnTo>
                  <a:pt x="10" y="14"/>
                </a:lnTo>
                <a:lnTo>
                  <a:pt x="12" y="15"/>
                </a:lnTo>
                <a:lnTo>
                  <a:pt x="10" y="18"/>
                </a:lnTo>
                <a:lnTo>
                  <a:pt x="9" y="18"/>
                </a:lnTo>
                <a:lnTo>
                  <a:pt x="9" y="10"/>
                </a:lnTo>
                <a:lnTo>
                  <a:pt x="6" y="12"/>
                </a:lnTo>
                <a:lnTo>
                  <a:pt x="5" y="13"/>
                </a:lnTo>
                <a:lnTo>
                  <a:pt x="6" y="15"/>
                </a:lnTo>
                <a:lnTo>
                  <a:pt x="7" y="18"/>
                </a:lnTo>
                <a:lnTo>
                  <a:pt x="7" y="20"/>
                </a:lnTo>
                <a:lnTo>
                  <a:pt x="10" y="25"/>
                </a:lnTo>
                <a:lnTo>
                  <a:pt x="10" y="22"/>
                </a:lnTo>
                <a:lnTo>
                  <a:pt x="12" y="23"/>
                </a:lnTo>
                <a:lnTo>
                  <a:pt x="13" y="24"/>
                </a:lnTo>
                <a:lnTo>
                  <a:pt x="12" y="27"/>
                </a:lnTo>
                <a:lnTo>
                  <a:pt x="10" y="28"/>
                </a:lnTo>
                <a:lnTo>
                  <a:pt x="13" y="30"/>
                </a:lnTo>
                <a:lnTo>
                  <a:pt x="13" y="32"/>
                </a:lnTo>
                <a:lnTo>
                  <a:pt x="12" y="33"/>
                </a:lnTo>
              </a:path>
            </a:pathLst>
          </a:custGeom>
          <a:solidFill>
            <a:srgbClr val="CCFFFF"/>
          </a:solidFill>
          <a:ln w="3175">
            <a:solidFill>
              <a:srgbClr val="001762"/>
            </a:solidFill>
            <a:prstDash val="solid"/>
            <a:round/>
            <a:headEnd/>
            <a:tailEnd/>
          </a:ln>
        </p:spPr>
        <p:txBody>
          <a:bodyPr/>
          <a:lstStyle/>
          <a:p>
            <a:endParaRPr lang="en-US"/>
          </a:p>
        </p:txBody>
      </p:sp>
      <p:sp>
        <p:nvSpPr>
          <p:cNvPr id="326680" name="Freeform 24"/>
          <p:cNvSpPr>
            <a:spLocks/>
          </p:cNvSpPr>
          <p:nvPr/>
        </p:nvSpPr>
        <p:spPr bwMode="auto">
          <a:xfrm>
            <a:off x="1851027" y="2702719"/>
            <a:ext cx="11113" cy="7144"/>
          </a:xfrm>
          <a:custGeom>
            <a:avLst/>
            <a:gdLst/>
            <a:ahLst/>
            <a:cxnLst>
              <a:cxn ang="0">
                <a:pos x="21" y="1"/>
              </a:cxn>
              <a:cxn ang="0">
                <a:pos x="21" y="3"/>
              </a:cxn>
              <a:cxn ang="0">
                <a:pos x="20" y="6"/>
              </a:cxn>
              <a:cxn ang="0">
                <a:pos x="18" y="8"/>
              </a:cxn>
              <a:cxn ang="0">
                <a:pos x="17" y="5"/>
              </a:cxn>
              <a:cxn ang="0">
                <a:pos x="13" y="4"/>
              </a:cxn>
              <a:cxn ang="0">
                <a:pos x="10" y="4"/>
              </a:cxn>
              <a:cxn ang="0">
                <a:pos x="8" y="5"/>
              </a:cxn>
              <a:cxn ang="0">
                <a:pos x="7" y="9"/>
              </a:cxn>
              <a:cxn ang="0">
                <a:pos x="5" y="11"/>
              </a:cxn>
              <a:cxn ang="0">
                <a:pos x="5" y="14"/>
              </a:cxn>
              <a:cxn ang="0">
                <a:pos x="3" y="15"/>
              </a:cxn>
              <a:cxn ang="0">
                <a:pos x="1" y="16"/>
              </a:cxn>
              <a:cxn ang="0">
                <a:pos x="0" y="18"/>
              </a:cxn>
              <a:cxn ang="0">
                <a:pos x="0" y="15"/>
              </a:cxn>
              <a:cxn ang="0">
                <a:pos x="1" y="13"/>
              </a:cxn>
              <a:cxn ang="0">
                <a:pos x="3" y="10"/>
              </a:cxn>
              <a:cxn ang="0">
                <a:pos x="1" y="8"/>
              </a:cxn>
              <a:cxn ang="0">
                <a:pos x="3" y="5"/>
              </a:cxn>
              <a:cxn ang="0">
                <a:pos x="7" y="3"/>
              </a:cxn>
              <a:cxn ang="0">
                <a:pos x="14" y="0"/>
              </a:cxn>
              <a:cxn ang="0">
                <a:pos x="18" y="0"/>
              </a:cxn>
              <a:cxn ang="0">
                <a:pos x="21" y="1"/>
              </a:cxn>
            </a:cxnLst>
            <a:rect l="0" t="0" r="r" b="b"/>
            <a:pathLst>
              <a:path w="21" h="18">
                <a:moveTo>
                  <a:pt x="21" y="1"/>
                </a:moveTo>
                <a:lnTo>
                  <a:pt x="21" y="3"/>
                </a:lnTo>
                <a:lnTo>
                  <a:pt x="20" y="6"/>
                </a:lnTo>
                <a:lnTo>
                  <a:pt x="18" y="8"/>
                </a:lnTo>
                <a:lnTo>
                  <a:pt x="17" y="5"/>
                </a:lnTo>
                <a:lnTo>
                  <a:pt x="13" y="4"/>
                </a:lnTo>
                <a:lnTo>
                  <a:pt x="10" y="4"/>
                </a:lnTo>
                <a:lnTo>
                  <a:pt x="8" y="5"/>
                </a:lnTo>
                <a:lnTo>
                  <a:pt x="7" y="9"/>
                </a:lnTo>
                <a:lnTo>
                  <a:pt x="5" y="11"/>
                </a:lnTo>
                <a:lnTo>
                  <a:pt x="5" y="14"/>
                </a:lnTo>
                <a:lnTo>
                  <a:pt x="3" y="15"/>
                </a:lnTo>
                <a:lnTo>
                  <a:pt x="1" y="16"/>
                </a:lnTo>
                <a:lnTo>
                  <a:pt x="0" y="18"/>
                </a:lnTo>
                <a:lnTo>
                  <a:pt x="0" y="15"/>
                </a:lnTo>
                <a:lnTo>
                  <a:pt x="1" y="13"/>
                </a:lnTo>
                <a:lnTo>
                  <a:pt x="3" y="10"/>
                </a:lnTo>
                <a:lnTo>
                  <a:pt x="1" y="8"/>
                </a:lnTo>
                <a:lnTo>
                  <a:pt x="3" y="5"/>
                </a:lnTo>
                <a:lnTo>
                  <a:pt x="7" y="3"/>
                </a:lnTo>
                <a:lnTo>
                  <a:pt x="14" y="0"/>
                </a:lnTo>
                <a:lnTo>
                  <a:pt x="18" y="0"/>
                </a:lnTo>
                <a:lnTo>
                  <a:pt x="21" y="1"/>
                </a:lnTo>
              </a:path>
            </a:pathLst>
          </a:custGeom>
          <a:solidFill>
            <a:srgbClr val="CCFFFF"/>
          </a:solidFill>
          <a:ln w="3175">
            <a:solidFill>
              <a:srgbClr val="001762"/>
            </a:solidFill>
            <a:prstDash val="solid"/>
            <a:round/>
            <a:headEnd/>
            <a:tailEnd/>
          </a:ln>
        </p:spPr>
        <p:txBody>
          <a:bodyPr/>
          <a:lstStyle/>
          <a:p>
            <a:endParaRPr lang="en-US"/>
          </a:p>
        </p:txBody>
      </p:sp>
      <p:sp>
        <p:nvSpPr>
          <p:cNvPr id="326681" name="Freeform 25"/>
          <p:cNvSpPr>
            <a:spLocks/>
          </p:cNvSpPr>
          <p:nvPr/>
        </p:nvSpPr>
        <p:spPr bwMode="auto">
          <a:xfrm>
            <a:off x="2524125" y="2732485"/>
            <a:ext cx="12700" cy="5953"/>
          </a:xfrm>
          <a:custGeom>
            <a:avLst/>
            <a:gdLst/>
            <a:ahLst/>
            <a:cxnLst>
              <a:cxn ang="0">
                <a:pos x="23" y="7"/>
              </a:cxn>
              <a:cxn ang="0">
                <a:pos x="23" y="9"/>
              </a:cxn>
              <a:cxn ang="0">
                <a:pos x="21" y="9"/>
              </a:cxn>
              <a:cxn ang="0">
                <a:pos x="19" y="10"/>
              </a:cxn>
              <a:cxn ang="0">
                <a:pos x="12" y="5"/>
              </a:cxn>
              <a:cxn ang="0">
                <a:pos x="4" y="5"/>
              </a:cxn>
              <a:cxn ang="0">
                <a:pos x="3" y="4"/>
              </a:cxn>
              <a:cxn ang="0">
                <a:pos x="2" y="4"/>
              </a:cxn>
              <a:cxn ang="0">
                <a:pos x="0" y="2"/>
              </a:cxn>
              <a:cxn ang="0">
                <a:pos x="0" y="0"/>
              </a:cxn>
              <a:cxn ang="0">
                <a:pos x="4" y="0"/>
              </a:cxn>
              <a:cxn ang="0">
                <a:pos x="12" y="4"/>
              </a:cxn>
              <a:cxn ang="0">
                <a:pos x="19" y="4"/>
              </a:cxn>
              <a:cxn ang="0">
                <a:pos x="23" y="7"/>
              </a:cxn>
            </a:cxnLst>
            <a:rect l="0" t="0" r="r" b="b"/>
            <a:pathLst>
              <a:path w="23" h="10">
                <a:moveTo>
                  <a:pt x="23" y="7"/>
                </a:moveTo>
                <a:lnTo>
                  <a:pt x="23" y="9"/>
                </a:lnTo>
                <a:lnTo>
                  <a:pt x="21" y="9"/>
                </a:lnTo>
                <a:lnTo>
                  <a:pt x="19" y="10"/>
                </a:lnTo>
                <a:lnTo>
                  <a:pt x="12" y="5"/>
                </a:lnTo>
                <a:lnTo>
                  <a:pt x="4" y="5"/>
                </a:lnTo>
                <a:lnTo>
                  <a:pt x="3" y="4"/>
                </a:lnTo>
                <a:lnTo>
                  <a:pt x="2" y="4"/>
                </a:lnTo>
                <a:lnTo>
                  <a:pt x="0" y="2"/>
                </a:lnTo>
                <a:lnTo>
                  <a:pt x="0" y="0"/>
                </a:lnTo>
                <a:lnTo>
                  <a:pt x="4" y="0"/>
                </a:lnTo>
                <a:lnTo>
                  <a:pt x="12" y="4"/>
                </a:lnTo>
                <a:lnTo>
                  <a:pt x="19" y="4"/>
                </a:lnTo>
                <a:lnTo>
                  <a:pt x="23" y="7"/>
                </a:lnTo>
              </a:path>
            </a:pathLst>
          </a:custGeom>
          <a:solidFill>
            <a:srgbClr val="CCFFFF"/>
          </a:solidFill>
          <a:ln w="3175">
            <a:solidFill>
              <a:srgbClr val="001762"/>
            </a:solidFill>
            <a:prstDash val="solid"/>
            <a:round/>
            <a:headEnd/>
            <a:tailEnd/>
          </a:ln>
        </p:spPr>
        <p:txBody>
          <a:bodyPr/>
          <a:lstStyle/>
          <a:p>
            <a:endParaRPr lang="en-US"/>
          </a:p>
        </p:txBody>
      </p:sp>
      <p:sp>
        <p:nvSpPr>
          <p:cNvPr id="326682" name="Freeform 26"/>
          <p:cNvSpPr>
            <a:spLocks/>
          </p:cNvSpPr>
          <p:nvPr/>
        </p:nvSpPr>
        <p:spPr bwMode="auto">
          <a:xfrm>
            <a:off x="2098675" y="2621757"/>
            <a:ext cx="6350" cy="11906"/>
          </a:xfrm>
          <a:custGeom>
            <a:avLst/>
            <a:gdLst/>
            <a:ahLst/>
            <a:cxnLst>
              <a:cxn ang="0">
                <a:pos x="11" y="0"/>
              </a:cxn>
              <a:cxn ang="0">
                <a:pos x="13" y="2"/>
              </a:cxn>
              <a:cxn ang="0">
                <a:pos x="10" y="7"/>
              </a:cxn>
              <a:cxn ang="0">
                <a:pos x="8" y="10"/>
              </a:cxn>
              <a:cxn ang="0">
                <a:pos x="8" y="13"/>
              </a:cxn>
              <a:cxn ang="0">
                <a:pos x="4" y="17"/>
              </a:cxn>
              <a:cxn ang="0">
                <a:pos x="1" y="19"/>
              </a:cxn>
              <a:cxn ang="0">
                <a:pos x="0" y="19"/>
              </a:cxn>
              <a:cxn ang="0">
                <a:pos x="0" y="17"/>
              </a:cxn>
              <a:cxn ang="0">
                <a:pos x="1" y="15"/>
              </a:cxn>
              <a:cxn ang="0">
                <a:pos x="3" y="8"/>
              </a:cxn>
              <a:cxn ang="0">
                <a:pos x="7" y="7"/>
              </a:cxn>
              <a:cxn ang="0">
                <a:pos x="11" y="0"/>
              </a:cxn>
            </a:cxnLst>
            <a:rect l="0" t="0" r="r" b="b"/>
            <a:pathLst>
              <a:path w="13" h="19">
                <a:moveTo>
                  <a:pt x="11" y="0"/>
                </a:moveTo>
                <a:lnTo>
                  <a:pt x="13" y="2"/>
                </a:lnTo>
                <a:lnTo>
                  <a:pt x="10" y="7"/>
                </a:lnTo>
                <a:lnTo>
                  <a:pt x="8" y="10"/>
                </a:lnTo>
                <a:lnTo>
                  <a:pt x="8" y="13"/>
                </a:lnTo>
                <a:lnTo>
                  <a:pt x="4" y="17"/>
                </a:lnTo>
                <a:lnTo>
                  <a:pt x="1" y="19"/>
                </a:lnTo>
                <a:lnTo>
                  <a:pt x="0" y="19"/>
                </a:lnTo>
                <a:lnTo>
                  <a:pt x="0" y="17"/>
                </a:lnTo>
                <a:lnTo>
                  <a:pt x="1" y="15"/>
                </a:lnTo>
                <a:lnTo>
                  <a:pt x="3" y="8"/>
                </a:lnTo>
                <a:lnTo>
                  <a:pt x="7" y="7"/>
                </a:lnTo>
                <a:lnTo>
                  <a:pt x="11" y="0"/>
                </a:lnTo>
              </a:path>
            </a:pathLst>
          </a:custGeom>
          <a:solidFill>
            <a:srgbClr val="CCFFFF"/>
          </a:solidFill>
          <a:ln w="3175">
            <a:solidFill>
              <a:srgbClr val="001762"/>
            </a:solidFill>
            <a:prstDash val="solid"/>
            <a:round/>
            <a:headEnd/>
            <a:tailEnd/>
          </a:ln>
        </p:spPr>
        <p:txBody>
          <a:bodyPr/>
          <a:lstStyle/>
          <a:p>
            <a:endParaRPr lang="en-US"/>
          </a:p>
        </p:txBody>
      </p:sp>
      <p:sp>
        <p:nvSpPr>
          <p:cNvPr id="326683" name="Freeform 27"/>
          <p:cNvSpPr>
            <a:spLocks/>
          </p:cNvSpPr>
          <p:nvPr/>
        </p:nvSpPr>
        <p:spPr bwMode="auto">
          <a:xfrm>
            <a:off x="2479675" y="2738437"/>
            <a:ext cx="7938" cy="4763"/>
          </a:xfrm>
          <a:custGeom>
            <a:avLst/>
            <a:gdLst/>
            <a:ahLst/>
            <a:cxnLst>
              <a:cxn ang="0">
                <a:pos x="14" y="0"/>
              </a:cxn>
              <a:cxn ang="0">
                <a:pos x="16" y="1"/>
              </a:cxn>
              <a:cxn ang="0">
                <a:pos x="14" y="3"/>
              </a:cxn>
              <a:cxn ang="0">
                <a:pos x="11" y="3"/>
              </a:cxn>
              <a:cxn ang="0">
                <a:pos x="0" y="11"/>
              </a:cxn>
              <a:cxn ang="0">
                <a:pos x="0" y="5"/>
              </a:cxn>
              <a:cxn ang="0">
                <a:pos x="4" y="2"/>
              </a:cxn>
              <a:cxn ang="0">
                <a:pos x="9" y="1"/>
              </a:cxn>
              <a:cxn ang="0">
                <a:pos x="14" y="0"/>
              </a:cxn>
            </a:cxnLst>
            <a:rect l="0" t="0" r="r" b="b"/>
            <a:pathLst>
              <a:path w="16" h="11">
                <a:moveTo>
                  <a:pt x="14" y="0"/>
                </a:moveTo>
                <a:lnTo>
                  <a:pt x="16" y="1"/>
                </a:lnTo>
                <a:lnTo>
                  <a:pt x="14" y="3"/>
                </a:lnTo>
                <a:lnTo>
                  <a:pt x="11" y="3"/>
                </a:lnTo>
                <a:lnTo>
                  <a:pt x="0" y="11"/>
                </a:lnTo>
                <a:lnTo>
                  <a:pt x="0" y="5"/>
                </a:lnTo>
                <a:lnTo>
                  <a:pt x="4" y="2"/>
                </a:lnTo>
                <a:lnTo>
                  <a:pt x="9" y="1"/>
                </a:lnTo>
                <a:lnTo>
                  <a:pt x="14" y="0"/>
                </a:lnTo>
              </a:path>
            </a:pathLst>
          </a:custGeom>
          <a:solidFill>
            <a:srgbClr val="CCFFFF"/>
          </a:solidFill>
          <a:ln w="3175">
            <a:solidFill>
              <a:srgbClr val="001762"/>
            </a:solidFill>
            <a:prstDash val="solid"/>
            <a:round/>
            <a:headEnd/>
            <a:tailEnd/>
          </a:ln>
        </p:spPr>
        <p:txBody>
          <a:bodyPr/>
          <a:lstStyle/>
          <a:p>
            <a:endParaRPr lang="en-US"/>
          </a:p>
        </p:txBody>
      </p:sp>
      <p:sp>
        <p:nvSpPr>
          <p:cNvPr id="326684" name="Freeform 28"/>
          <p:cNvSpPr>
            <a:spLocks/>
          </p:cNvSpPr>
          <p:nvPr/>
        </p:nvSpPr>
        <p:spPr bwMode="auto">
          <a:xfrm>
            <a:off x="1893890" y="2695576"/>
            <a:ext cx="7937" cy="2381"/>
          </a:xfrm>
          <a:custGeom>
            <a:avLst/>
            <a:gdLst/>
            <a:ahLst/>
            <a:cxnLst>
              <a:cxn ang="0">
                <a:pos x="13" y="2"/>
              </a:cxn>
              <a:cxn ang="0">
                <a:pos x="13" y="6"/>
              </a:cxn>
              <a:cxn ang="0">
                <a:pos x="11" y="7"/>
              </a:cxn>
              <a:cxn ang="0">
                <a:pos x="7" y="6"/>
              </a:cxn>
              <a:cxn ang="0">
                <a:pos x="1" y="5"/>
              </a:cxn>
              <a:cxn ang="0">
                <a:pos x="0" y="2"/>
              </a:cxn>
              <a:cxn ang="0">
                <a:pos x="1" y="1"/>
              </a:cxn>
              <a:cxn ang="0">
                <a:pos x="4" y="0"/>
              </a:cxn>
              <a:cxn ang="0">
                <a:pos x="10" y="1"/>
              </a:cxn>
              <a:cxn ang="0">
                <a:pos x="13" y="1"/>
              </a:cxn>
              <a:cxn ang="0">
                <a:pos x="13" y="2"/>
              </a:cxn>
            </a:cxnLst>
            <a:rect l="0" t="0" r="r" b="b"/>
            <a:pathLst>
              <a:path w="13" h="7">
                <a:moveTo>
                  <a:pt x="13" y="2"/>
                </a:moveTo>
                <a:lnTo>
                  <a:pt x="13" y="6"/>
                </a:lnTo>
                <a:lnTo>
                  <a:pt x="11" y="7"/>
                </a:lnTo>
                <a:lnTo>
                  <a:pt x="7" y="6"/>
                </a:lnTo>
                <a:lnTo>
                  <a:pt x="1" y="5"/>
                </a:lnTo>
                <a:lnTo>
                  <a:pt x="0" y="2"/>
                </a:lnTo>
                <a:lnTo>
                  <a:pt x="1" y="1"/>
                </a:lnTo>
                <a:lnTo>
                  <a:pt x="4" y="0"/>
                </a:lnTo>
                <a:lnTo>
                  <a:pt x="10" y="1"/>
                </a:lnTo>
                <a:lnTo>
                  <a:pt x="13" y="1"/>
                </a:lnTo>
                <a:lnTo>
                  <a:pt x="13" y="2"/>
                </a:lnTo>
              </a:path>
            </a:pathLst>
          </a:custGeom>
          <a:solidFill>
            <a:srgbClr val="CCFFFF"/>
          </a:solidFill>
          <a:ln w="3175">
            <a:solidFill>
              <a:srgbClr val="001762"/>
            </a:solidFill>
            <a:prstDash val="solid"/>
            <a:round/>
            <a:headEnd/>
            <a:tailEnd/>
          </a:ln>
        </p:spPr>
        <p:txBody>
          <a:bodyPr/>
          <a:lstStyle/>
          <a:p>
            <a:endParaRPr lang="en-US"/>
          </a:p>
        </p:txBody>
      </p:sp>
      <p:sp>
        <p:nvSpPr>
          <p:cNvPr id="326685" name="Freeform 29"/>
          <p:cNvSpPr>
            <a:spLocks/>
          </p:cNvSpPr>
          <p:nvPr/>
        </p:nvSpPr>
        <p:spPr bwMode="auto">
          <a:xfrm>
            <a:off x="1733550" y="2532461"/>
            <a:ext cx="6350" cy="2381"/>
          </a:xfrm>
          <a:custGeom>
            <a:avLst/>
            <a:gdLst/>
            <a:ahLst/>
            <a:cxnLst>
              <a:cxn ang="0">
                <a:pos x="13" y="1"/>
              </a:cxn>
              <a:cxn ang="0">
                <a:pos x="13" y="1"/>
              </a:cxn>
              <a:cxn ang="0">
                <a:pos x="9" y="6"/>
              </a:cxn>
              <a:cxn ang="0">
                <a:pos x="6" y="8"/>
              </a:cxn>
              <a:cxn ang="0">
                <a:pos x="3" y="10"/>
              </a:cxn>
              <a:cxn ang="0">
                <a:pos x="2" y="10"/>
              </a:cxn>
              <a:cxn ang="0">
                <a:pos x="0" y="8"/>
              </a:cxn>
              <a:cxn ang="0">
                <a:pos x="0" y="3"/>
              </a:cxn>
              <a:cxn ang="0">
                <a:pos x="2" y="3"/>
              </a:cxn>
              <a:cxn ang="0">
                <a:pos x="13" y="0"/>
              </a:cxn>
              <a:cxn ang="0">
                <a:pos x="13" y="1"/>
              </a:cxn>
            </a:cxnLst>
            <a:rect l="0" t="0" r="r" b="b"/>
            <a:pathLst>
              <a:path w="13" h="10">
                <a:moveTo>
                  <a:pt x="13" y="1"/>
                </a:moveTo>
                <a:lnTo>
                  <a:pt x="13" y="1"/>
                </a:lnTo>
                <a:lnTo>
                  <a:pt x="9" y="6"/>
                </a:lnTo>
                <a:lnTo>
                  <a:pt x="6" y="8"/>
                </a:lnTo>
                <a:lnTo>
                  <a:pt x="3" y="10"/>
                </a:lnTo>
                <a:lnTo>
                  <a:pt x="2" y="10"/>
                </a:lnTo>
                <a:lnTo>
                  <a:pt x="0" y="8"/>
                </a:lnTo>
                <a:lnTo>
                  <a:pt x="0" y="3"/>
                </a:lnTo>
                <a:lnTo>
                  <a:pt x="2" y="3"/>
                </a:lnTo>
                <a:lnTo>
                  <a:pt x="13" y="0"/>
                </a:lnTo>
                <a:lnTo>
                  <a:pt x="13" y="1"/>
                </a:lnTo>
              </a:path>
            </a:pathLst>
          </a:custGeom>
          <a:solidFill>
            <a:srgbClr val="CCFFFF"/>
          </a:solidFill>
          <a:ln w="3175">
            <a:solidFill>
              <a:srgbClr val="001762"/>
            </a:solidFill>
            <a:prstDash val="solid"/>
            <a:round/>
            <a:headEnd/>
            <a:tailEnd/>
          </a:ln>
        </p:spPr>
        <p:txBody>
          <a:bodyPr/>
          <a:lstStyle/>
          <a:p>
            <a:endParaRPr lang="en-US"/>
          </a:p>
        </p:txBody>
      </p:sp>
      <p:sp>
        <p:nvSpPr>
          <p:cNvPr id="326686" name="Freeform 30"/>
          <p:cNvSpPr>
            <a:spLocks/>
          </p:cNvSpPr>
          <p:nvPr/>
        </p:nvSpPr>
        <p:spPr bwMode="auto">
          <a:xfrm>
            <a:off x="2527302" y="2884885"/>
            <a:ext cx="3175" cy="3571"/>
          </a:xfrm>
          <a:custGeom>
            <a:avLst/>
            <a:gdLst/>
            <a:ahLst/>
            <a:cxnLst>
              <a:cxn ang="0">
                <a:pos x="8" y="1"/>
              </a:cxn>
              <a:cxn ang="0">
                <a:pos x="9" y="1"/>
              </a:cxn>
              <a:cxn ang="0">
                <a:pos x="8" y="5"/>
              </a:cxn>
              <a:cxn ang="0">
                <a:pos x="5" y="11"/>
              </a:cxn>
              <a:cxn ang="0">
                <a:pos x="2" y="11"/>
              </a:cxn>
              <a:cxn ang="0">
                <a:pos x="0" y="9"/>
              </a:cxn>
              <a:cxn ang="0">
                <a:pos x="0" y="5"/>
              </a:cxn>
              <a:cxn ang="0">
                <a:pos x="3" y="1"/>
              </a:cxn>
              <a:cxn ang="0">
                <a:pos x="3" y="0"/>
              </a:cxn>
              <a:cxn ang="0">
                <a:pos x="8" y="1"/>
              </a:cxn>
            </a:cxnLst>
            <a:rect l="0" t="0" r="r" b="b"/>
            <a:pathLst>
              <a:path w="9" h="11">
                <a:moveTo>
                  <a:pt x="8" y="1"/>
                </a:moveTo>
                <a:lnTo>
                  <a:pt x="9" y="1"/>
                </a:lnTo>
                <a:lnTo>
                  <a:pt x="8" y="5"/>
                </a:lnTo>
                <a:lnTo>
                  <a:pt x="5" y="11"/>
                </a:lnTo>
                <a:lnTo>
                  <a:pt x="2" y="11"/>
                </a:lnTo>
                <a:lnTo>
                  <a:pt x="0" y="9"/>
                </a:lnTo>
                <a:lnTo>
                  <a:pt x="0" y="5"/>
                </a:lnTo>
                <a:lnTo>
                  <a:pt x="3" y="1"/>
                </a:lnTo>
                <a:lnTo>
                  <a:pt x="3" y="0"/>
                </a:lnTo>
                <a:lnTo>
                  <a:pt x="8" y="1"/>
                </a:lnTo>
              </a:path>
            </a:pathLst>
          </a:custGeom>
          <a:solidFill>
            <a:srgbClr val="CCFFFF"/>
          </a:solidFill>
          <a:ln w="3175">
            <a:solidFill>
              <a:srgbClr val="001762"/>
            </a:solidFill>
            <a:prstDash val="solid"/>
            <a:round/>
            <a:headEnd/>
            <a:tailEnd/>
          </a:ln>
        </p:spPr>
        <p:txBody>
          <a:bodyPr/>
          <a:lstStyle/>
          <a:p>
            <a:endParaRPr lang="en-US"/>
          </a:p>
        </p:txBody>
      </p:sp>
      <p:sp>
        <p:nvSpPr>
          <p:cNvPr id="326687" name="Freeform 31"/>
          <p:cNvSpPr>
            <a:spLocks/>
          </p:cNvSpPr>
          <p:nvPr/>
        </p:nvSpPr>
        <p:spPr bwMode="auto">
          <a:xfrm>
            <a:off x="1890715" y="2702719"/>
            <a:ext cx="3175" cy="3572"/>
          </a:xfrm>
          <a:custGeom>
            <a:avLst/>
            <a:gdLst/>
            <a:ahLst/>
            <a:cxnLst>
              <a:cxn ang="0">
                <a:pos x="10" y="4"/>
              </a:cxn>
              <a:cxn ang="0">
                <a:pos x="10" y="5"/>
              </a:cxn>
              <a:cxn ang="0">
                <a:pos x="9" y="8"/>
              </a:cxn>
              <a:cxn ang="0">
                <a:pos x="7" y="8"/>
              </a:cxn>
              <a:cxn ang="0">
                <a:pos x="3" y="7"/>
              </a:cxn>
              <a:cxn ang="0">
                <a:pos x="2" y="7"/>
              </a:cxn>
              <a:cxn ang="0">
                <a:pos x="0" y="4"/>
              </a:cxn>
              <a:cxn ang="0">
                <a:pos x="0" y="3"/>
              </a:cxn>
              <a:cxn ang="0">
                <a:pos x="2" y="2"/>
              </a:cxn>
              <a:cxn ang="0">
                <a:pos x="3" y="2"/>
              </a:cxn>
              <a:cxn ang="0">
                <a:pos x="5" y="0"/>
              </a:cxn>
              <a:cxn ang="0">
                <a:pos x="7" y="0"/>
              </a:cxn>
              <a:cxn ang="0">
                <a:pos x="10" y="2"/>
              </a:cxn>
              <a:cxn ang="0">
                <a:pos x="10" y="4"/>
              </a:cxn>
            </a:cxnLst>
            <a:rect l="0" t="0" r="r" b="b"/>
            <a:pathLst>
              <a:path w="10" h="8">
                <a:moveTo>
                  <a:pt x="10" y="4"/>
                </a:moveTo>
                <a:lnTo>
                  <a:pt x="10" y="5"/>
                </a:lnTo>
                <a:lnTo>
                  <a:pt x="9" y="8"/>
                </a:lnTo>
                <a:lnTo>
                  <a:pt x="7" y="8"/>
                </a:lnTo>
                <a:lnTo>
                  <a:pt x="3" y="7"/>
                </a:lnTo>
                <a:lnTo>
                  <a:pt x="2" y="7"/>
                </a:lnTo>
                <a:lnTo>
                  <a:pt x="0" y="4"/>
                </a:lnTo>
                <a:lnTo>
                  <a:pt x="0" y="3"/>
                </a:lnTo>
                <a:lnTo>
                  <a:pt x="2" y="2"/>
                </a:lnTo>
                <a:lnTo>
                  <a:pt x="3" y="2"/>
                </a:lnTo>
                <a:lnTo>
                  <a:pt x="5" y="0"/>
                </a:lnTo>
                <a:lnTo>
                  <a:pt x="7" y="0"/>
                </a:lnTo>
                <a:lnTo>
                  <a:pt x="10" y="2"/>
                </a:lnTo>
                <a:lnTo>
                  <a:pt x="10" y="4"/>
                </a:lnTo>
              </a:path>
            </a:pathLst>
          </a:custGeom>
          <a:solidFill>
            <a:srgbClr val="CCFFFF"/>
          </a:solidFill>
          <a:ln w="3175">
            <a:solidFill>
              <a:srgbClr val="001762"/>
            </a:solidFill>
            <a:prstDash val="solid"/>
            <a:round/>
            <a:headEnd/>
            <a:tailEnd/>
          </a:ln>
        </p:spPr>
        <p:txBody>
          <a:bodyPr/>
          <a:lstStyle/>
          <a:p>
            <a:endParaRPr lang="en-US"/>
          </a:p>
        </p:txBody>
      </p:sp>
      <p:sp>
        <p:nvSpPr>
          <p:cNvPr id="326688" name="Freeform 32"/>
          <p:cNvSpPr>
            <a:spLocks/>
          </p:cNvSpPr>
          <p:nvPr/>
        </p:nvSpPr>
        <p:spPr bwMode="auto">
          <a:xfrm>
            <a:off x="2544765" y="2917031"/>
            <a:ext cx="14287" cy="17860"/>
          </a:xfrm>
          <a:custGeom>
            <a:avLst/>
            <a:gdLst/>
            <a:ahLst/>
            <a:cxnLst>
              <a:cxn ang="0">
                <a:pos x="17" y="35"/>
              </a:cxn>
              <a:cxn ang="0">
                <a:pos x="21" y="38"/>
              </a:cxn>
              <a:cxn ang="0">
                <a:pos x="17" y="38"/>
              </a:cxn>
              <a:cxn ang="0">
                <a:pos x="16" y="36"/>
              </a:cxn>
              <a:cxn ang="0">
                <a:pos x="11" y="28"/>
              </a:cxn>
              <a:cxn ang="0">
                <a:pos x="10" y="23"/>
              </a:cxn>
              <a:cxn ang="0">
                <a:pos x="0" y="1"/>
              </a:cxn>
              <a:cxn ang="0">
                <a:pos x="1" y="0"/>
              </a:cxn>
              <a:cxn ang="0">
                <a:pos x="1" y="0"/>
              </a:cxn>
              <a:cxn ang="0">
                <a:pos x="4" y="8"/>
              </a:cxn>
              <a:cxn ang="0">
                <a:pos x="6" y="11"/>
              </a:cxn>
              <a:cxn ang="0">
                <a:pos x="7" y="15"/>
              </a:cxn>
              <a:cxn ang="0">
                <a:pos x="7" y="15"/>
              </a:cxn>
              <a:cxn ang="0">
                <a:pos x="10" y="19"/>
              </a:cxn>
              <a:cxn ang="0">
                <a:pos x="11" y="23"/>
              </a:cxn>
              <a:cxn ang="0">
                <a:pos x="14" y="30"/>
              </a:cxn>
              <a:cxn ang="0">
                <a:pos x="17" y="35"/>
              </a:cxn>
            </a:cxnLst>
            <a:rect l="0" t="0" r="r" b="b"/>
            <a:pathLst>
              <a:path w="21" h="38">
                <a:moveTo>
                  <a:pt x="17" y="35"/>
                </a:moveTo>
                <a:lnTo>
                  <a:pt x="21" y="38"/>
                </a:lnTo>
                <a:lnTo>
                  <a:pt x="17" y="38"/>
                </a:lnTo>
                <a:lnTo>
                  <a:pt x="16" y="36"/>
                </a:lnTo>
                <a:lnTo>
                  <a:pt x="11" y="28"/>
                </a:lnTo>
                <a:lnTo>
                  <a:pt x="10" y="23"/>
                </a:lnTo>
                <a:lnTo>
                  <a:pt x="0" y="1"/>
                </a:lnTo>
                <a:lnTo>
                  <a:pt x="1" y="0"/>
                </a:lnTo>
                <a:lnTo>
                  <a:pt x="1" y="0"/>
                </a:lnTo>
                <a:lnTo>
                  <a:pt x="4" y="8"/>
                </a:lnTo>
                <a:lnTo>
                  <a:pt x="6" y="11"/>
                </a:lnTo>
                <a:lnTo>
                  <a:pt x="7" y="15"/>
                </a:lnTo>
                <a:lnTo>
                  <a:pt x="7" y="15"/>
                </a:lnTo>
                <a:lnTo>
                  <a:pt x="10" y="19"/>
                </a:lnTo>
                <a:lnTo>
                  <a:pt x="11" y="23"/>
                </a:lnTo>
                <a:lnTo>
                  <a:pt x="14" y="30"/>
                </a:lnTo>
                <a:lnTo>
                  <a:pt x="17" y="35"/>
                </a:lnTo>
              </a:path>
            </a:pathLst>
          </a:custGeom>
          <a:solidFill>
            <a:srgbClr val="CCFFFF"/>
          </a:solidFill>
          <a:ln w="3175">
            <a:solidFill>
              <a:srgbClr val="001762"/>
            </a:solidFill>
            <a:prstDash val="solid"/>
            <a:round/>
            <a:headEnd/>
            <a:tailEnd/>
          </a:ln>
        </p:spPr>
        <p:txBody>
          <a:bodyPr/>
          <a:lstStyle/>
          <a:p>
            <a:endParaRPr lang="en-US"/>
          </a:p>
        </p:txBody>
      </p:sp>
      <p:sp>
        <p:nvSpPr>
          <p:cNvPr id="326689" name="Freeform 33"/>
          <p:cNvSpPr>
            <a:spLocks/>
          </p:cNvSpPr>
          <p:nvPr/>
        </p:nvSpPr>
        <p:spPr bwMode="auto">
          <a:xfrm>
            <a:off x="2095502" y="2619376"/>
            <a:ext cx="3175" cy="5954"/>
          </a:xfrm>
          <a:custGeom>
            <a:avLst/>
            <a:gdLst/>
            <a:ahLst/>
            <a:cxnLst>
              <a:cxn ang="0">
                <a:pos x="7" y="7"/>
              </a:cxn>
              <a:cxn ang="0">
                <a:pos x="4" y="7"/>
              </a:cxn>
              <a:cxn ang="0">
                <a:pos x="1" y="6"/>
              </a:cxn>
              <a:cxn ang="0">
                <a:pos x="0" y="5"/>
              </a:cxn>
              <a:cxn ang="0">
                <a:pos x="1" y="3"/>
              </a:cxn>
              <a:cxn ang="0">
                <a:pos x="5" y="1"/>
              </a:cxn>
              <a:cxn ang="0">
                <a:pos x="10" y="0"/>
              </a:cxn>
              <a:cxn ang="0">
                <a:pos x="8" y="3"/>
              </a:cxn>
              <a:cxn ang="0">
                <a:pos x="8" y="7"/>
              </a:cxn>
              <a:cxn ang="0">
                <a:pos x="7" y="7"/>
              </a:cxn>
            </a:cxnLst>
            <a:rect l="0" t="0" r="r" b="b"/>
            <a:pathLst>
              <a:path w="10" h="7">
                <a:moveTo>
                  <a:pt x="7" y="7"/>
                </a:moveTo>
                <a:lnTo>
                  <a:pt x="4" y="7"/>
                </a:lnTo>
                <a:lnTo>
                  <a:pt x="1" y="6"/>
                </a:lnTo>
                <a:lnTo>
                  <a:pt x="0" y="5"/>
                </a:lnTo>
                <a:lnTo>
                  <a:pt x="1" y="3"/>
                </a:lnTo>
                <a:lnTo>
                  <a:pt x="5" y="1"/>
                </a:lnTo>
                <a:lnTo>
                  <a:pt x="10" y="0"/>
                </a:lnTo>
                <a:lnTo>
                  <a:pt x="8" y="3"/>
                </a:lnTo>
                <a:lnTo>
                  <a:pt x="8" y="7"/>
                </a:lnTo>
                <a:lnTo>
                  <a:pt x="7" y="7"/>
                </a:lnTo>
              </a:path>
            </a:pathLst>
          </a:custGeom>
          <a:solidFill>
            <a:srgbClr val="CCFFFF"/>
          </a:solidFill>
          <a:ln w="3175">
            <a:solidFill>
              <a:srgbClr val="001762"/>
            </a:solidFill>
            <a:prstDash val="solid"/>
            <a:round/>
            <a:headEnd/>
            <a:tailEnd/>
          </a:ln>
        </p:spPr>
        <p:txBody>
          <a:bodyPr/>
          <a:lstStyle/>
          <a:p>
            <a:endParaRPr lang="en-US"/>
          </a:p>
        </p:txBody>
      </p:sp>
      <p:sp>
        <p:nvSpPr>
          <p:cNvPr id="326690" name="Freeform 34"/>
          <p:cNvSpPr>
            <a:spLocks/>
          </p:cNvSpPr>
          <p:nvPr/>
        </p:nvSpPr>
        <p:spPr bwMode="auto">
          <a:xfrm>
            <a:off x="2517777" y="2894410"/>
            <a:ext cx="9525" cy="7144"/>
          </a:xfrm>
          <a:custGeom>
            <a:avLst/>
            <a:gdLst/>
            <a:ahLst/>
            <a:cxnLst>
              <a:cxn ang="0">
                <a:pos x="10" y="0"/>
              </a:cxn>
              <a:cxn ang="0">
                <a:pos x="10" y="4"/>
              </a:cxn>
              <a:cxn ang="0">
                <a:pos x="8" y="4"/>
              </a:cxn>
              <a:cxn ang="0">
                <a:pos x="2" y="10"/>
              </a:cxn>
              <a:cxn ang="0">
                <a:pos x="0" y="10"/>
              </a:cxn>
              <a:cxn ang="0">
                <a:pos x="0" y="9"/>
              </a:cxn>
              <a:cxn ang="0">
                <a:pos x="2" y="7"/>
              </a:cxn>
              <a:cxn ang="0">
                <a:pos x="9" y="1"/>
              </a:cxn>
              <a:cxn ang="0">
                <a:pos x="10" y="0"/>
              </a:cxn>
            </a:cxnLst>
            <a:rect l="0" t="0" r="r" b="b"/>
            <a:pathLst>
              <a:path w="10" h="10">
                <a:moveTo>
                  <a:pt x="10" y="0"/>
                </a:moveTo>
                <a:lnTo>
                  <a:pt x="10" y="4"/>
                </a:lnTo>
                <a:lnTo>
                  <a:pt x="8" y="4"/>
                </a:lnTo>
                <a:lnTo>
                  <a:pt x="2" y="10"/>
                </a:lnTo>
                <a:lnTo>
                  <a:pt x="0" y="10"/>
                </a:lnTo>
                <a:lnTo>
                  <a:pt x="0" y="9"/>
                </a:lnTo>
                <a:lnTo>
                  <a:pt x="2" y="7"/>
                </a:lnTo>
                <a:lnTo>
                  <a:pt x="9" y="1"/>
                </a:lnTo>
                <a:lnTo>
                  <a:pt x="10" y="0"/>
                </a:lnTo>
              </a:path>
            </a:pathLst>
          </a:custGeom>
          <a:solidFill>
            <a:srgbClr val="CCFFFF"/>
          </a:solidFill>
          <a:ln w="3175">
            <a:solidFill>
              <a:srgbClr val="001762"/>
            </a:solidFill>
            <a:prstDash val="solid"/>
            <a:round/>
            <a:headEnd/>
            <a:tailEnd/>
          </a:ln>
        </p:spPr>
        <p:txBody>
          <a:bodyPr/>
          <a:lstStyle/>
          <a:p>
            <a:endParaRPr lang="en-US"/>
          </a:p>
        </p:txBody>
      </p:sp>
      <p:sp>
        <p:nvSpPr>
          <p:cNvPr id="326691" name="Freeform 35"/>
          <p:cNvSpPr>
            <a:spLocks/>
          </p:cNvSpPr>
          <p:nvPr/>
        </p:nvSpPr>
        <p:spPr bwMode="auto">
          <a:xfrm>
            <a:off x="2095502" y="2625329"/>
            <a:ext cx="3175" cy="0"/>
          </a:xfrm>
          <a:custGeom>
            <a:avLst/>
            <a:gdLst/>
            <a:ahLst/>
            <a:cxnLst>
              <a:cxn ang="0">
                <a:pos x="8" y="3"/>
              </a:cxn>
              <a:cxn ang="0">
                <a:pos x="8" y="4"/>
              </a:cxn>
              <a:cxn ang="0">
                <a:pos x="6" y="4"/>
              </a:cxn>
              <a:cxn ang="0">
                <a:pos x="3" y="3"/>
              </a:cxn>
              <a:cxn ang="0">
                <a:pos x="0" y="4"/>
              </a:cxn>
              <a:cxn ang="0">
                <a:pos x="0" y="0"/>
              </a:cxn>
              <a:cxn ang="0">
                <a:pos x="2" y="0"/>
              </a:cxn>
              <a:cxn ang="0">
                <a:pos x="6" y="0"/>
              </a:cxn>
              <a:cxn ang="0">
                <a:pos x="8" y="3"/>
              </a:cxn>
            </a:cxnLst>
            <a:rect l="0" t="0" r="r" b="b"/>
            <a:pathLst>
              <a:path w="8" h="4">
                <a:moveTo>
                  <a:pt x="8" y="3"/>
                </a:moveTo>
                <a:lnTo>
                  <a:pt x="8" y="4"/>
                </a:lnTo>
                <a:lnTo>
                  <a:pt x="6" y="4"/>
                </a:lnTo>
                <a:lnTo>
                  <a:pt x="3" y="3"/>
                </a:lnTo>
                <a:lnTo>
                  <a:pt x="0" y="4"/>
                </a:lnTo>
                <a:lnTo>
                  <a:pt x="0" y="0"/>
                </a:lnTo>
                <a:lnTo>
                  <a:pt x="2" y="0"/>
                </a:lnTo>
                <a:lnTo>
                  <a:pt x="6" y="0"/>
                </a:lnTo>
                <a:lnTo>
                  <a:pt x="8" y="3"/>
                </a:lnTo>
              </a:path>
            </a:pathLst>
          </a:custGeom>
          <a:solidFill>
            <a:srgbClr val="CCFFFF"/>
          </a:solidFill>
          <a:ln w="3175">
            <a:solidFill>
              <a:srgbClr val="001762"/>
            </a:solidFill>
            <a:prstDash val="solid"/>
            <a:round/>
            <a:headEnd/>
            <a:tailEnd/>
          </a:ln>
        </p:spPr>
        <p:txBody>
          <a:bodyPr/>
          <a:lstStyle/>
          <a:p>
            <a:endParaRPr lang="en-US"/>
          </a:p>
        </p:txBody>
      </p:sp>
      <p:sp>
        <p:nvSpPr>
          <p:cNvPr id="326692" name="Freeform 36"/>
          <p:cNvSpPr>
            <a:spLocks/>
          </p:cNvSpPr>
          <p:nvPr/>
        </p:nvSpPr>
        <p:spPr bwMode="auto">
          <a:xfrm>
            <a:off x="2511427" y="2865835"/>
            <a:ext cx="3175" cy="2381"/>
          </a:xfrm>
          <a:custGeom>
            <a:avLst/>
            <a:gdLst/>
            <a:ahLst/>
            <a:cxnLst>
              <a:cxn ang="0">
                <a:pos x="6" y="4"/>
              </a:cxn>
              <a:cxn ang="0">
                <a:pos x="6" y="4"/>
              </a:cxn>
              <a:cxn ang="0">
                <a:pos x="4" y="6"/>
              </a:cxn>
              <a:cxn ang="0">
                <a:pos x="4" y="6"/>
              </a:cxn>
              <a:cxn ang="0">
                <a:pos x="1" y="5"/>
              </a:cxn>
              <a:cxn ang="0">
                <a:pos x="0" y="4"/>
              </a:cxn>
              <a:cxn ang="0">
                <a:pos x="0" y="4"/>
              </a:cxn>
              <a:cxn ang="0">
                <a:pos x="1" y="2"/>
              </a:cxn>
              <a:cxn ang="0">
                <a:pos x="1" y="0"/>
              </a:cxn>
              <a:cxn ang="0">
                <a:pos x="3" y="0"/>
              </a:cxn>
              <a:cxn ang="0">
                <a:pos x="3" y="2"/>
              </a:cxn>
              <a:cxn ang="0">
                <a:pos x="6" y="2"/>
              </a:cxn>
              <a:cxn ang="0">
                <a:pos x="6" y="4"/>
              </a:cxn>
            </a:cxnLst>
            <a:rect l="0" t="0" r="r" b="b"/>
            <a:pathLst>
              <a:path w="6" h="6">
                <a:moveTo>
                  <a:pt x="6" y="4"/>
                </a:moveTo>
                <a:lnTo>
                  <a:pt x="6" y="4"/>
                </a:lnTo>
                <a:lnTo>
                  <a:pt x="4" y="6"/>
                </a:lnTo>
                <a:lnTo>
                  <a:pt x="4" y="6"/>
                </a:lnTo>
                <a:lnTo>
                  <a:pt x="1" y="5"/>
                </a:lnTo>
                <a:lnTo>
                  <a:pt x="0" y="4"/>
                </a:lnTo>
                <a:lnTo>
                  <a:pt x="0" y="4"/>
                </a:lnTo>
                <a:lnTo>
                  <a:pt x="1" y="2"/>
                </a:lnTo>
                <a:lnTo>
                  <a:pt x="1" y="0"/>
                </a:lnTo>
                <a:lnTo>
                  <a:pt x="3" y="0"/>
                </a:lnTo>
                <a:lnTo>
                  <a:pt x="3" y="2"/>
                </a:lnTo>
                <a:lnTo>
                  <a:pt x="6" y="2"/>
                </a:lnTo>
                <a:lnTo>
                  <a:pt x="6" y="4"/>
                </a:lnTo>
              </a:path>
            </a:pathLst>
          </a:custGeom>
          <a:solidFill>
            <a:srgbClr val="CCFFFF"/>
          </a:solidFill>
          <a:ln w="3175">
            <a:solidFill>
              <a:srgbClr val="001762"/>
            </a:solidFill>
            <a:prstDash val="solid"/>
            <a:round/>
            <a:headEnd/>
            <a:tailEnd/>
          </a:ln>
        </p:spPr>
        <p:txBody>
          <a:bodyPr/>
          <a:lstStyle/>
          <a:p>
            <a:endParaRPr lang="en-US"/>
          </a:p>
        </p:txBody>
      </p:sp>
      <p:sp>
        <p:nvSpPr>
          <p:cNvPr id="326693" name="Freeform 37"/>
          <p:cNvSpPr>
            <a:spLocks/>
          </p:cNvSpPr>
          <p:nvPr/>
        </p:nvSpPr>
        <p:spPr bwMode="auto">
          <a:xfrm>
            <a:off x="2011363" y="2693194"/>
            <a:ext cx="0" cy="0"/>
          </a:xfrm>
          <a:custGeom>
            <a:avLst/>
            <a:gdLst/>
            <a:ahLst/>
            <a:cxnLst>
              <a:cxn ang="0">
                <a:pos x="5" y="2"/>
              </a:cxn>
              <a:cxn ang="0">
                <a:pos x="5" y="3"/>
              </a:cxn>
              <a:cxn ang="0">
                <a:pos x="4" y="5"/>
              </a:cxn>
              <a:cxn ang="0">
                <a:pos x="3" y="5"/>
              </a:cxn>
              <a:cxn ang="0">
                <a:pos x="1" y="4"/>
              </a:cxn>
              <a:cxn ang="0">
                <a:pos x="0" y="3"/>
              </a:cxn>
              <a:cxn ang="0">
                <a:pos x="0" y="2"/>
              </a:cxn>
              <a:cxn ang="0">
                <a:pos x="1" y="0"/>
              </a:cxn>
              <a:cxn ang="0">
                <a:pos x="3" y="0"/>
              </a:cxn>
              <a:cxn ang="0">
                <a:pos x="5" y="2"/>
              </a:cxn>
            </a:cxnLst>
            <a:rect l="0" t="0" r="r" b="b"/>
            <a:pathLst>
              <a:path w="5" h="5">
                <a:moveTo>
                  <a:pt x="5" y="2"/>
                </a:moveTo>
                <a:lnTo>
                  <a:pt x="5" y="3"/>
                </a:lnTo>
                <a:lnTo>
                  <a:pt x="4" y="5"/>
                </a:lnTo>
                <a:lnTo>
                  <a:pt x="3" y="5"/>
                </a:lnTo>
                <a:lnTo>
                  <a:pt x="1" y="4"/>
                </a:lnTo>
                <a:lnTo>
                  <a:pt x="0" y="3"/>
                </a:lnTo>
                <a:lnTo>
                  <a:pt x="0" y="2"/>
                </a:lnTo>
                <a:lnTo>
                  <a:pt x="1" y="0"/>
                </a:lnTo>
                <a:lnTo>
                  <a:pt x="3" y="0"/>
                </a:lnTo>
                <a:lnTo>
                  <a:pt x="5" y="2"/>
                </a:lnTo>
              </a:path>
            </a:pathLst>
          </a:custGeom>
          <a:solidFill>
            <a:srgbClr val="CCFFFF"/>
          </a:solidFill>
          <a:ln w="3175">
            <a:solidFill>
              <a:srgbClr val="001762"/>
            </a:solidFill>
            <a:prstDash val="solid"/>
            <a:round/>
            <a:headEnd/>
            <a:tailEnd/>
          </a:ln>
        </p:spPr>
        <p:txBody>
          <a:bodyPr/>
          <a:lstStyle/>
          <a:p>
            <a:endParaRPr lang="en-US"/>
          </a:p>
        </p:txBody>
      </p:sp>
      <p:sp>
        <p:nvSpPr>
          <p:cNvPr id="326694" name="Freeform 38"/>
          <p:cNvSpPr>
            <a:spLocks/>
          </p:cNvSpPr>
          <p:nvPr/>
        </p:nvSpPr>
        <p:spPr bwMode="auto">
          <a:xfrm>
            <a:off x="2541590" y="2902744"/>
            <a:ext cx="3175" cy="3572"/>
          </a:xfrm>
          <a:custGeom>
            <a:avLst/>
            <a:gdLst/>
            <a:ahLst/>
            <a:cxnLst>
              <a:cxn ang="0">
                <a:pos x="5" y="0"/>
              </a:cxn>
              <a:cxn ang="0">
                <a:pos x="7" y="2"/>
              </a:cxn>
              <a:cxn ang="0">
                <a:pos x="5" y="3"/>
              </a:cxn>
              <a:cxn ang="0">
                <a:pos x="1" y="5"/>
              </a:cxn>
              <a:cxn ang="0">
                <a:pos x="0" y="4"/>
              </a:cxn>
              <a:cxn ang="0">
                <a:pos x="0" y="3"/>
              </a:cxn>
              <a:cxn ang="0">
                <a:pos x="3" y="0"/>
              </a:cxn>
              <a:cxn ang="0">
                <a:pos x="4" y="2"/>
              </a:cxn>
              <a:cxn ang="0">
                <a:pos x="5" y="0"/>
              </a:cxn>
            </a:cxnLst>
            <a:rect l="0" t="0" r="r" b="b"/>
            <a:pathLst>
              <a:path w="7" h="5">
                <a:moveTo>
                  <a:pt x="5" y="0"/>
                </a:moveTo>
                <a:lnTo>
                  <a:pt x="7" y="2"/>
                </a:lnTo>
                <a:lnTo>
                  <a:pt x="5" y="3"/>
                </a:lnTo>
                <a:lnTo>
                  <a:pt x="1" y="5"/>
                </a:lnTo>
                <a:lnTo>
                  <a:pt x="0" y="4"/>
                </a:lnTo>
                <a:lnTo>
                  <a:pt x="0" y="3"/>
                </a:lnTo>
                <a:lnTo>
                  <a:pt x="3" y="0"/>
                </a:lnTo>
                <a:lnTo>
                  <a:pt x="4" y="2"/>
                </a:lnTo>
                <a:lnTo>
                  <a:pt x="5" y="0"/>
                </a:lnTo>
              </a:path>
            </a:pathLst>
          </a:custGeom>
          <a:solidFill>
            <a:srgbClr val="CCFFFF"/>
          </a:solidFill>
          <a:ln w="3175">
            <a:solidFill>
              <a:srgbClr val="001762"/>
            </a:solidFill>
            <a:prstDash val="solid"/>
            <a:round/>
            <a:headEnd/>
            <a:tailEnd/>
          </a:ln>
        </p:spPr>
        <p:txBody>
          <a:bodyPr/>
          <a:lstStyle/>
          <a:p>
            <a:endParaRPr lang="en-US"/>
          </a:p>
        </p:txBody>
      </p:sp>
      <p:sp>
        <p:nvSpPr>
          <p:cNvPr id="326695" name="Freeform 39"/>
          <p:cNvSpPr>
            <a:spLocks/>
          </p:cNvSpPr>
          <p:nvPr/>
        </p:nvSpPr>
        <p:spPr bwMode="auto">
          <a:xfrm>
            <a:off x="1954213" y="2662238"/>
            <a:ext cx="0" cy="2381"/>
          </a:xfrm>
          <a:custGeom>
            <a:avLst/>
            <a:gdLst/>
            <a:ahLst/>
            <a:cxnLst>
              <a:cxn ang="0">
                <a:pos x="8" y="3"/>
              </a:cxn>
              <a:cxn ang="0">
                <a:pos x="6" y="3"/>
              </a:cxn>
              <a:cxn ang="0">
                <a:pos x="0" y="1"/>
              </a:cxn>
              <a:cxn ang="0">
                <a:pos x="0" y="1"/>
              </a:cxn>
              <a:cxn ang="0">
                <a:pos x="1" y="0"/>
              </a:cxn>
              <a:cxn ang="0">
                <a:pos x="3" y="0"/>
              </a:cxn>
              <a:cxn ang="0">
                <a:pos x="8" y="3"/>
              </a:cxn>
            </a:cxnLst>
            <a:rect l="0" t="0" r="r" b="b"/>
            <a:pathLst>
              <a:path w="8" h="3">
                <a:moveTo>
                  <a:pt x="8" y="3"/>
                </a:moveTo>
                <a:lnTo>
                  <a:pt x="6" y="3"/>
                </a:lnTo>
                <a:lnTo>
                  <a:pt x="0" y="1"/>
                </a:lnTo>
                <a:lnTo>
                  <a:pt x="0" y="1"/>
                </a:lnTo>
                <a:lnTo>
                  <a:pt x="1" y="0"/>
                </a:lnTo>
                <a:lnTo>
                  <a:pt x="3" y="0"/>
                </a:lnTo>
                <a:lnTo>
                  <a:pt x="8" y="3"/>
                </a:lnTo>
              </a:path>
            </a:pathLst>
          </a:custGeom>
          <a:solidFill>
            <a:srgbClr val="CCFFFF"/>
          </a:solidFill>
          <a:ln w="3175">
            <a:solidFill>
              <a:srgbClr val="001762"/>
            </a:solidFill>
            <a:prstDash val="solid"/>
            <a:round/>
            <a:headEnd/>
            <a:tailEnd/>
          </a:ln>
        </p:spPr>
        <p:txBody>
          <a:bodyPr/>
          <a:lstStyle/>
          <a:p>
            <a:endParaRPr lang="en-US"/>
          </a:p>
        </p:txBody>
      </p:sp>
      <p:sp>
        <p:nvSpPr>
          <p:cNvPr id="326696" name="Freeform 40"/>
          <p:cNvSpPr>
            <a:spLocks/>
          </p:cNvSpPr>
          <p:nvPr/>
        </p:nvSpPr>
        <p:spPr bwMode="auto">
          <a:xfrm>
            <a:off x="2098675" y="2621757"/>
            <a:ext cx="6350" cy="3572"/>
          </a:xfrm>
          <a:custGeom>
            <a:avLst/>
            <a:gdLst/>
            <a:ahLst/>
            <a:cxnLst>
              <a:cxn ang="0">
                <a:pos x="5" y="0"/>
              </a:cxn>
              <a:cxn ang="0">
                <a:pos x="7" y="1"/>
              </a:cxn>
              <a:cxn ang="0">
                <a:pos x="5" y="3"/>
              </a:cxn>
              <a:cxn ang="0">
                <a:pos x="0" y="8"/>
              </a:cxn>
              <a:cxn ang="0">
                <a:pos x="0" y="6"/>
              </a:cxn>
              <a:cxn ang="0">
                <a:pos x="1" y="4"/>
              </a:cxn>
              <a:cxn ang="0">
                <a:pos x="4" y="1"/>
              </a:cxn>
              <a:cxn ang="0">
                <a:pos x="5" y="0"/>
              </a:cxn>
            </a:cxnLst>
            <a:rect l="0" t="0" r="r" b="b"/>
            <a:pathLst>
              <a:path w="7" h="8">
                <a:moveTo>
                  <a:pt x="5" y="0"/>
                </a:moveTo>
                <a:lnTo>
                  <a:pt x="7" y="1"/>
                </a:lnTo>
                <a:lnTo>
                  <a:pt x="5" y="3"/>
                </a:lnTo>
                <a:lnTo>
                  <a:pt x="0" y="8"/>
                </a:lnTo>
                <a:lnTo>
                  <a:pt x="0" y="6"/>
                </a:lnTo>
                <a:lnTo>
                  <a:pt x="1" y="4"/>
                </a:lnTo>
                <a:lnTo>
                  <a:pt x="4" y="1"/>
                </a:lnTo>
                <a:lnTo>
                  <a:pt x="5" y="0"/>
                </a:lnTo>
              </a:path>
            </a:pathLst>
          </a:custGeom>
          <a:solidFill>
            <a:srgbClr val="CCFFFF"/>
          </a:solidFill>
          <a:ln w="3175">
            <a:solidFill>
              <a:srgbClr val="001762"/>
            </a:solidFill>
            <a:prstDash val="solid"/>
            <a:round/>
            <a:headEnd/>
            <a:tailEnd/>
          </a:ln>
        </p:spPr>
        <p:txBody>
          <a:bodyPr/>
          <a:lstStyle/>
          <a:p>
            <a:endParaRPr lang="en-US"/>
          </a:p>
        </p:txBody>
      </p:sp>
      <p:sp>
        <p:nvSpPr>
          <p:cNvPr id="326697" name="Freeform 41"/>
          <p:cNvSpPr>
            <a:spLocks/>
          </p:cNvSpPr>
          <p:nvPr/>
        </p:nvSpPr>
        <p:spPr bwMode="auto">
          <a:xfrm>
            <a:off x="2490788" y="2734866"/>
            <a:ext cx="6350" cy="3571"/>
          </a:xfrm>
          <a:custGeom>
            <a:avLst/>
            <a:gdLst/>
            <a:ahLst/>
            <a:cxnLst>
              <a:cxn ang="0">
                <a:pos x="7" y="0"/>
              </a:cxn>
              <a:cxn ang="0">
                <a:pos x="4" y="5"/>
              </a:cxn>
              <a:cxn ang="0">
                <a:pos x="3" y="5"/>
              </a:cxn>
              <a:cxn ang="0">
                <a:pos x="0" y="3"/>
              </a:cxn>
              <a:cxn ang="0">
                <a:pos x="3" y="3"/>
              </a:cxn>
              <a:cxn ang="0">
                <a:pos x="3" y="2"/>
              </a:cxn>
              <a:cxn ang="0">
                <a:pos x="1" y="2"/>
              </a:cxn>
              <a:cxn ang="0">
                <a:pos x="1" y="0"/>
              </a:cxn>
              <a:cxn ang="0">
                <a:pos x="7" y="0"/>
              </a:cxn>
            </a:cxnLst>
            <a:rect l="0" t="0" r="r" b="b"/>
            <a:pathLst>
              <a:path w="7" h="5">
                <a:moveTo>
                  <a:pt x="7" y="0"/>
                </a:moveTo>
                <a:lnTo>
                  <a:pt x="4" y="5"/>
                </a:lnTo>
                <a:lnTo>
                  <a:pt x="3" y="5"/>
                </a:lnTo>
                <a:lnTo>
                  <a:pt x="0" y="3"/>
                </a:lnTo>
                <a:lnTo>
                  <a:pt x="3" y="3"/>
                </a:lnTo>
                <a:lnTo>
                  <a:pt x="3" y="2"/>
                </a:lnTo>
                <a:lnTo>
                  <a:pt x="1" y="2"/>
                </a:lnTo>
                <a:lnTo>
                  <a:pt x="1" y="0"/>
                </a:lnTo>
                <a:lnTo>
                  <a:pt x="7" y="0"/>
                </a:lnTo>
              </a:path>
            </a:pathLst>
          </a:custGeom>
          <a:solidFill>
            <a:srgbClr val="66FFFF"/>
          </a:solidFill>
          <a:ln w="3175">
            <a:solidFill>
              <a:srgbClr val="001762"/>
            </a:solidFill>
            <a:prstDash val="solid"/>
            <a:round/>
            <a:headEnd/>
            <a:tailEnd/>
          </a:ln>
        </p:spPr>
        <p:txBody>
          <a:bodyPr/>
          <a:lstStyle/>
          <a:p>
            <a:endParaRPr lang="en-US"/>
          </a:p>
        </p:txBody>
      </p:sp>
      <p:sp>
        <p:nvSpPr>
          <p:cNvPr id="326698" name="Freeform 42"/>
          <p:cNvSpPr>
            <a:spLocks/>
          </p:cNvSpPr>
          <p:nvPr/>
        </p:nvSpPr>
        <p:spPr bwMode="auto">
          <a:xfrm>
            <a:off x="2098675" y="2631282"/>
            <a:ext cx="6350" cy="2381"/>
          </a:xfrm>
          <a:custGeom>
            <a:avLst/>
            <a:gdLst/>
            <a:ahLst/>
            <a:cxnLst>
              <a:cxn ang="0">
                <a:pos x="7" y="0"/>
              </a:cxn>
              <a:cxn ang="0">
                <a:pos x="7" y="1"/>
              </a:cxn>
              <a:cxn ang="0">
                <a:pos x="4" y="4"/>
              </a:cxn>
              <a:cxn ang="0">
                <a:pos x="1" y="5"/>
              </a:cxn>
              <a:cxn ang="0">
                <a:pos x="0" y="5"/>
              </a:cxn>
              <a:cxn ang="0">
                <a:pos x="0" y="4"/>
              </a:cxn>
              <a:cxn ang="0">
                <a:pos x="7" y="0"/>
              </a:cxn>
            </a:cxnLst>
            <a:rect l="0" t="0" r="r" b="b"/>
            <a:pathLst>
              <a:path w="7" h="5">
                <a:moveTo>
                  <a:pt x="7" y="0"/>
                </a:moveTo>
                <a:lnTo>
                  <a:pt x="7" y="1"/>
                </a:lnTo>
                <a:lnTo>
                  <a:pt x="4" y="4"/>
                </a:lnTo>
                <a:lnTo>
                  <a:pt x="1" y="5"/>
                </a:lnTo>
                <a:lnTo>
                  <a:pt x="0" y="5"/>
                </a:lnTo>
                <a:lnTo>
                  <a:pt x="0" y="4"/>
                </a:lnTo>
                <a:lnTo>
                  <a:pt x="7" y="0"/>
                </a:lnTo>
              </a:path>
            </a:pathLst>
          </a:custGeom>
          <a:solidFill>
            <a:srgbClr val="CCFFFF"/>
          </a:solidFill>
          <a:ln w="3175">
            <a:solidFill>
              <a:srgbClr val="001762"/>
            </a:solidFill>
            <a:prstDash val="solid"/>
            <a:round/>
            <a:headEnd/>
            <a:tailEnd/>
          </a:ln>
        </p:spPr>
        <p:txBody>
          <a:bodyPr/>
          <a:lstStyle/>
          <a:p>
            <a:endParaRPr lang="en-US"/>
          </a:p>
        </p:txBody>
      </p:sp>
      <p:sp>
        <p:nvSpPr>
          <p:cNvPr id="326699" name="Freeform 43"/>
          <p:cNvSpPr>
            <a:spLocks/>
          </p:cNvSpPr>
          <p:nvPr/>
        </p:nvSpPr>
        <p:spPr bwMode="auto">
          <a:xfrm>
            <a:off x="2562227" y="2811067"/>
            <a:ext cx="3175" cy="2381"/>
          </a:xfrm>
          <a:custGeom>
            <a:avLst/>
            <a:gdLst/>
            <a:ahLst/>
            <a:cxnLst>
              <a:cxn ang="0">
                <a:pos x="7" y="0"/>
              </a:cxn>
              <a:cxn ang="0">
                <a:pos x="8" y="1"/>
              </a:cxn>
              <a:cxn ang="0">
                <a:pos x="7" y="3"/>
              </a:cxn>
              <a:cxn ang="0">
                <a:pos x="4" y="2"/>
              </a:cxn>
              <a:cxn ang="0">
                <a:pos x="1" y="2"/>
              </a:cxn>
              <a:cxn ang="0">
                <a:pos x="0" y="1"/>
              </a:cxn>
              <a:cxn ang="0">
                <a:pos x="1" y="1"/>
              </a:cxn>
              <a:cxn ang="0">
                <a:pos x="7" y="0"/>
              </a:cxn>
            </a:cxnLst>
            <a:rect l="0" t="0" r="r" b="b"/>
            <a:pathLst>
              <a:path w="8" h="3">
                <a:moveTo>
                  <a:pt x="7" y="0"/>
                </a:moveTo>
                <a:lnTo>
                  <a:pt x="8" y="1"/>
                </a:lnTo>
                <a:lnTo>
                  <a:pt x="7" y="3"/>
                </a:lnTo>
                <a:lnTo>
                  <a:pt x="4" y="2"/>
                </a:lnTo>
                <a:lnTo>
                  <a:pt x="1" y="2"/>
                </a:lnTo>
                <a:lnTo>
                  <a:pt x="0" y="1"/>
                </a:lnTo>
                <a:lnTo>
                  <a:pt x="1" y="1"/>
                </a:lnTo>
                <a:lnTo>
                  <a:pt x="7" y="0"/>
                </a:lnTo>
              </a:path>
            </a:pathLst>
          </a:custGeom>
          <a:solidFill>
            <a:srgbClr val="CCFFFF"/>
          </a:solidFill>
          <a:ln w="3175">
            <a:solidFill>
              <a:srgbClr val="001762"/>
            </a:solidFill>
            <a:prstDash val="solid"/>
            <a:round/>
            <a:headEnd/>
            <a:tailEnd/>
          </a:ln>
        </p:spPr>
        <p:txBody>
          <a:bodyPr/>
          <a:lstStyle/>
          <a:p>
            <a:endParaRPr lang="en-US"/>
          </a:p>
        </p:txBody>
      </p:sp>
      <p:sp>
        <p:nvSpPr>
          <p:cNvPr id="326700" name="Freeform 44"/>
          <p:cNvSpPr>
            <a:spLocks/>
          </p:cNvSpPr>
          <p:nvPr/>
        </p:nvSpPr>
        <p:spPr bwMode="auto">
          <a:xfrm>
            <a:off x="2011363" y="2686050"/>
            <a:ext cx="0" cy="0"/>
          </a:xfrm>
          <a:custGeom>
            <a:avLst/>
            <a:gdLst/>
            <a:ahLst/>
            <a:cxnLst>
              <a:cxn ang="0">
                <a:pos x="6" y="0"/>
              </a:cxn>
              <a:cxn ang="0">
                <a:pos x="6" y="1"/>
              </a:cxn>
              <a:cxn ang="0">
                <a:pos x="4" y="2"/>
              </a:cxn>
              <a:cxn ang="0">
                <a:pos x="0" y="2"/>
              </a:cxn>
              <a:cxn ang="0">
                <a:pos x="0" y="1"/>
              </a:cxn>
              <a:cxn ang="0">
                <a:pos x="2" y="0"/>
              </a:cxn>
              <a:cxn ang="0">
                <a:pos x="3" y="0"/>
              </a:cxn>
              <a:cxn ang="0">
                <a:pos x="6" y="0"/>
              </a:cxn>
            </a:cxnLst>
            <a:rect l="0" t="0" r="r" b="b"/>
            <a:pathLst>
              <a:path w="6" h="2">
                <a:moveTo>
                  <a:pt x="6" y="0"/>
                </a:moveTo>
                <a:lnTo>
                  <a:pt x="6" y="1"/>
                </a:lnTo>
                <a:lnTo>
                  <a:pt x="4" y="2"/>
                </a:lnTo>
                <a:lnTo>
                  <a:pt x="0" y="2"/>
                </a:lnTo>
                <a:lnTo>
                  <a:pt x="0" y="1"/>
                </a:lnTo>
                <a:lnTo>
                  <a:pt x="2" y="0"/>
                </a:lnTo>
                <a:lnTo>
                  <a:pt x="3" y="0"/>
                </a:lnTo>
                <a:lnTo>
                  <a:pt x="6" y="0"/>
                </a:lnTo>
              </a:path>
            </a:pathLst>
          </a:custGeom>
          <a:solidFill>
            <a:srgbClr val="CCFFFF"/>
          </a:solidFill>
          <a:ln w="3175">
            <a:solidFill>
              <a:srgbClr val="001762"/>
            </a:solidFill>
            <a:prstDash val="solid"/>
            <a:round/>
            <a:headEnd/>
            <a:tailEnd/>
          </a:ln>
        </p:spPr>
        <p:txBody>
          <a:bodyPr/>
          <a:lstStyle/>
          <a:p>
            <a:endParaRPr lang="en-US"/>
          </a:p>
        </p:txBody>
      </p:sp>
      <p:sp>
        <p:nvSpPr>
          <p:cNvPr id="326701" name="Freeform 45"/>
          <p:cNvSpPr>
            <a:spLocks/>
          </p:cNvSpPr>
          <p:nvPr/>
        </p:nvSpPr>
        <p:spPr bwMode="auto">
          <a:xfrm>
            <a:off x="1919289" y="2719388"/>
            <a:ext cx="3175" cy="0"/>
          </a:xfrm>
          <a:custGeom>
            <a:avLst/>
            <a:gdLst/>
            <a:ahLst/>
            <a:cxnLst>
              <a:cxn ang="0">
                <a:pos x="5" y="0"/>
              </a:cxn>
              <a:cxn ang="0">
                <a:pos x="7" y="2"/>
              </a:cxn>
              <a:cxn ang="0">
                <a:pos x="4" y="3"/>
              </a:cxn>
              <a:cxn ang="0">
                <a:pos x="1" y="3"/>
              </a:cxn>
              <a:cxn ang="0">
                <a:pos x="0" y="2"/>
              </a:cxn>
              <a:cxn ang="0">
                <a:pos x="0" y="0"/>
              </a:cxn>
              <a:cxn ang="0">
                <a:pos x="2" y="0"/>
              </a:cxn>
              <a:cxn ang="0">
                <a:pos x="5" y="0"/>
              </a:cxn>
            </a:cxnLst>
            <a:rect l="0" t="0" r="r" b="b"/>
            <a:pathLst>
              <a:path w="7" h="3">
                <a:moveTo>
                  <a:pt x="5" y="0"/>
                </a:moveTo>
                <a:lnTo>
                  <a:pt x="7" y="2"/>
                </a:lnTo>
                <a:lnTo>
                  <a:pt x="4" y="3"/>
                </a:lnTo>
                <a:lnTo>
                  <a:pt x="1" y="3"/>
                </a:lnTo>
                <a:lnTo>
                  <a:pt x="0" y="2"/>
                </a:lnTo>
                <a:lnTo>
                  <a:pt x="0" y="0"/>
                </a:lnTo>
                <a:lnTo>
                  <a:pt x="2" y="0"/>
                </a:lnTo>
                <a:lnTo>
                  <a:pt x="5" y="0"/>
                </a:lnTo>
              </a:path>
            </a:pathLst>
          </a:custGeom>
          <a:solidFill>
            <a:srgbClr val="CCFFFF"/>
          </a:solidFill>
          <a:ln w="3175">
            <a:solidFill>
              <a:srgbClr val="001762"/>
            </a:solidFill>
            <a:prstDash val="solid"/>
            <a:round/>
            <a:headEnd/>
            <a:tailEnd/>
          </a:ln>
        </p:spPr>
        <p:txBody>
          <a:bodyPr/>
          <a:lstStyle/>
          <a:p>
            <a:endParaRPr lang="en-US"/>
          </a:p>
        </p:txBody>
      </p:sp>
      <p:sp>
        <p:nvSpPr>
          <p:cNvPr id="326702" name="Freeform 46"/>
          <p:cNvSpPr>
            <a:spLocks/>
          </p:cNvSpPr>
          <p:nvPr/>
        </p:nvSpPr>
        <p:spPr bwMode="auto">
          <a:xfrm>
            <a:off x="2105025" y="2621757"/>
            <a:ext cx="0" cy="3572"/>
          </a:xfrm>
          <a:custGeom>
            <a:avLst/>
            <a:gdLst/>
            <a:ahLst/>
            <a:cxnLst>
              <a:cxn ang="0">
                <a:pos x="4" y="1"/>
              </a:cxn>
              <a:cxn ang="0">
                <a:pos x="4" y="1"/>
              </a:cxn>
              <a:cxn ang="0">
                <a:pos x="2" y="5"/>
              </a:cxn>
              <a:cxn ang="0">
                <a:pos x="0" y="6"/>
              </a:cxn>
              <a:cxn ang="0">
                <a:pos x="0" y="3"/>
              </a:cxn>
              <a:cxn ang="0">
                <a:pos x="1" y="1"/>
              </a:cxn>
              <a:cxn ang="0">
                <a:pos x="2" y="0"/>
              </a:cxn>
              <a:cxn ang="0">
                <a:pos x="4" y="1"/>
              </a:cxn>
            </a:cxnLst>
            <a:rect l="0" t="0" r="r" b="b"/>
            <a:pathLst>
              <a:path w="4" h="6">
                <a:moveTo>
                  <a:pt x="4" y="1"/>
                </a:moveTo>
                <a:lnTo>
                  <a:pt x="4" y="1"/>
                </a:lnTo>
                <a:lnTo>
                  <a:pt x="2" y="5"/>
                </a:lnTo>
                <a:lnTo>
                  <a:pt x="0" y="6"/>
                </a:lnTo>
                <a:lnTo>
                  <a:pt x="0" y="3"/>
                </a:lnTo>
                <a:lnTo>
                  <a:pt x="1" y="1"/>
                </a:lnTo>
                <a:lnTo>
                  <a:pt x="2" y="0"/>
                </a:lnTo>
                <a:lnTo>
                  <a:pt x="4" y="1"/>
                </a:lnTo>
              </a:path>
            </a:pathLst>
          </a:custGeom>
          <a:solidFill>
            <a:srgbClr val="CCFFFF"/>
          </a:solidFill>
          <a:ln w="3175">
            <a:solidFill>
              <a:srgbClr val="001762"/>
            </a:solidFill>
            <a:prstDash val="solid"/>
            <a:round/>
            <a:headEnd/>
            <a:tailEnd/>
          </a:ln>
        </p:spPr>
        <p:txBody>
          <a:bodyPr/>
          <a:lstStyle/>
          <a:p>
            <a:endParaRPr lang="en-US"/>
          </a:p>
        </p:txBody>
      </p:sp>
      <p:sp>
        <p:nvSpPr>
          <p:cNvPr id="326703" name="Freeform 47"/>
          <p:cNvSpPr>
            <a:spLocks/>
          </p:cNvSpPr>
          <p:nvPr/>
        </p:nvSpPr>
        <p:spPr bwMode="auto">
          <a:xfrm>
            <a:off x="2105025" y="2619376"/>
            <a:ext cx="7938" cy="2381"/>
          </a:xfrm>
          <a:custGeom>
            <a:avLst/>
            <a:gdLst/>
            <a:ahLst/>
            <a:cxnLst>
              <a:cxn ang="0">
                <a:pos x="5" y="0"/>
              </a:cxn>
              <a:cxn ang="0">
                <a:pos x="7" y="2"/>
              </a:cxn>
              <a:cxn ang="0">
                <a:pos x="4" y="3"/>
              </a:cxn>
              <a:cxn ang="0">
                <a:pos x="3" y="4"/>
              </a:cxn>
              <a:cxn ang="0">
                <a:pos x="1" y="5"/>
              </a:cxn>
              <a:cxn ang="0">
                <a:pos x="0" y="4"/>
              </a:cxn>
              <a:cxn ang="0">
                <a:pos x="1" y="4"/>
              </a:cxn>
              <a:cxn ang="0">
                <a:pos x="4" y="2"/>
              </a:cxn>
              <a:cxn ang="0">
                <a:pos x="5" y="0"/>
              </a:cxn>
            </a:cxnLst>
            <a:rect l="0" t="0" r="r" b="b"/>
            <a:pathLst>
              <a:path w="7" h="5">
                <a:moveTo>
                  <a:pt x="5" y="0"/>
                </a:moveTo>
                <a:lnTo>
                  <a:pt x="7" y="2"/>
                </a:lnTo>
                <a:lnTo>
                  <a:pt x="4" y="3"/>
                </a:lnTo>
                <a:lnTo>
                  <a:pt x="3" y="4"/>
                </a:lnTo>
                <a:lnTo>
                  <a:pt x="1" y="5"/>
                </a:lnTo>
                <a:lnTo>
                  <a:pt x="0" y="4"/>
                </a:lnTo>
                <a:lnTo>
                  <a:pt x="1" y="4"/>
                </a:lnTo>
                <a:lnTo>
                  <a:pt x="4" y="2"/>
                </a:lnTo>
                <a:lnTo>
                  <a:pt x="5" y="0"/>
                </a:lnTo>
              </a:path>
            </a:pathLst>
          </a:custGeom>
          <a:solidFill>
            <a:srgbClr val="CCFFFF"/>
          </a:solidFill>
          <a:ln w="3175">
            <a:solidFill>
              <a:srgbClr val="001762"/>
            </a:solidFill>
            <a:prstDash val="solid"/>
            <a:round/>
            <a:headEnd/>
            <a:tailEnd/>
          </a:ln>
        </p:spPr>
        <p:txBody>
          <a:bodyPr/>
          <a:lstStyle/>
          <a:p>
            <a:endParaRPr lang="en-US"/>
          </a:p>
        </p:txBody>
      </p:sp>
      <p:sp>
        <p:nvSpPr>
          <p:cNvPr id="326704" name="Freeform 48"/>
          <p:cNvSpPr>
            <a:spLocks/>
          </p:cNvSpPr>
          <p:nvPr/>
        </p:nvSpPr>
        <p:spPr bwMode="auto">
          <a:xfrm>
            <a:off x="2559052" y="2937273"/>
            <a:ext cx="3175" cy="2381"/>
          </a:xfrm>
          <a:custGeom>
            <a:avLst/>
            <a:gdLst/>
            <a:ahLst/>
            <a:cxnLst>
              <a:cxn ang="0">
                <a:pos x="6" y="5"/>
              </a:cxn>
              <a:cxn ang="0">
                <a:pos x="6" y="6"/>
              </a:cxn>
              <a:cxn ang="0">
                <a:pos x="0" y="1"/>
              </a:cxn>
              <a:cxn ang="0">
                <a:pos x="0" y="0"/>
              </a:cxn>
              <a:cxn ang="0">
                <a:pos x="3" y="3"/>
              </a:cxn>
              <a:cxn ang="0">
                <a:pos x="6" y="5"/>
              </a:cxn>
            </a:cxnLst>
            <a:rect l="0" t="0" r="r" b="b"/>
            <a:pathLst>
              <a:path w="6" h="6">
                <a:moveTo>
                  <a:pt x="6" y="5"/>
                </a:moveTo>
                <a:lnTo>
                  <a:pt x="6" y="6"/>
                </a:lnTo>
                <a:lnTo>
                  <a:pt x="0" y="1"/>
                </a:lnTo>
                <a:lnTo>
                  <a:pt x="0" y="0"/>
                </a:lnTo>
                <a:lnTo>
                  <a:pt x="3" y="3"/>
                </a:lnTo>
                <a:lnTo>
                  <a:pt x="6" y="5"/>
                </a:lnTo>
              </a:path>
            </a:pathLst>
          </a:custGeom>
          <a:solidFill>
            <a:srgbClr val="CCFFFF"/>
          </a:solidFill>
          <a:ln w="3175">
            <a:solidFill>
              <a:srgbClr val="001762"/>
            </a:solidFill>
            <a:prstDash val="solid"/>
            <a:round/>
            <a:headEnd/>
            <a:tailEnd/>
          </a:ln>
        </p:spPr>
        <p:txBody>
          <a:bodyPr/>
          <a:lstStyle/>
          <a:p>
            <a:endParaRPr lang="en-US"/>
          </a:p>
        </p:txBody>
      </p:sp>
      <p:sp>
        <p:nvSpPr>
          <p:cNvPr id="326705" name="Freeform 49"/>
          <p:cNvSpPr>
            <a:spLocks/>
          </p:cNvSpPr>
          <p:nvPr/>
        </p:nvSpPr>
        <p:spPr bwMode="auto">
          <a:xfrm>
            <a:off x="1893888" y="2714625"/>
            <a:ext cx="4762" cy="0"/>
          </a:xfrm>
          <a:custGeom>
            <a:avLst/>
            <a:gdLst/>
            <a:ahLst/>
            <a:cxnLst>
              <a:cxn ang="0">
                <a:pos x="4" y="0"/>
              </a:cxn>
              <a:cxn ang="0">
                <a:pos x="4" y="1"/>
              </a:cxn>
              <a:cxn ang="0">
                <a:pos x="3" y="2"/>
              </a:cxn>
              <a:cxn ang="0">
                <a:pos x="1" y="3"/>
              </a:cxn>
              <a:cxn ang="0">
                <a:pos x="0" y="2"/>
              </a:cxn>
              <a:cxn ang="0">
                <a:pos x="0" y="2"/>
              </a:cxn>
              <a:cxn ang="0">
                <a:pos x="4" y="0"/>
              </a:cxn>
            </a:cxnLst>
            <a:rect l="0" t="0" r="r" b="b"/>
            <a:pathLst>
              <a:path w="4" h="3">
                <a:moveTo>
                  <a:pt x="4" y="0"/>
                </a:moveTo>
                <a:lnTo>
                  <a:pt x="4" y="1"/>
                </a:lnTo>
                <a:lnTo>
                  <a:pt x="3" y="2"/>
                </a:lnTo>
                <a:lnTo>
                  <a:pt x="1" y="3"/>
                </a:lnTo>
                <a:lnTo>
                  <a:pt x="0" y="2"/>
                </a:lnTo>
                <a:lnTo>
                  <a:pt x="0" y="2"/>
                </a:lnTo>
                <a:lnTo>
                  <a:pt x="4" y="0"/>
                </a:lnTo>
              </a:path>
            </a:pathLst>
          </a:custGeom>
          <a:solidFill>
            <a:srgbClr val="CCFFFF"/>
          </a:solidFill>
          <a:ln w="3175">
            <a:solidFill>
              <a:srgbClr val="001762"/>
            </a:solidFill>
            <a:prstDash val="solid"/>
            <a:round/>
            <a:headEnd/>
            <a:tailEnd/>
          </a:ln>
        </p:spPr>
        <p:txBody>
          <a:bodyPr/>
          <a:lstStyle/>
          <a:p>
            <a:endParaRPr lang="en-US"/>
          </a:p>
        </p:txBody>
      </p:sp>
      <p:sp>
        <p:nvSpPr>
          <p:cNvPr id="326706" name="Freeform 50"/>
          <p:cNvSpPr>
            <a:spLocks/>
          </p:cNvSpPr>
          <p:nvPr/>
        </p:nvSpPr>
        <p:spPr bwMode="auto">
          <a:xfrm>
            <a:off x="2547940" y="2917032"/>
            <a:ext cx="3175" cy="3572"/>
          </a:xfrm>
          <a:custGeom>
            <a:avLst/>
            <a:gdLst/>
            <a:ahLst/>
            <a:cxnLst>
              <a:cxn ang="0">
                <a:pos x="5" y="0"/>
              </a:cxn>
              <a:cxn ang="0">
                <a:pos x="5" y="3"/>
              </a:cxn>
              <a:cxn ang="0">
                <a:pos x="2" y="4"/>
              </a:cxn>
              <a:cxn ang="0">
                <a:pos x="0" y="4"/>
              </a:cxn>
              <a:cxn ang="0">
                <a:pos x="2" y="2"/>
              </a:cxn>
              <a:cxn ang="0">
                <a:pos x="3" y="2"/>
              </a:cxn>
              <a:cxn ang="0">
                <a:pos x="3" y="0"/>
              </a:cxn>
              <a:cxn ang="0">
                <a:pos x="5" y="0"/>
              </a:cxn>
            </a:cxnLst>
            <a:rect l="0" t="0" r="r" b="b"/>
            <a:pathLst>
              <a:path w="5" h="4">
                <a:moveTo>
                  <a:pt x="5" y="0"/>
                </a:moveTo>
                <a:lnTo>
                  <a:pt x="5" y="3"/>
                </a:lnTo>
                <a:lnTo>
                  <a:pt x="2" y="4"/>
                </a:lnTo>
                <a:lnTo>
                  <a:pt x="0" y="4"/>
                </a:lnTo>
                <a:lnTo>
                  <a:pt x="2" y="2"/>
                </a:lnTo>
                <a:lnTo>
                  <a:pt x="3" y="2"/>
                </a:lnTo>
                <a:lnTo>
                  <a:pt x="3" y="0"/>
                </a:lnTo>
                <a:lnTo>
                  <a:pt x="5" y="0"/>
                </a:lnTo>
              </a:path>
            </a:pathLst>
          </a:custGeom>
          <a:solidFill>
            <a:srgbClr val="CCFFFF"/>
          </a:solidFill>
          <a:ln w="3175">
            <a:solidFill>
              <a:srgbClr val="001762"/>
            </a:solidFill>
            <a:prstDash val="solid"/>
            <a:round/>
            <a:headEnd/>
            <a:tailEnd/>
          </a:ln>
        </p:spPr>
        <p:txBody>
          <a:bodyPr/>
          <a:lstStyle/>
          <a:p>
            <a:endParaRPr lang="en-US"/>
          </a:p>
        </p:txBody>
      </p:sp>
      <p:sp>
        <p:nvSpPr>
          <p:cNvPr id="326707" name="Freeform 51"/>
          <p:cNvSpPr>
            <a:spLocks/>
          </p:cNvSpPr>
          <p:nvPr/>
        </p:nvSpPr>
        <p:spPr bwMode="auto">
          <a:xfrm>
            <a:off x="2571750" y="2937273"/>
            <a:ext cx="0" cy="2381"/>
          </a:xfrm>
          <a:custGeom>
            <a:avLst/>
            <a:gdLst/>
            <a:ahLst/>
            <a:cxnLst>
              <a:cxn ang="0">
                <a:pos x="2" y="0"/>
              </a:cxn>
              <a:cxn ang="0">
                <a:pos x="3" y="1"/>
              </a:cxn>
              <a:cxn ang="0">
                <a:pos x="2" y="2"/>
              </a:cxn>
              <a:cxn ang="0">
                <a:pos x="0" y="3"/>
              </a:cxn>
              <a:cxn ang="0">
                <a:pos x="0" y="1"/>
              </a:cxn>
              <a:cxn ang="0">
                <a:pos x="2" y="0"/>
              </a:cxn>
            </a:cxnLst>
            <a:rect l="0" t="0" r="r" b="b"/>
            <a:pathLst>
              <a:path w="3" h="3">
                <a:moveTo>
                  <a:pt x="2" y="0"/>
                </a:moveTo>
                <a:lnTo>
                  <a:pt x="3" y="1"/>
                </a:lnTo>
                <a:lnTo>
                  <a:pt x="2" y="2"/>
                </a:lnTo>
                <a:lnTo>
                  <a:pt x="0" y="3"/>
                </a:lnTo>
                <a:lnTo>
                  <a:pt x="0" y="1"/>
                </a:lnTo>
                <a:lnTo>
                  <a:pt x="2" y="0"/>
                </a:lnTo>
              </a:path>
            </a:pathLst>
          </a:custGeom>
          <a:solidFill>
            <a:srgbClr val="CCFFFF"/>
          </a:solidFill>
          <a:ln w="3175">
            <a:solidFill>
              <a:srgbClr val="001762"/>
            </a:solidFill>
            <a:prstDash val="solid"/>
            <a:round/>
            <a:headEnd/>
            <a:tailEnd/>
          </a:ln>
        </p:spPr>
        <p:txBody>
          <a:bodyPr/>
          <a:lstStyle/>
          <a:p>
            <a:endParaRPr lang="en-US"/>
          </a:p>
        </p:txBody>
      </p:sp>
      <p:sp>
        <p:nvSpPr>
          <p:cNvPr id="326708" name="Freeform 52"/>
          <p:cNvSpPr>
            <a:spLocks/>
          </p:cNvSpPr>
          <p:nvPr/>
        </p:nvSpPr>
        <p:spPr bwMode="auto">
          <a:xfrm>
            <a:off x="2527302" y="2896791"/>
            <a:ext cx="3175" cy="0"/>
          </a:xfrm>
          <a:custGeom>
            <a:avLst/>
            <a:gdLst/>
            <a:ahLst/>
            <a:cxnLst>
              <a:cxn ang="0">
                <a:pos x="5" y="2"/>
              </a:cxn>
              <a:cxn ang="0">
                <a:pos x="3" y="4"/>
              </a:cxn>
              <a:cxn ang="0">
                <a:pos x="2" y="1"/>
              </a:cxn>
              <a:cxn ang="0">
                <a:pos x="0" y="1"/>
              </a:cxn>
              <a:cxn ang="0">
                <a:pos x="0" y="0"/>
              </a:cxn>
              <a:cxn ang="0">
                <a:pos x="3" y="0"/>
              </a:cxn>
              <a:cxn ang="0">
                <a:pos x="5" y="2"/>
              </a:cxn>
            </a:cxnLst>
            <a:rect l="0" t="0" r="r" b="b"/>
            <a:pathLst>
              <a:path w="5" h="4">
                <a:moveTo>
                  <a:pt x="5" y="2"/>
                </a:moveTo>
                <a:lnTo>
                  <a:pt x="3" y="4"/>
                </a:lnTo>
                <a:lnTo>
                  <a:pt x="2" y="1"/>
                </a:lnTo>
                <a:lnTo>
                  <a:pt x="0" y="1"/>
                </a:lnTo>
                <a:lnTo>
                  <a:pt x="0" y="0"/>
                </a:lnTo>
                <a:lnTo>
                  <a:pt x="3" y="0"/>
                </a:lnTo>
                <a:lnTo>
                  <a:pt x="5" y="2"/>
                </a:lnTo>
              </a:path>
            </a:pathLst>
          </a:custGeom>
          <a:solidFill>
            <a:srgbClr val="CCFFFF"/>
          </a:solidFill>
          <a:ln w="3175">
            <a:solidFill>
              <a:srgbClr val="001762"/>
            </a:solidFill>
            <a:prstDash val="solid"/>
            <a:round/>
            <a:headEnd/>
            <a:tailEnd/>
          </a:ln>
        </p:spPr>
        <p:txBody>
          <a:bodyPr/>
          <a:lstStyle/>
          <a:p>
            <a:endParaRPr lang="en-US"/>
          </a:p>
        </p:txBody>
      </p:sp>
      <p:sp>
        <p:nvSpPr>
          <p:cNvPr id="326709" name="Freeform 53"/>
          <p:cNvSpPr>
            <a:spLocks/>
          </p:cNvSpPr>
          <p:nvPr/>
        </p:nvSpPr>
        <p:spPr bwMode="auto">
          <a:xfrm>
            <a:off x="2565400" y="2949179"/>
            <a:ext cx="0" cy="2381"/>
          </a:xfrm>
          <a:custGeom>
            <a:avLst/>
            <a:gdLst/>
            <a:ahLst/>
            <a:cxnLst>
              <a:cxn ang="0">
                <a:pos x="4" y="0"/>
              </a:cxn>
              <a:cxn ang="0">
                <a:pos x="4" y="3"/>
              </a:cxn>
              <a:cxn ang="0">
                <a:pos x="1" y="3"/>
              </a:cxn>
              <a:cxn ang="0">
                <a:pos x="0" y="1"/>
              </a:cxn>
              <a:cxn ang="0">
                <a:pos x="1" y="0"/>
              </a:cxn>
              <a:cxn ang="0">
                <a:pos x="2" y="0"/>
              </a:cxn>
              <a:cxn ang="0">
                <a:pos x="2" y="1"/>
              </a:cxn>
              <a:cxn ang="0">
                <a:pos x="4" y="0"/>
              </a:cxn>
            </a:cxnLst>
            <a:rect l="0" t="0" r="r" b="b"/>
            <a:pathLst>
              <a:path w="4" h="3">
                <a:moveTo>
                  <a:pt x="4" y="0"/>
                </a:moveTo>
                <a:lnTo>
                  <a:pt x="4" y="3"/>
                </a:lnTo>
                <a:lnTo>
                  <a:pt x="1" y="3"/>
                </a:lnTo>
                <a:lnTo>
                  <a:pt x="0" y="1"/>
                </a:lnTo>
                <a:lnTo>
                  <a:pt x="1" y="0"/>
                </a:lnTo>
                <a:lnTo>
                  <a:pt x="2" y="0"/>
                </a:lnTo>
                <a:lnTo>
                  <a:pt x="2" y="1"/>
                </a:lnTo>
                <a:lnTo>
                  <a:pt x="4" y="0"/>
                </a:lnTo>
              </a:path>
            </a:pathLst>
          </a:custGeom>
          <a:solidFill>
            <a:srgbClr val="CCFFFF"/>
          </a:solidFill>
          <a:ln w="3175">
            <a:solidFill>
              <a:srgbClr val="001762"/>
            </a:solidFill>
            <a:prstDash val="solid"/>
            <a:round/>
            <a:headEnd/>
            <a:tailEnd/>
          </a:ln>
        </p:spPr>
        <p:txBody>
          <a:bodyPr/>
          <a:lstStyle/>
          <a:p>
            <a:endParaRPr lang="en-US"/>
          </a:p>
        </p:txBody>
      </p:sp>
      <p:sp>
        <p:nvSpPr>
          <p:cNvPr id="326710" name="Freeform 54"/>
          <p:cNvSpPr>
            <a:spLocks/>
          </p:cNvSpPr>
          <p:nvPr/>
        </p:nvSpPr>
        <p:spPr bwMode="auto">
          <a:xfrm>
            <a:off x="2562225" y="2939654"/>
            <a:ext cx="0" cy="0"/>
          </a:xfrm>
          <a:custGeom>
            <a:avLst/>
            <a:gdLst/>
            <a:ahLst/>
            <a:cxnLst>
              <a:cxn ang="0">
                <a:pos x="3" y="2"/>
              </a:cxn>
              <a:cxn ang="0">
                <a:pos x="3" y="4"/>
              </a:cxn>
              <a:cxn ang="0">
                <a:pos x="2" y="2"/>
              </a:cxn>
              <a:cxn ang="0">
                <a:pos x="0" y="0"/>
              </a:cxn>
              <a:cxn ang="0">
                <a:pos x="3" y="0"/>
              </a:cxn>
              <a:cxn ang="0">
                <a:pos x="3" y="2"/>
              </a:cxn>
            </a:cxnLst>
            <a:rect l="0" t="0" r="r" b="b"/>
            <a:pathLst>
              <a:path w="3" h="4">
                <a:moveTo>
                  <a:pt x="3" y="2"/>
                </a:moveTo>
                <a:lnTo>
                  <a:pt x="3" y="4"/>
                </a:lnTo>
                <a:lnTo>
                  <a:pt x="2" y="2"/>
                </a:lnTo>
                <a:lnTo>
                  <a:pt x="0" y="0"/>
                </a:lnTo>
                <a:lnTo>
                  <a:pt x="3" y="0"/>
                </a:lnTo>
                <a:lnTo>
                  <a:pt x="3" y="2"/>
                </a:lnTo>
              </a:path>
            </a:pathLst>
          </a:custGeom>
          <a:solidFill>
            <a:srgbClr val="CCFFFF"/>
          </a:solidFill>
          <a:ln w="3175">
            <a:solidFill>
              <a:srgbClr val="001762"/>
            </a:solidFill>
            <a:prstDash val="solid"/>
            <a:round/>
            <a:headEnd/>
            <a:tailEnd/>
          </a:ln>
        </p:spPr>
        <p:txBody>
          <a:bodyPr/>
          <a:lstStyle/>
          <a:p>
            <a:endParaRPr lang="en-US"/>
          </a:p>
        </p:txBody>
      </p:sp>
      <p:sp>
        <p:nvSpPr>
          <p:cNvPr id="326711" name="Freeform 55"/>
          <p:cNvSpPr>
            <a:spLocks/>
          </p:cNvSpPr>
          <p:nvPr/>
        </p:nvSpPr>
        <p:spPr bwMode="auto">
          <a:xfrm>
            <a:off x="2511427" y="2858692"/>
            <a:ext cx="3175" cy="2381"/>
          </a:xfrm>
          <a:custGeom>
            <a:avLst/>
            <a:gdLst/>
            <a:ahLst/>
            <a:cxnLst>
              <a:cxn ang="0">
                <a:pos x="3" y="0"/>
              </a:cxn>
              <a:cxn ang="0">
                <a:pos x="3" y="2"/>
              </a:cxn>
              <a:cxn ang="0">
                <a:pos x="1" y="4"/>
              </a:cxn>
              <a:cxn ang="0">
                <a:pos x="0" y="5"/>
              </a:cxn>
              <a:cxn ang="0">
                <a:pos x="0" y="3"/>
              </a:cxn>
              <a:cxn ang="0">
                <a:pos x="3" y="0"/>
              </a:cxn>
            </a:cxnLst>
            <a:rect l="0" t="0" r="r" b="b"/>
            <a:pathLst>
              <a:path w="3" h="5">
                <a:moveTo>
                  <a:pt x="3" y="0"/>
                </a:moveTo>
                <a:lnTo>
                  <a:pt x="3" y="2"/>
                </a:lnTo>
                <a:lnTo>
                  <a:pt x="1" y="4"/>
                </a:lnTo>
                <a:lnTo>
                  <a:pt x="0" y="5"/>
                </a:lnTo>
                <a:lnTo>
                  <a:pt x="0" y="3"/>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12" name="Freeform 56"/>
          <p:cNvSpPr>
            <a:spLocks/>
          </p:cNvSpPr>
          <p:nvPr/>
        </p:nvSpPr>
        <p:spPr bwMode="auto">
          <a:xfrm>
            <a:off x="2466975" y="2824163"/>
            <a:ext cx="0" cy="1191"/>
          </a:xfrm>
          <a:custGeom>
            <a:avLst/>
            <a:gdLst/>
            <a:ahLst/>
            <a:cxnLst>
              <a:cxn ang="0">
                <a:pos x="3" y="2"/>
              </a:cxn>
              <a:cxn ang="0">
                <a:pos x="3" y="3"/>
              </a:cxn>
              <a:cxn ang="0">
                <a:pos x="1" y="3"/>
              </a:cxn>
              <a:cxn ang="0">
                <a:pos x="0" y="1"/>
              </a:cxn>
              <a:cxn ang="0">
                <a:pos x="0" y="0"/>
              </a:cxn>
              <a:cxn ang="0">
                <a:pos x="3" y="2"/>
              </a:cxn>
            </a:cxnLst>
            <a:rect l="0" t="0" r="r" b="b"/>
            <a:pathLst>
              <a:path w="3" h="3">
                <a:moveTo>
                  <a:pt x="3" y="2"/>
                </a:moveTo>
                <a:lnTo>
                  <a:pt x="3" y="3"/>
                </a:lnTo>
                <a:lnTo>
                  <a:pt x="1" y="3"/>
                </a:lnTo>
                <a:lnTo>
                  <a:pt x="0" y="1"/>
                </a:lnTo>
                <a:lnTo>
                  <a:pt x="0" y="0"/>
                </a:lnTo>
                <a:lnTo>
                  <a:pt x="3" y="2"/>
                </a:lnTo>
              </a:path>
            </a:pathLst>
          </a:custGeom>
          <a:solidFill>
            <a:srgbClr val="CCFFFF"/>
          </a:solidFill>
          <a:ln w="3175">
            <a:solidFill>
              <a:srgbClr val="001762"/>
            </a:solidFill>
            <a:prstDash val="solid"/>
            <a:round/>
            <a:headEnd/>
            <a:tailEnd/>
          </a:ln>
        </p:spPr>
        <p:txBody>
          <a:bodyPr/>
          <a:lstStyle/>
          <a:p>
            <a:endParaRPr lang="en-US"/>
          </a:p>
        </p:txBody>
      </p:sp>
      <p:sp>
        <p:nvSpPr>
          <p:cNvPr id="326713" name="Freeform 57"/>
          <p:cNvSpPr>
            <a:spLocks/>
          </p:cNvSpPr>
          <p:nvPr/>
        </p:nvSpPr>
        <p:spPr bwMode="auto">
          <a:xfrm>
            <a:off x="1690688" y="2549129"/>
            <a:ext cx="0" cy="1191"/>
          </a:xfrm>
          <a:custGeom>
            <a:avLst/>
            <a:gdLst/>
            <a:ahLst/>
            <a:cxnLst>
              <a:cxn ang="0">
                <a:pos x="6" y="3"/>
              </a:cxn>
              <a:cxn ang="0">
                <a:pos x="6" y="4"/>
              </a:cxn>
              <a:cxn ang="0">
                <a:pos x="2" y="1"/>
              </a:cxn>
              <a:cxn ang="0">
                <a:pos x="0" y="0"/>
              </a:cxn>
              <a:cxn ang="0">
                <a:pos x="4" y="1"/>
              </a:cxn>
              <a:cxn ang="0">
                <a:pos x="6" y="3"/>
              </a:cxn>
            </a:cxnLst>
            <a:rect l="0" t="0" r="r" b="b"/>
            <a:pathLst>
              <a:path w="6" h="4">
                <a:moveTo>
                  <a:pt x="6" y="3"/>
                </a:moveTo>
                <a:lnTo>
                  <a:pt x="6" y="4"/>
                </a:lnTo>
                <a:lnTo>
                  <a:pt x="2" y="1"/>
                </a:lnTo>
                <a:lnTo>
                  <a:pt x="0" y="0"/>
                </a:lnTo>
                <a:lnTo>
                  <a:pt x="4" y="1"/>
                </a:lnTo>
                <a:lnTo>
                  <a:pt x="6" y="3"/>
                </a:lnTo>
              </a:path>
            </a:pathLst>
          </a:custGeom>
          <a:solidFill>
            <a:srgbClr val="CCFFFF"/>
          </a:solidFill>
          <a:ln w="3175">
            <a:solidFill>
              <a:srgbClr val="001762"/>
            </a:solidFill>
            <a:prstDash val="solid"/>
            <a:round/>
            <a:headEnd/>
            <a:tailEnd/>
          </a:ln>
        </p:spPr>
        <p:txBody>
          <a:bodyPr/>
          <a:lstStyle/>
          <a:p>
            <a:endParaRPr lang="en-US"/>
          </a:p>
        </p:txBody>
      </p:sp>
      <p:sp>
        <p:nvSpPr>
          <p:cNvPr id="326714" name="Freeform 58"/>
          <p:cNvSpPr>
            <a:spLocks/>
          </p:cNvSpPr>
          <p:nvPr/>
        </p:nvSpPr>
        <p:spPr bwMode="auto">
          <a:xfrm>
            <a:off x="2562227" y="2939654"/>
            <a:ext cx="3175" cy="0"/>
          </a:xfrm>
          <a:custGeom>
            <a:avLst/>
            <a:gdLst/>
            <a:ahLst/>
            <a:cxnLst>
              <a:cxn ang="0">
                <a:pos x="6" y="1"/>
              </a:cxn>
              <a:cxn ang="0">
                <a:pos x="0" y="1"/>
              </a:cxn>
              <a:cxn ang="0">
                <a:pos x="0" y="0"/>
              </a:cxn>
              <a:cxn ang="0">
                <a:pos x="4" y="0"/>
              </a:cxn>
              <a:cxn ang="0">
                <a:pos x="6" y="1"/>
              </a:cxn>
            </a:cxnLst>
            <a:rect l="0" t="0" r="r" b="b"/>
            <a:pathLst>
              <a:path w="6" h="1">
                <a:moveTo>
                  <a:pt x="6" y="1"/>
                </a:moveTo>
                <a:lnTo>
                  <a:pt x="0" y="1"/>
                </a:lnTo>
                <a:lnTo>
                  <a:pt x="0" y="0"/>
                </a:lnTo>
                <a:lnTo>
                  <a:pt x="4" y="0"/>
                </a:lnTo>
                <a:lnTo>
                  <a:pt x="6" y="1"/>
                </a:lnTo>
              </a:path>
            </a:pathLst>
          </a:custGeom>
          <a:solidFill>
            <a:srgbClr val="CCFFFF"/>
          </a:solidFill>
          <a:ln w="3175">
            <a:solidFill>
              <a:srgbClr val="001762"/>
            </a:solidFill>
            <a:prstDash val="solid"/>
            <a:round/>
            <a:headEnd/>
            <a:tailEnd/>
          </a:ln>
        </p:spPr>
        <p:txBody>
          <a:bodyPr/>
          <a:lstStyle/>
          <a:p>
            <a:endParaRPr lang="en-US"/>
          </a:p>
        </p:txBody>
      </p:sp>
      <p:sp>
        <p:nvSpPr>
          <p:cNvPr id="326715" name="Freeform 59"/>
          <p:cNvSpPr>
            <a:spLocks/>
          </p:cNvSpPr>
          <p:nvPr/>
        </p:nvSpPr>
        <p:spPr bwMode="auto">
          <a:xfrm>
            <a:off x="2466975" y="2740820"/>
            <a:ext cx="0" cy="2381"/>
          </a:xfrm>
          <a:custGeom>
            <a:avLst/>
            <a:gdLst/>
            <a:ahLst/>
            <a:cxnLst>
              <a:cxn ang="0">
                <a:pos x="3" y="0"/>
              </a:cxn>
              <a:cxn ang="0">
                <a:pos x="3" y="1"/>
              </a:cxn>
              <a:cxn ang="0">
                <a:pos x="1" y="5"/>
              </a:cxn>
              <a:cxn ang="0">
                <a:pos x="0" y="5"/>
              </a:cxn>
              <a:cxn ang="0">
                <a:pos x="3" y="0"/>
              </a:cxn>
            </a:cxnLst>
            <a:rect l="0" t="0" r="r" b="b"/>
            <a:pathLst>
              <a:path w="3" h="5">
                <a:moveTo>
                  <a:pt x="3" y="0"/>
                </a:moveTo>
                <a:lnTo>
                  <a:pt x="3" y="1"/>
                </a:lnTo>
                <a:lnTo>
                  <a:pt x="1" y="5"/>
                </a:lnTo>
                <a:lnTo>
                  <a:pt x="0" y="5"/>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16" name="Freeform 60"/>
          <p:cNvSpPr>
            <a:spLocks/>
          </p:cNvSpPr>
          <p:nvPr/>
        </p:nvSpPr>
        <p:spPr bwMode="auto">
          <a:xfrm>
            <a:off x="1922463" y="2712245"/>
            <a:ext cx="0" cy="2381"/>
          </a:xfrm>
          <a:custGeom>
            <a:avLst/>
            <a:gdLst/>
            <a:ahLst/>
            <a:cxnLst>
              <a:cxn ang="0">
                <a:pos x="3" y="2"/>
              </a:cxn>
              <a:cxn ang="0">
                <a:pos x="3" y="2"/>
              </a:cxn>
              <a:cxn ang="0">
                <a:pos x="0" y="4"/>
              </a:cxn>
              <a:cxn ang="0">
                <a:pos x="0" y="2"/>
              </a:cxn>
              <a:cxn ang="0">
                <a:pos x="1" y="0"/>
              </a:cxn>
              <a:cxn ang="0">
                <a:pos x="3" y="2"/>
              </a:cxn>
            </a:cxnLst>
            <a:rect l="0" t="0" r="r" b="b"/>
            <a:pathLst>
              <a:path w="3" h="4">
                <a:moveTo>
                  <a:pt x="3" y="2"/>
                </a:moveTo>
                <a:lnTo>
                  <a:pt x="3" y="2"/>
                </a:lnTo>
                <a:lnTo>
                  <a:pt x="0" y="4"/>
                </a:lnTo>
                <a:lnTo>
                  <a:pt x="0" y="2"/>
                </a:lnTo>
                <a:lnTo>
                  <a:pt x="1" y="0"/>
                </a:lnTo>
                <a:lnTo>
                  <a:pt x="3" y="2"/>
                </a:lnTo>
              </a:path>
            </a:pathLst>
          </a:custGeom>
          <a:solidFill>
            <a:srgbClr val="CCFFFF"/>
          </a:solidFill>
          <a:ln w="3175">
            <a:solidFill>
              <a:srgbClr val="001762"/>
            </a:solidFill>
            <a:prstDash val="solid"/>
            <a:round/>
            <a:headEnd/>
            <a:tailEnd/>
          </a:ln>
        </p:spPr>
        <p:txBody>
          <a:bodyPr/>
          <a:lstStyle/>
          <a:p>
            <a:endParaRPr lang="en-US"/>
          </a:p>
        </p:txBody>
      </p:sp>
      <p:sp>
        <p:nvSpPr>
          <p:cNvPr id="326717" name="Freeform 61"/>
          <p:cNvSpPr>
            <a:spLocks/>
          </p:cNvSpPr>
          <p:nvPr/>
        </p:nvSpPr>
        <p:spPr bwMode="auto">
          <a:xfrm>
            <a:off x="2554288" y="2901553"/>
            <a:ext cx="4762" cy="0"/>
          </a:xfrm>
          <a:custGeom>
            <a:avLst/>
            <a:gdLst/>
            <a:ahLst/>
            <a:cxnLst>
              <a:cxn ang="0">
                <a:pos x="3" y="0"/>
              </a:cxn>
              <a:cxn ang="0">
                <a:pos x="5" y="2"/>
              </a:cxn>
              <a:cxn ang="0">
                <a:pos x="0" y="2"/>
              </a:cxn>
              <a:cxn ang="0">
                <a:pos x="0" y="0"/>
              </a:cxn>
              <a:cxn ang="0">
                <a:pos x="3" y="0"/>
              </a:cxn>
            </a:cxnLst>
            <a:rect l="0" t="0" r="r" b="b"/>
            <a:pathLst>
              <a:path w="5" h="2">
                <a:moveTo>
                  <a:pt x="3" y="0"/>
                </a:moveTo>
                <a:lnTo>
                  <a:pt x="5" y="2"/>
                </a:lnTo>
                <a:lnTo>
                  <a:pt x="0" y="2"/>
                </a:lnTo>
                <a:lnTo>
                  <a:pt x="0"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18" name="Freeform 62"/>
          <p:cNvSpPr>
            <a:spLocks/>
          </p:cNvSpPr>
          <p:nvPr/>
        </p:nvSpPr>
        <p:spPr bwMode="auto">
          <a:xfrm>
            <a:off x="2559050" y="2934891"/>
            <a:ext cx="0" cy="2381"/>
          </a:xfrm>
          <a:custGeom>
            <a:avLst/>
            <a:gdLst/>
            <a:ahLst/>
            <a:cxnLst>
              <a:cxn ang="0">
                <a:pos x="1" y="0"/>
              </a:cxn>
              <a:cxn ang="0">
                <a:pos x="1" y="4"/>
              </a:cxn>
              <a:cxn ang="0">
                <a:pos x="0" y="5"/>
              </a:cxn>
              <a:cxn ang="0">
                <a:pos x="0" y="1"/>
              </a:cxn>
              <a:cxn ang="0">
                <a:pos x="1" y="0"/>
              </a:cxn>
            </a:cxnLst>
            <a:rect l="0" t="0" r="r" b="b"/>
            <a:pathLst>
              <a:path w="1" h="5">
                <a:moveTo>
                  <a:pt x="1" y="0"/>
                </a:moveTo>
                <a:lnTo>
                  <a:pt x="1" y="4"/>
                </a:lnTo>
                <a:lnTo>
                  <a:pt x="0" y="5"/>
                </a:lnTo>
                <a:lnTo>
                  <a:pt x="0" y="1"/>
                </a:lnTo>
                <a:lnTo>
                  <a:pt x="1" y="0"/>
                </a:lnTo>
              </a:path>
            </a:pathLst>
          </a:custGeom>
          <a:solidFill>
            <a:srgbClr val="CCFFFF"/>
          </a:solidFill>
          <a:ln w="3175">
            <a:solidFill>
              <a:srgbClr val="001762"/>
            </a:solidFill>
            <a:prstDash val="solid"/>
            <a:round/>
            <a:headEnd/>
            <a:tailEnd/>
          </a:ln>
        </p:spPr>
        <p:txBody>
          <a:bodyPr/>
          <a:lstStyle/>
          <a:p>
            <a:endParaRPr lang="en-US"/>
          </a:p>
        </p:txBody>
      </p:sp>
      <p:sp>
        <p:nvSpPr>
          <p:cNvPr id="326719" name="Freeform 63"/>
          <p:cNvSpPr>
            <a:spLocks noEditPoints="1"/>
          </p:cNvSpPr>
          <p:nvPr/>
        </p:nvSpPr>
        <p:spPr bwMode="auto">
          <a:xfrm>
            <a:off x="2794000" y="3261123"/>
            <a:ext cx="839788" cy="941784"/>
          </a:xfrm>
          <a:custGeom>
            <a:avLst/>
            <a:gdLst/>
            <a:ahLst/>
            <a:cxnLst>
              <a:cxn ang="0">
                <a:pos x="1455" y="1764"/>
              </a:cxn>
              <a:cxn ang="0">
                <a:pos x="1389" y="1811"/>
              </a:cxn>
              <a:cxn ang="0">
                <a:pos x="1297" y="1783"/>
              </a:cxn>
              <a:cxn ang="0">
                <a:pos x="1205" y="1842"/>
              </a:cxn>
              <a:cxn ang="0">
                <a:pos x="1141" y="1982"/>
              </a:cxn>
              <a:cxn ang="0">
                <a:pos x="1178" y="2078"/>
              </a:cxn>
              <a:cxn ang="0">
                <a:pos x="1083" y="2127"/>
              </a:cxn>
              <a:cxn ang="0">
                <a:pos x="956" y="2125"/>
              </a:cxn>
              <a:cxn ang="0">
                <a:pos x="848" y="2183"/>
              </a:cxn>
              <a:cxn ang="0">
                <a:pos x="702" y="2100"/>
              </a:cxn>
              <a:cxn ang="0">
                <a:pos x="536" y="2025"/>
              </a:cxn>
              <a:cxn ang="0">
                <a:pos x="429" y="1902"/>
              </a:cxn>
              <a:cxn ang="0">
                <a:pos x="316" y="1843"/>
              </a:cxn>
              <a:cxn ang="0">
                <a:pos x="233" y="1721"/>
              </a:cxn>
              <a:cxn ang="0">
                <a:pos x="186" y="1525"/>
              </a:cxn>
              <a:cxn ang="0">
                <a:pos x="131" y="1382"/>
              </a:cxn>
              <a:cxn ang="0">
                <a:pos x="77" y="1252"/>
              </a:cxn>
              <a:cxn ang="0">
                <a:pos x="58" y="1191"/>
              </a:cxn>
              <a:cxn ang="0">
                <a:pos x="0" y="1160"/>
              </a:cxn>
              <a:cxn ang="0">
                <a:pos x="68" y="1055"/>
              </a:cxn>
              <a:cxn ang="0">
                <a:pos x="60" y="887"/>
              </a:cxn>
              <a:cxn ang="0">
                <a:pos x="104" y="832"/>
              </a:cxn>
              <a:cxn ang="0">
                <a:pos x="115" y="749"/>
              </a:cxn>
              <a:cxn ang="0">
                <a:pos x="94" y="638"/>
              </a:cxn>
              <a:cxn ang="0">
                <a:pos x="127" y="588"/>
              </a:cxn>
              <a:cxn ang="0">
                <a:pos x="264" y="538"/>
              </a:cxn>
              <a:cxn ang="0">
                <a:pos x="351" y="482"/>
              </a:cxn>
              <a:cxn ang="0">
                <a:pos x="463" y="468"/>
              </a:cxn>
              <a:cxn ang="0">
                <a:pos x="539" y="441"/>
              </a:cxn>
              <a:cxn ang="0">
                <a:pos x="537" y="317"/>
              </a:cxn>
              <a:cxn ang="0">
                <a:pos x="654" y="348"/>
              </a:cxn>
              <a:cxn ang="0">
                <a:pos x="779" y="358"/>
              </a:cxn>
              <a:cxn ang="0">
                <a:pos x="787" y="265"/>
              </a:cxn>
              <a:cxn ang="0">
                <a:pos x="885" y="237"/>
              </a:cxn>
              <a:cxn ang="0">
                <a:pos x="955" y="157"/>
              </a:cxn>
              <a:cxn ang="0">
                <a:pos x="1000" y="95"/>
              </a:cxn>
              <a:cxn ang="0">
                <a:pos x="1077" y="9"/>
              </a:cxn>
              <a:cxn ang="0">
                <a:pos x="1127" y="47"/>
              </a:cxn>
              <a:cxn ang="0">
                <a:pos x="1176" y="123"/>
              </a:cxn>
              <a:cxn ang="0">
                <a:pos x="1155" y="233"/>
              </a:cxn>
              <a:cxn ang="0">
                <a:pos x="1182" y="316"/>
              </a:cxn>
              <a:cxn ang="0">
                <a:pos x="1152" y="421"/>
              </a:cxn>
              <a:cxn ang="0">
                <a:pos x="1134" y="579"/>
              </a:cxn>
              <a:cxn ang="0">
                <a:pos x="1183" y="680"/>
              </a:cxn>
              <a:cxn ang="0">
                <a:pos x="1039" y="802"/>
              </a:cxn>
              <a:cxn ang="0">
                <a:pos x="976" y="940"/>
              </a:cxn>
              <a:cxn ang="0">
                <a:pos x="1004" y="1099"/>
              </a:cxn>
              <a:cxn ang="0">
                <a:pos x="915" y="1168"/>
              </a:cxn>
              <a:cxn ang="0">
                <a:pos x="933" y="1306"/>
              </a:cxn>
              <a:cxn ang="0">
                <a:pos x="1094" y="1345"/>
              </a:cxn>
              <a:cxn ang="0">
                <a:pos x="1108" y="1371"/>
              </a:cxn>
              <a:cxn ang="0">
                <a:pos x="1091" y="1449"/>
              </a:cxn>
              <a:cxn ang="0">
                <a:pos x="980" y="1371"/>
              </a:cxn>
              <a:cxn ang="0">
                <a:pos x="989" y="1451"/>
              </a:cxn>
              <a:cxn ang="0">
                <a:pos x="1026" y="1483"/>
              </a:cxn>
              <a:cxn ang="0">
                <a:pos x="1058" y="1470"/>
              </a:cxn>
              <a:cxn ang="0">
                <a:pos x="1129" y="1506"/>
              </a:cxn>
              <a:cxn ang="0">
                <a:pos x="1183" y="1497"/>
              </a:cxn>
              <a:cxn ang="0">
                <a:pos x="1263" y="1444"/>
              </a:cxn>
              <a:cxn ang="0">
                <a:pos x="1307" y="1468"/>
              </a:cxn>
              <a:cxn ang="0">
                <a:pos x="1380" y="1552"/>
              </a:cxn>
              <a:cxn ang="0">
                <a:pos x="1479" y="1646"/>
              </a:cxn>
              <a:cxn ang="0">
                <a:pos x="200" y="1655"/>
              </a:cxn>
            </a:cxnLst>
            <a:rect l="0" t="0" r="r" b="b"/>
            <a:pathLst>
              <a:path w="1510" h="2190">
                <a:moveTo>
                  <a:pt x="1506" y="1666"/>
                </a:moveTo>
                <a:lnTo>
                  <a:pt x="1506" y="1670"/>
                </a:lnTo>
                <a:lnTo>
                  <a:pt x="1507" y="1672"/>
                </a:lnTo>
                <a:lnTo>
                  <a:pt x="1506" y="1675"/>
                </a:lnTo>
                <a:lnTo>
                  <a:pt x="1503" y="1677"/>
                </a:lnTo>
                <a:lnTo>
                  <a:pt x="1499" y="1678"/>
                </a:lnTo>
                <a:lnTo>
                  <a:pt x="1503" y="1680"/>
                </a:lnTo>
                <a:lnTo>
                  <a:pt x="1507" y="1683"/>
                </a:lnTo>
                <a:lnTo>
                  <a:pt x="1506" y="1690"/>
                </a:lnTo>
                <a:lnTo>
                  <a:pt x="1503" y="1691"/>
                </a:lnTo>
                <a:lnTo>
                  <a:pt x="1499" y="1693"/>
                </a:lnTo>
                <a:lnTo>
                  <a:pt x="1502" y="1696"/>
                </a:lnTo>
                <a:lnTo>
                  <a:pt x="1497" y="1697"/>
                </a:lnTo>
                <a:lnTo>
                  <a:pt x="1496" y="1701"/>
                </a:lnTo>
                <a:lnTo>
                  <a:pt x="1495" y="1703"/>
                </a:lnTo>
                <a:lnTo>
                  <a:pt x="1497" y="1708"/>
                </a:lnTo>
                <a:lnTo>
                  <a:pt x="1495" y="1711"/>
                </a:lnTo>
                <a:lnTo>
                  <a:pt x="1492" y="1712"/>
                </a:lnTo>
                <a:lnTo>
                  <a:pt x="1487" y="1712"/>
                </a:lnTo>
                <a:lnTo>
                  <a:pt x="1487" y="1717"/>
                </a:lnTo>
                <a:lnTo>
                  <a:pt x="1490" y="1722"/>
                </a:lnTo>
                <a:lnTo>
                  <a:pt x="1487" y="1723"/>
                </a:lnTo>
                <a:lnTo>
                  <a:pt x="1480" y="1725"/>
                </a:lnTo>
                <a:lnTo>
                  <a:pt x="1476" y="1727"/>
                </a:lnTo>
                <a:lnTo>
                  <a:pt x="1473" y="1730"/>
                </a:lnTo>
                <a:lnTo>
                  <a:pt x="1469" y="1733"/>
                </a:lnTo>
                <a:lnTo>
                  <a:pt x="1470" y="1737"/>
                </a:lnTo>
                <a:lnTo>
                  <a:pt x="1473" y="1742"/>
                </a:lnTo>
                <a:lnTo>
                  <a:pt x="1476" y="1744"/>
                </a:lnTo>
                <a:lnTo>
                  <a:pt x="1473" y="1747"/>
                </a:lnTo>
                <a:lnTo>
                  <a:pt x="1470" y="1747"/>
                </a:lnTo>
                <a:lnTo>
                  <a:pt x="1466" y="1749"/>
                </a:lnTo>
                <a:lnTo>
                  <a:pt x="1463" y="1753"/>
                </a:lnTo>
                <a:lnTo>
                  <a:pt x="1465" y="1757"/>
                </a:lnTo>
                <a:lnTo>
                  <a:pt x="1459" y="1758"/>
                </a:lnTo>
                <a:lnTo>
                  <a:pt x="1455" y="1764"/>
                </a:lnTo>
                <a:lnTo>
                  <a:pt x="1455" y="1767"/>
                </a:lnTo>
                <a:lnTo>
                  <a:pt x="1459" y="1766"/>
                </a:lnTo>
                <a:lnTo>
                  <a:pt x="1463" y="1768"/>
                </a:lnTo>
                <a:lnTo>
                  <a:pt x="1468" y="1772"/>
                </a:lnTo>
                <a:lnTo>
                  <a:pt x="1470" y="1776"/>
                </a:lnTo>
                <a:lnTo>
                  <a:pt x="1469" y="1779"/>
                </a:lnTo>
                <a:lnTo>
                  <a:pt x="1468" y="1782"/>
                </a:lnTo>
                <a:lnTo>
                  <a:pt x="1463" y="1777"/>
                </a:lnTo>
                <a:lnTo>
                  <a:pt x="1462" y="1773"/>
                </a:lnTo>
                <a:lnTo>
                  <a:pt x="1453" y="1773"/>
                </a:lnTo>
                <a:lnTo>
                  <a:pt x="1451" y="1771"/>
                </a:lnTo>
                <a:lnTo>
                  <a:pt x="1448" y="1772"/>
                </a:lnTo>
                <a:lnTo>
                  <a:pt x="1443" y="1769"/>
                </a:lnTo>
                <a:lnTo>
                  <a:pt x="1439" y="1767"/>
                </a:lnTo>
                <a:lnTo>
                  <a:pt x="1433" y="1763"/>
                </a:lnTo>
                <a:lnTo>
                  <a:pt x="1432" y="1764"/>
                </a:lnTo>
                <a:lnTo>
                  <a:pt x="1432" y="1767"/>
                </a:lnTo>
                <a:lnTo>
                  <a:pt x="1429" y="1769"/>
                </a:lnTo>
                <a:lnTo>
                  <a:pt x="1428" y="1773"/>
                </a:lnTo>
                <a:lnTo>
                  <a:pt x="1425" y="1773"/>
                </a:lnTo>
                <a:lnTo>
                  <a:pt x="1422" y="1774"/>
                </a:lnTo>
                <a:lnTo>
                  <a:pt x="1419" y="1778"/>
                </a:lnTo>
                <a:lnTo>
                  <a:pt x="1422" y="1778"/>
                </a:lnTo>
                <a:lnTo>
                  <a:pt x="1425" y="1779"/>
                </a:lnTo>
                <a:lnTo>
                  <a:pt x="1424" y="1782"/>
                </a:lnTo>
                <a:lnTo>
                  <a:pt x="1421" y="1784"/>
                </a:lnTo>
                <a:lnTo>
                  <a:pt x="1419" y="1788"/>
                </a:lnTo>
                <a:lnTo>
                  <a:pt x="1415" y="1789"/>
                </a:lnTo>
                <a:lnTo>
                  <a:pt x="1408" y="1787"/>
                </a:lnTo>
                <a:lnTo>
                  <a:pt x="1404" y="1787"/>
                </a:lnTo>
                <a:lnTo>
                  <a:pt x="1399" y="1788"/>
                </a:lnTo>
                <a:lnTo>
                  <a:pt x="1399" y="1796"/>
                </a:lnTo>
                <a:lnTo>
                  <a:pt x="1398" y="1799"/>
                </a:lnTo>
                <a:lnTo>
                  <a:pt x="1399" y="1803"/>
                </a:lnTo>
                <a:lnTo>
                  <a:pt x="1397" y="1813"/>
                </a:lnTo>
                <a:lnTo>
                  <a:pt x="1389" y="1811"/>
                </a:lnTo>
                <a:lnTo>
                  <a:pt x="1385" y="1809"/>
                </a:lnTo>
                <a:lnTo>
                  <a:pt x="1377" y="1809"/>
                </a:lnTo>
                <a:lnTo>
                  <a:pt x="1372" y="1807"/>
                </a:lnTo>
                <a:lnTo>
                  <a:pt x="1367" y="1803"/>
                </a:lnTo>
                <a:lnTo>
                  <a:pt x="1361" y="1799"/>
                </a:lnTo>
                <a:lnTo>
                  <a:pt x="1355" y="1796"/>
                </a:lnTo>
                <a:lnTo>
                  <a:pt x="1351" y="1793"/>
                </a:lnTo>
                <a:lnTo>
                  <a:pt x="1350" y="1791"/>
                </a:lnTo>
                <a:lnTo>
                  <a:pt x="1348" y="1789"/>
                </a:lnTo>
                <a:lnTo>
                  <a:pt x="1345" y="1786"/>
                </a:lnTo>
                <a:lnTo>
                  <a:pt x="1344" y="1783"/>
                </a:lnTo>
                <a:lnTo>
                  <a:pt x="1341" y="1784"/>
                </a:lnTo>
                <a:lnTo>
                  <a:pt x="1337" y="1784"/>
                </a:lnTo>
                <a:lnTo>
                  <a:pt x="1334" y="1782"/>
                </a:lnTo>
                <a:lnTo>
                  <a:pt x="1333" y="1782"/>
                </a:lnTo>
                <a:lnTo>
                  <a:pt x="1331" y="1784"/>
                </a:lnTo>
                <a:lnTo>
                  <a:pt x="1328" y="1787"/>
                </a:lnTo>
                <a:lnTo>
                  <a:pt x="1328" y="1794"/>
                </a:lnTo>
                <a:lnTo>
                  <a:pt x="1324" y="1797"/>
                </a:lnTo>
                <a:lnTo>
                  <a:pt x="1327" y="1801"/>
                </a:lnTo>
                <a:lnTo>
                  <a:pt x="1326" y="1803"/>
                </a:lnTo>
                <a:lnTo>
                  <a:pt x="1320" y="1803"/>
                </a:lnTo>
                <a:lnTo>
                  <a:pt x="1316" y="1801"/>
                </a:lnTo>
                <a:lnTo>
                  <a:pt x="1311" y="1797"/>
                </a:lnTo>
                <a:lnTo>
                  <a:pt x="1308" y="1793"/>
                </a:lnTo>
                <a:lnTo>
                  <a:pt x="1304" y="1787"/>
                </a:lnTo>
                <a:lnTo>
                  <a:pt x="1303" y="1787"/>
                </a:lnTo>
                <a:lnTo>
                  <a:pt x="1301" y="1791"/>
                </a:lnTo>
                <a:lnTo>
                  <a:pt x="1301" y="1793"/>
                </a:lnTo>
                <a:lnTo>
                  <a:pt x="1300" y="1794"/>
                </a:lnTo>
                <a:lnTo>
                  <a:pt x="1297" y="1796"/>
                </a:lnTo>
                <a:lnTo>
                  <a:pt x="1294" y="1794"/>
                </a:lnTo>
                <a:lnTo>
                  <a:pt x="1290" y="1793"/>
                </a:lnTo>
                <a:lnTo>
                  <a:pt x="1290" y="1791"/>
                </a:lnTo>
                <a:lnTo>
                  <a:pt x="1293" y="1784"/>
                </a:lnTo>
                <a:lnTo>
                  <a:pt x="1297" y="1783"/>
                </a:lnTo>
                <a:lnTo>
                  <a:pt x="1299" y="1781"/>
                </a:lnTo>
                <a:lnTo>
                  <a:pt x="1297" y="1781"/>
                </a:lnTo>
                <a:lnTo>
                  <a:pt x="1293" y="1779"/>
                </a:lnTo>
                <a:lnTo>
                  <a:pt x="1290" y="1778"/>
                </a:lnTo>
                <a:lnTo>
                  <a:pt x="1286" y="1778"/>
                </a:lnTo>
                <a:lnTo>
                  <a:pt x="1279" y="1781"/>
                </a:lnTo>
                <a:lnTo>
                  <a:pt x="1273" y="1779"/>
                </a:lnTo>
                <a:lnTo>
                  <a:pt x="1270" y="1779"/>
                </a:lnTo>
                <a:lnTo>
                  <a:pt x="1267" y="1781"/>
                </a:lnTo>
                <a:lnTo>
                  <a:pt x="1262" y="1783"/>
                </a:lnTo>
                <a:lnTo>
                  <a:pt x="1255" y="1786"/>
                </a:lnTo>
                <a:lnTo>
                  <a:pt x="1252" y="1788"/>
                </a:lnTo>
                <a:lnTo>
                  <a:pt x="1255" y="1791"/>
                </a:lnTo>
                <a:lnTo>
                  <a:pt x="1256" y="1793"/>
                </a:lnTo>
                <a:lnTo>
                  <a:pt x="1259" y="1797"/>
                </a:lnTo>
                <a:lnTo>
                  <a:pt x="1256" y="1801"/>
                </a:lnTo>
                <a:lnTo>
                  <a:pt x="1252" y="1804"/>
                </a:lnTo>
                <a:lnTo>
                  <a:pt x="1249" y="1807"/>
                </a:lnTo>
                <a:lnTo>
                  <a:pt x="1249" y="1811"/>
                </a:lnTo>
                <a:lnTo>
                  <a:pt x="1250" y="1816"/>
                </a:lnTo>
                <a:lnTo>
                  <a:pt x="1250" y="1818"/>
                </a:lnTo>
                <a:lnTo>
                  <a:pt x="1246" y="1821"/>
                </a:lnTo>
                <a:lnTo>
                  <a:pt x="1243" y="1822"/>
                </a:lnTo>
                <a:lnTo>
                  <a:pt x="1243" y="1826"/>
                </a:lnTo>
                <a:lnTo>
                  <a:pt x="1246" y="1828"/>
                </a:lnTo>
                <a:lnTo>
                  <a:pt x="1240" y="1833"/>
                </a:lnTo>
                <a:lnTo>
                  <a:pt x="1237" y="1837"/>
                </a:lnTo>
                <a:lnTo>
                  <a:pt x="1233" y="1841"/>
                </a:lnTo>
                <a:lnTo>
                  <a:pt x="1232" y="1843"/>
                </a:lnTo>
                <a:lnTo>
                  <a:pt x="1228" y="1843"/>
                </a:lnTo>
                <a:lnTo>
                  <a:pt x="1225" y="1841"/>
                </a:lnTo>
                <a:lnTo>
                  <a:pt x="1222" y="1844"/>
                </a:lnTo>
                <a:lnTo>
                  <a:pt x="1216" y="1844"/>
                </a:lnTo>
                <a:lnTo>
                  <a:pt x="1213" y="1846"/>
                </a:lnTo>
                <a:lnTo>
                  <a:pt x="1209" y="1843"/>
                </a:lnTo>
                <a:lnTo>
                  <a:pt x="1205" y="1842"/>
                </a:lnTo>
                <a:lnTo>
                  <a:pt x="1199" y="1842"/>
                </a:lnTo>
                <a:lnTo>
                  <a:pt x="1192" y="1844"/>
                </a:lnTo>
                <a:lnTo>
                  <a:pt x="1189" y="1846"/>
                </a:lnTo>
                <a:lnTo>
                  <a:pt x="1189" y="1849"/>
                </a:lnTo>
                <a:lnTo>
                  <a:pt x="1186" y="1854"/>
                </a:lnTo>
                <a:lnTo>
                  <a:pt x="1185" y="1859"/>
                </a:lnTo>
                <a:lnTo>
                  <a:pt x="1183" y="1866"/>
                </a:lnTo>
                <a:lnTo>
                  <a:pt x="1182" y="1872"/>
                </a:lnTo>
                <a:lnTo>
                  <a:pt x="1181" y="1878"/>
                </a:lnTo>
                <a:lnTo>
                  <a:pt x="1181" y="1884"/>
                </a:lnTo>
                <a:lnTo>
                  <a:pt x="1183" y="1889"/>
                </a:lnTo>
                <a:lnTo>
                  <a:pt x="1185" y="1891"/>
                </a:lnTo>
                <a:lnTo>
                  <a:pt x="1188" y="1893"/>
                </a:lnTo>
                <a:lnTo>
                  <a:pt x="1189" y="1893"/>
                </a:lnTo>
                <a:lnTo>
                  <a:pt x="1189" y="1897"/>
                </a:lnTo>
                <a:lnTo>
                  <a:pt x="1186" y="1901"/>
                </a:lnTo>
                <a:lnTo>
                  <a:pt x="1185" y="1903"/>
                </a:lnTo>
                <a:lnTo>
                  <a:pt x="1186" y="1904"/>
                </a:lnTo>
                <a:lnTo>
                  <a:pt x="1189" y="1904"/>
                </a:lnTo>
                <a:lnTo>
                  <a:pt x="1196" y="1899"/>
                </a:lnTo>
                <a:lnTo>
                  <a:pt x="1199" y="1898"/>
                </a:lnTo>
                <a:lnTo>
                  <a:pt x="1199" y="1903"/>
                </a:lnTo>
                <a:lnTo>
                  <a:pt x="1198" y="1912"/>
                </a:lnTo>
                <a:lnTo>
                  <a:pt x="1196" y="1917"/>
                </a:lnTo>
                <a:lnTo>
                  <a:pt x="1195" y="1922"/>
                </a:lnTo>
                <a:lnTo>
                  <a:pt x="1195" y="1931"/>
                </a:lnTo>
                <a:lnTo>
                  <a:pt x="1192" y="1937"/>
                </a:lnTo>
                <a:lnTo>
                  <a:pt x="1188" y="1942"/>
                </a:lnTo>
                <a:lnTo>
                  <a:pt x="1181" y="1947"/>
                </a:lnTo>
                <a:lnTo>
                  <a:pt x="1174" y="1956"/>
                </a:lnTo>
                <a:lnTo>
                  <a:pt x="1169" y="1962"/>
                </a:lnTo>
                <a:lnTo>
                  <a:pt x="1164" y="1967"/>
                </a:lnTo>
                <a:lnTo>
                  <a:pt x="1158" y="1969"/>
                </a:lnTo>
                <a:lnTo>
                  <a:pt x="1154" y="1967"/>
                </a:lnTo>
                <a:lnTo>
                  <a:pt x="1149" y="1971"/>
                </a:lnTo>
                <a:lnTo>
                  <a:pt x="1141" y="1982"/>
                </a:lnTo>
                <a:lnTo>
                  <a:pt x="1147" y="1987"/>
                </a:lnTo>
                <a:lnTo>
                  <a:pt x="1147" y="1991"/>
                </a:lnTo>
                <a:lnTo>
                  <a:pt x="1149" y="1992"/>
                </a:lnTo>
                <a:lnTo>
                  <a:pt x="1152" y="1992"/>
                </a:lnTo>
                <a:lnTo>
                  <a:pt x="1158" y="1991"/>
                </a:lnTo>
                <a:lnTo>
                  <a:pt x="1164" y="1989"/>
                </a:lnTo>
                <a:lnTo>
                  <a:pt x="1169" y="1988"/>
                </a:lnTo>
                <a:lnTo>
                  <a:pt x="1181" y="1988"/>
                </a:lnTo>
                <a:lnTo>
                  <a:pt x="1188" y="1989"/>
                </a:lnTo>
                <a:lnTo>
                  <a:pt x="1193" y="1991"/>
                </a:lnTo>
                <a:lnTo>
                  <a:pt x="1205" y="1992"/>
                </a:lnTo>
                <a:lnTo>
                  <a:pt x="1215" y="1993"/>
                </a:lnTo>
                <a:lnTo>
                  <a:pt x="1223" y="1996"/>
                </a:lnTo>
                <a:lnTo>
                  <a:pt x="1229" y="1999"/>
                </a:lnTo>
                <a:lnTo>
                  <a:pt x="1233" y="2003"/>
                </a:lnTo>
                <a:lnTo>
                  <a:pt x="1233" y="2003"/>
                </a:lnTo>
                <a:lnTo>
                  <a:pt x="1236" y="2007"/>
                </a:lnTo>
                <a:lnTo>
                  <a:pt x="1239" y="2013"/>
                </a:lnTo>
                <a:lnTo>
                  <a:pt x="1242" y="2017"/>
                </a:lnTo>
                <a:lnTo>
                  <a:pt x="1242" y="2023"/>
                </a:lnTo>
                <a:lnTo>
                  <a:pt x="1239" y="2029"/>
                </a:lnTo>
                <a:lnTo>
                  <a:pt x="1235" y="2034"/>
                </a:lnTo>
                <a:lnTo>
                  <a:pt x="1230" y="2038"/>
                </a:lnTo>
                <a:lnTo>
                  <a:pt x="1226" y="2043"/>
                </a:lnTo>
                <a:lnTo>
                  <a:pt x="1222" y="2047"/>
                </a:lnTo>
                <a:lnTo>
                  <a:pt x="1219" y="2050"/>
                </a:lnTo>
                <a:lnTo>
                  <a:pt x="1218" y="2055"/>
                </a:lnTo>
                <a:lnTo>
                  <a:pt x="1215" y="2060"/>
                </a:lnTo>
                <a:lnTo>
                  <a:pt x="1215" y="2064"/>
                </a:lnTo>
                <a:lnTo>
                  <a:pt x="1212" y="2069"/>
                </a:lnTo>
                <a:lnTo>
                  <a:pt x="1202" y="2075"/>
                </a:lnTo>
                <a:lnTo>
                  <a:pt x="1198" y="2077"/>
                </a:lnTo>
                <a:lnTo>
                  <a:pt x="1192" y="2078"/>
                </a:lnTo>
                <a:lnTo>
                  <a:pt x="1186" y="2078"/>
                </a:lnTo>
                <a:lnTo>
                  <a:pt x="1181" y="2079"/>
                </a:lnTo>
                <a:lnTo>
                  <a:pt x="1178" y="2078"/>
                </a:lnTo>
                <a:lnTo>
                  <a:pt x="1172" y="2079"/>
                </a:lnTo>
                <a:lnTo>
                  <a:pt x="1162" y="2079"/>
                </a:lnTo>
                <a:lnTo>
                  <a:pt x="1156" y="2078"/>
                </a:lnTo>
                <a:lnTo>
                  <a:pt x="1151" y="2078"/>
                </a:lnTo>
                <a:lnTo>
                  <a:pt x="1149" y="2080"/>
                </a:lnTo>
                <a:lnTo>
                  <a:pt x="1149" y="2083"/>
                </a:lnTo>
                <a:lnTo>
                  <a:pt x="1148" y="2087"/>
                </a:lnTo>
                <a:lnTo>
                  <a:pt x="1148" y="2094"/>
                </a:lnTo>
                <a:lnTo>
                  <a:pt x="1145" y="2094"/>
                </a:lnTo>
                <a:lnTo>
                  <a:pt x="1142" y="2094"/>
                </a:lnTo>
                <a:lnTo>
                  <a:pt x="1139" y="2093"/>
                </a:lnTo>
                <a:lnTo>
                  <a:pt x="1138" y="2092"/>
                </a:lnTo>
                <a:lnTo>
                  <a:pt x="1138" y="2094"/>
                </a:lnTo>
                <a:lnTo>
                  <a:pt x="1137" y="2099"/>
                </a:lnTo>
                <a:lnTo>
                  <a:pt x="1137" y="2108"/>
                </a:lnTo>
                <a:lnTo>
                  <a:pt x="1135" y="2112"/>
                </a:lnTo>
                <a:lnTo>
                  <a:pt x="1135" y="2117"/>
                </a:lnTo>
                <a:lnTo>
                  <a:pt x="1134" y="2119"/>
                </a:lnTo>
                <a:lnTo>
                  <a:pt x="1132" y="2123"/>
                </a:lnTo>
                <a:lnTo>
                  <a:pt x="1129" y="2127"/>
                </a:lnTo>
                <a:lnTo>
                  <a:pt x="1127" y="2130"/>
                </a:lnTo>
                <a:lnTo>
                  <a:pt x="1125" y="2135"/>
                </a:lnTo>
                <a:lnTo>
                  <a:pt x="1122" y="2134"/>
                </a:lnTo>
                <a:lnTo>
                  <a:pt x="1120" y="2133"/>
                </a:lnTo>
                <a:lnTo>
                  <a:pt x="1117" y="2130"/>
                </a:lnTo>
                <a:lnTo>
                  <a:pt x="1112" y="2130"/>
                </a:lnTo>
                <a:lnTo>
                  <a:pt x="1110" y="2129"/>
                </a:lnTo>
                <a:lnTo>
                  <a:pt x="1104" y="2130"/>
                </a:lnTo>
                <a:lnTo>
                  <a:pt x="1101" y="2130"/>
                </a:lnTo>
                <a:lnTo>
                  <a:pt x="1098" y="2133"/>
                </a:lnTo>
                <a:lnTo>
                  <a:pt x="1094" y="2134"/>
                </a:lnTo>
                <a:lnTo>
                  <a:pt x="1090" y="2134"/>
                </a:lnTo>
                <a:lnTo>
                  <a:pt x="1088" y="2133"/>
                </a:lnTo>
                <a:lnTo>
                  <a:pt x="1085" y="2130"/>
                </a:lnTo>
                <a:lnTo>
                  <a:pt x="1084" y="2128"/>
                </a:lnTo>
                <a:lnTo>
                  <a:pt x="1083" y="2127"/>
                </a:lnTo>
                <a:lnTo>
                  <a:pt x="1080" y="2124"/>
                </a:lnTo>
                <a:lnTo>
                  <a:pt x="1077" y="2123"/>
                </a:lnTo>
                <a:lnTo>
                  <a:pt x="1074" y="2122"/>
                </a:lnTo>
                <a:lnTo>
                  <a:pt x="1064" y="2122"/>
                </a:lnTo>
                <a:lnTo>
                  <a:pt x="1061" y="2124"/>
                </a:lnTo>
                <a:lnTo>
                  <a:pt x="1058" y="2125"/>
                </a:lnTo>
                <a:lnTo>
                  <a:pt x="1046" y="2125"/>
                </a:lnTo>
                <a:lnTo>
                  <a:pt x="1041" y="2127"/>
                </a:lnTo>
                <a:lnTo>
                  <a:pt x="1037" y="2127"/>
                </a:lnTo>
                <a:lnTo>
                  <a:pt x="1033" y="2128"/>
                </a:lnTo>
                <a:lnTo>
                  <a:pt x="1029" y="2129"/>
                </a:lnTo>
                <a:lnTo>
                  <a:pt x="1020" y="2132"/>
                </a:lnTo>
                <a:lnTo>
                  <a:pt x="1022" y="2135"/>
                </a:lnTo>
                <a:lnTo>
                  <a:pt x="1023" y="2140"/>
                </a:lnTo>
                <a:lnTo>
                  <a:pt x="1024" y="2144"/>
                </a:lnTo>
                <a:lnTo>
                  <a:pt x="1023" y="2147"/>
                </a:lnTo>
                <a:lnTo>
                  <a:pt x="1017" y="2145"/>
                </a:lnTo>
                <a:lnTo>
                  <a:pt x="1014" y="2145"/>
                </a:lnTo>
                <a:lnTo>
                  <a:pt x="1012" y="2143"/>
                </a:lnTo>
                <a:lnTo>
                  <a:pt x="1009" y="2140"/>
                </a:lnTo>
                <a:lnTo>
                  <a:pt x="1006" y="2137"/>
                </a:lnTo>
                <a:lnTo>
                  <a:pt x="1003" y="2133"/>
                </a:lnTo>
                <a:lnTo>
                  <a:pt x="1003" y="2127"/>
                </a:lnTo>
                <a:lnTo>
                  <a:pt x="1000" y="2125"/>
                </a:lnTo>
                <a:lnTo>
                  <a:pt x="997" y="2128"/>
                </a:lnTo>
                <a:lnTo>
                  <a:pt x="995" y="2128"/>
                </a:lnTo>
                <a:lnTo>
                  <a:pt x="993" y="2120"/>
                </a:lnTo>
                <a:lnTo>
                  <a:pt x="987" y="2120"/>
                </a:lnTo>
                <a:lnTo>
                  <a:pt x="982" y="2119"/>
                </a:lnTo>
                <a:lnTo>
                  <a:pt x="976" y="2119"/>
                </a:lnTo>
                <a:lnTo>
                  <a:pt x="972" y="2120"/>
                </a:lnTo>
                <a:lnTo>
                  <a:pt x="970" y="2124"/>
                </a:lnTo>
                <a:lnTo>
                  <a:pt x="970" y="2127"/>
                </a:lnTo>
                <a:lnTo>
                  <a:pt x="968" y="2128"/>
                </a:lnTo>
                <a:lnTo>
                  <a:pt x="963" y="2127"/>
                </a:lnTo>
                <a:lnTo>
                  <a:pt x="956" y="2125"/>
                </a:lnTo>
                <a:lnTo>
                  <a:pt x="951" y="2125"/>
                </a:lnTo>
                <a:lnTo>
                  <a:pt x="946" y="2127"/>
                </a:lnTo>
                <a:lnTo>
                  <a:pt x="945" y="2129"/>
                </a:lnTo>
                <a:lnTo>
                  <a:pt x="943" y="2135"/>
                </a:lnTo>
                <a:lnTo>
                  <a:pt x="942" y="2139"/>
                </a:lnTo>
                <a:lnTo>
                  <a:pt x="939" y="2143"/>
                </a:lnTo>
                <a:lnTo>
                  <a:pt x="936" y="2145"/>
                </a:lnTo>
                <a:lnTo>
                  <a:pt x="933" y="2149"/>
                </a:lnTo>
                <a:lnTo>
                  <a:pt x="932" y="2152"/>
                </a:lnTo>
                <a:lnTo>
                  <a:pt x="932" y="2155"/>
                </a:lnTo>
                <a:lnTo>
                  <a:pt x="929" y="2163"/>
                </a:lnTo>
                <a:lnTo>
                  <a:pt x="929" y="2168"/>
                </a:lnTo>
                <a:lnTo>
                  <a:pt x="926" y="2174"/>
                </a:lnTo>
                <a:lnTo>
                  <a:pt x="926" y="2182"/>
                </a:lnTo>
                <a:lnTo>
                  <a:pt x="929" y="2187"/>
                </a:lnTo>
                <a:lnTo>
                  <a:pt x="931" y="2190"/>
                </a:lnTo>
                <a:lnTo>
                  <a:pt x="931" y="2189"/>
                </a:lnTo>
                <a:lnTo>
                  <a:pt x="928" y="2188"/>
                </a:lnTo>
                <a:lnTo>
                  <a:pt x="925" y="2187"/>
                </a:lnTo>
                <a:lnTo>
                  <a:pt x="922" y="2185"/>
                </a:lnTo>
                <a:lnTo>
                  <a:pt x="915" y="2184"/>
                </a:lnTo>
                <a:lnTo>
                  <a:pt x="911" y="2183"/>
                </a:lnTo>
                <a:lnTo>
                  <a:pt x="906" y="2182"/>
                </a:lnTo>
                <a:lnTo>
                  <a:pt x="901" y="2180"/>
                </a:lnTo>
                <a:lnTo>
                  <a:pt x="898" y="2180"/>
                </a:lnTo>
                <a:lnTo>
                  <a:pt x="894" y="2182"/>
                </a:lnTo>
                <a:lnTo>
                  <a:pt x="887" y="2182"/>
                </a:lnTo>
                <a:lnTo>
                  <a:pt x="884" y="2180"/>
                </a:lnTo>
                <a:lnTo>
                  <a:pt x="878" y="2180"/>
                </a:lnTo>
                <a:lnTo>
                  <a:pt x="875" y="2182"/>
                </a:lnTo>
                <a:lnTo>
                  <a:pt x="870" y="2182"/>
                </a:lnTo>
                <a:lnTo>
                  <a:pt x="862" y="2183"/>
                </a:lnTo>
                <a:lnTo>
                  <a:pt x="858" y="2184"/>
                </a:lnTo>
                <a:lnTo>
                  <a:pt x="855" y="2185"/>
                </a:lnTo>
                <a:lnTo>
                  <a:pt x="851" y="2185"/>
                </a:lnTo>
                <a:lnTo>
                  <a:pt x="848" y="2183"/>
                </a:lnTo>
                <a:lnTo>
                  <a:pt x="843" y="2182"/>
                </a:lnTo>
                <a:lnTo>
                  <a:pt x="841" y="2180"/>
                </a:lnTo>
                <a:lnTo>
                  <a:pt x="837" y="2180"/>
                </a:lnTo>
                <a:lnTo>
                  <a:pt x="833" y="2178"/>
                </a:lnTo>
                <a:lnTo>
                  <a:pt x="831" y="2173"/>
                </a:lnTo>
                <a:lnTo>
                  <a:pt x="828" y="2164"/>
                </a:lnTo>
                <a:lnTo>
                  <a:pt x="825" y="2160"/>
                </a:lnTo>
                <a:lnTo>
                  <a:pt x="823" y="2157"/>
                </a:lnTo>
                <a:lnTo>
                  <a:pt x="818" y="2154"/>
                </a:lnTo>
                <a:lnTo>
                  <a:pt x="814" y="2150"/>
                </a:lnTo>
                <a:lnTo>
                  <a:pt x="811" y="2149"/>
                </a:lnTo>
                <a:lnTo>
                  <a:pt x="807" y="2150"/>
                </a:lnTo>
                <a:lnTo>
                  <a:pt x="801" y="2154"/>
                </a:lnTo>
                <a:lnTo>
                  <a:pt x="796" y="2158"/>
                </a:lnTo>
                <a:lnTo>
                  <a:pt x="790" y="2163"/>
                </a:lnTo>
                <a:lnTo>
                  <a:pt x="789" y="2160"/>
                </a:lnTo>
                <a:lnTo>
                  <a:pt x="787" y="2155"/>
                </a:lnTo>
                <a:lnTo>
                  <a:pt x="789" y="2149"/>
                </a:lnTo>
                <a:lnTo>
                  <a:pt x="791" y="2144"/>
                </a:lnTo>
                <a:lnTo>
                  <a:pt x="786" y="2139"/>
                </a:lnTo>
                <a:lnTo>
                  <a:pt x="780" y="2140"/>
                </a:lnTo>
                <a:lnTo>
                  <a:pt x="770" y="2140"/>
                </a:lnTo>
                <a:lnTo>
                  <a:pt x="763" y="2142"/>
                </a:lnTo>
                <a:lnTo>
                  <a:pt x="756" y="2140"/>
                </a:lnTo>
                <a:lnTo>
                  <a:pt x="752" y="2138"/>
                </a:lnTo>
                <a:lnTo>
                  <a:pt x="747" y="2134"/>
                </a:lnTo>
                <a:lnTo>
                  <a:pt x="743" y="2128"/>
                </a:lnTo>
                <a:lnTo>
                  <a:pt x="739" y="2124"/>
                </a:lnTo>
                <a:lnTo>
                  <a:pt x="733" y="2120"/>
                </a:lnTo>
                <a:lnTo>
                  <a:pt x="723" y="2120"/>
                </a:lnTo>
                <a:lnTo>
                  <a:pt x="719" y="2118"/>
                </a:lnTo>
                <a:lnTo>
                  <a:pt x="716" y="2114"/>
                </a:lnTo>
                <a:lnTo>
                  <a:pt x="715" y="2110"/>
                </a:lnTo>
                <a:lnTo>
                  <a:pt x="710" y="2107"/>
                </a:lnTo>
                <a:lnTo>
                  <a:pt x="706" y="2103"/>
                </a:lnTo>
                <a:lnTo>
                  <a:pt x="702" y="2100"/>
                </a:lnTo>
                <a:lnTo>
                  <a:pt x="695" y="2100"/>
                </a:lnTo>
                <a:lnTo>
                  <a:pt x="691" y="2102"/>
                </a:lnTo>
                <a:lnTo>
                  <a:pt x="685" y="2102"/>
                </a:lnTo>
                <a:lnTo>
                  <a:pt x="683" y="2099"/>
                </a:lnTo>
                <a:lnTo>
                  <a:pt x="682" y="2094"/>
                </a:lnTo>
                <a:lnTo>
                  <a:pt x="682" y="2088"/>
                </a:lnTo>
                <a:lnTo>
                  <a:pt x="683" y="2080"/>
                </a:lnTo>
                <a:lnTo>
                  <a:pt x="683" y="2074"/>
                </a:lnTo>
                <a:lnTo>
                  <a:pt x="682" y="2069"/>
                </a:lnTo>
                <a:lnTo>
                  <a:pt x="681" y="2067"/>
                </a:lnTo>
                <a:lnTo>
                  <a:pt x="675" y="2069"/>
                </a:lnTo>
                <a:lnTo>
                  <a:pt x="669" y="2072"/>
                </a:lnTo>
                <a:lnTo>
                  <a:pt x="665" y="2074"/>
                </a:lnTo>
                <a:lnTo>
                  <a:pt x="658" y="2078"/>
                </a:lnTo>
                <a:lnTo>
                  <a:pt x="649" y="2079"/>
                </a:lnTo>
                <a:lnTo>
                  <a:pt x="641" y="2080"/>
                </a:lnTo>
                <a:lnTo>
                  <a:pt x="635" y="2083"/>
                </a:lnTo>
                <a:lnTo>
                  <a:pt x="628" y="2080"/>
                </a:lnTo>
                <a:lnTo>
                  <a:pt x="621" y="2079"/>
                </a:lnTo>
                <a:lnTo>
                  <a:pt x="612" y="2078"/>
                </a:lnTo>
                <a:lnTo>
                  <a:pt x="605" y="2077"/>
                </a:lnTo>
                <a:lnTo>
                  <a:pt x="594" y="2074"/>
                </a:lnTo>
                <a:lnTo>
                  <a:pt x="588" y="2070"/>
                </a:lnTo>
                <a:lnTo>
                  <a:pt x="585" y="2067"/>
                </a:lnTo>
                <a:lnTo>
                  <a:pt x="581" y="2060"/>
                </a:lnTo>
                <a:lnTo>
                  <a:pt x="578" y="2054"/>
                </a:lnTo>
                <a:lnTo>
                  <a:pt x="575" y="2049"/>
                </a:lnTo>
                <a:lnTo>
                  <a:pt x="574" y="2044"/>
                </a:lnTo>
                <a:lnTo>
                  <a:pt x="574" y="2039"/>
                </a:lnTo>
                <a:lnTo>
                  <a:pt x="571" y="2033"/>
                </a:lnTo>
                <a:lnTo>
                  <a:pt x="566" y="2032"/>
                </a:lnTo>
                <a:lnTo>
                  <a:pt x="557" y="2032"/>
                </a:lnTo>
                <a:lnTo>
                  <a:pt x="550" y="2034"/>
                </a:lnTo>
                <a:lnTo>
                  <a:pt x="544" y="2032"/>
                </a:lnTo>
                <a:lnTo>
                  <a:pt x="541" y="2025"/>
                </a:lnTo>
                <a:lnTo>
                  <a:pt x="536" y="2025"/>
                </a:lnTo>
                <a:lnTo>
                  <a:pt x="530" y="2027"/>
                </a:lnTo>
                <a:lnTo>
                  <a:pt x="526" y="2022"/>
                </a:lnTo>
                <a:lnTo>
                  <a:pt x="520" y="2015"/>
                </a:lnTo>
                <a:lnTo>
                  <a:pt x="512" y="2012"/>
                </a:lnTo>
                <a:lnTo>
                  <a:pt x="503" y="2011"/>
                </a:lnTo>
                <a:lnTo>
                  <a:pt x="499" y="2007"/>
                </a:lnTo>
                <a:lnTo>
                  <a:pt x="493" y="2001"/>
                </a:lnTo>
                <a:lnTo>
                  <a:pt x="490" y="1992"/>
                </a:lnTo>
                <a:lnTo>
                  <a:pt x="485" y="1986"/>
                </a:lnTo>
                <a:lnTo>
                  <a:pt x="485" y="1986"/>
                </a:lnTo>
                <a:lnTo>
                  <a:pt x="480" y="1981"/>
                </a:lnTo>
                <a:lnTo>
                  <a:pt x="473" y="1973"/>
                </a:lnTo>
                <a:lnTo>
                  <a:pt x="469" y="1969"/>
                </a:lnTo>
                <a:lnTo>
                  <a:pt x="462" y="1964"/>
                </a:lnTo>
                <a:lnTo>
                  <a:pt x="459" y="1966"/>
                </a:lnTo>
                <a:lnTo>
                  <a:pt x="453" y="1966"/>
                </a:lnTo>
                <a:lnTo>
                  <a:pt x="450" y="1964"/>
                </a:lnTo>
                <a:lnTo>
                  <a:pt x="448" y="1958"/>
                </a:lnTo>
                <a:lnTo>
                  <a:pt x="445" y="1953"/>
                </a:lnTo>
                <a:lnTo>
                  <a:pt x="445" y="1947"/>
                </a:lnTo>
                <a:lnTo>
                  <a:pt x="443" y="1943"/>
                </a:lnTo>
                <a:lnTo>
                  <a:pt x="443" y="1939"/>
                </a:lnTo>
                <a:lnTo>
                  <a:pt x="439" y="1937"/>
                </a:lnTo>
                <a:lnTo>
                  <a:pt x="436" y="1936"/>
                </a:lnTo>
                <a:lnTo>
                  <a:pt x="432" y="1932"/>
                </a:lnTo>
                <a:lnTo>
                  <a:pt x="433" y="1928"/>
                </a:lnTo>
                <a:lnTo>
                  <a:pt x="432" y="1923"/>
                </a:lnTo>
                <a:lnTo>
                  <a:pt x="432" y="1917"/>
                </a:lnTo>
                <a:lnTo>
                  <a:pt x="433" y="1914"/>
                </a:lnTo>
                <a:lnTo>
                  <a:pt x="439" y="1914"/>
                </a:lnTo>
                <a:lnTo>
                  <a:pt x="443" y="1912"/>
                </a:lnTo>
                <a:lnTo>
                  <a:pt x="446" y="1904"/>
                </a:lnTo>
                <a:lnTo>
                  <a:pt x="446" y="1901"/>
                </a:lnTo>
                <a:lnTo>
                  <a:pt x="443" y="1898"/>
                </a:lnTo>
                <a:lnTo>
                  <a:pt x="431" y="1899"/>
                </a:lnTo>
                <a:lnTo>
                  <a:pt x="429" y="1902"/>
                </a:lnTo>
                <a:lnTo>
                  <a:pt x="426" y="1908"/>
                </a:lnTo>
                <a:lnTo>
                  <a:pt x="423" y="1911"/>
                </a:lnTo>
                <a:lnTo>
                  <a:pt x="421" y="1909"/>
                </a:lnTo>
                <a:lnTo>
                  <a:pt x="421" y="1904"/>
                </a:lnTo>
                <a:lnTo>
                  <a:pt x="412" y="1899"/>
                </a:lnTo>
                <a:lnTo>
                  <a:pt x="405" y="1896"/>
                </a:lnTo>
                <a:lnTo>
                  <a:pt x="402" y="1889"/>
                </a:lnTo>
                <a:lnTo>
                  <a:pt x="395" y="1882"/>
                </a:lnTo>
                <a:lnTo>
                  <a:pt x="399" y="1876"/>
                </a:lnTo>
                <a:lnTo>
                  <a:pt x="409" y="1874"/>
                </a:lnTo>
                <a:lnTo>
                  <a:pt x="411" y="1872"/>
                </a:lnTo>
                <a:lnTo>
                  <a:pt x="402" y="1867"/>
                </a:lnTo>
                <a:lnTo>
                  <a:pt x="395" y="1864"/>
                </a:lnTo>
                <a:lnTo>
                  <a:pt x="389" y="1866"/>
                </a:lnTo>
                <a:lnTo>
                  <a:pt x="388" y="1869"/>
                </a:lnTo>
                <a:lnTo>
                  <a:pt x="382" y="1873"/>
                </a:lnTo>
                <a:lnTo>
                  <a:pt x="374" y="1872"/>
                </a:lnTo>
                <a:lnTo>
                  <a:pt x="370" y="1867"/>
                </a:lnTo>
                <a:lnTo>
                  <a:pt x="370" y="1862"/>
                </a:lnTo>
                <a:lnTo>
                  <a:pt x="362" y="1859"/>
                </a:lnTo>
                <a:lnTo>
                  <a:pt x="358" y="1862"/>
                </a:lnTo>
                <a:lnTo>
                  <a:pt x="354" y="1859"/>
                </a:lnTo>
                <a:lnTo>
                  <a:pt x="351" y="1857"/>
                </a:lnTo>
                <a:lnTo>
                  <a:pt x="351" y="1851"/>
                </a:lnTo>
                <a:lnTo>
                  <a:pt x="355" y="1848"/>
                </a:lnTo>
                <a:lnTo>
                  <a:pt x="354" y="1844"/>
                </a:lnTo>
                <a:lnTo>
                  <a:pt x="348" y="1841"/>
                </a:lnTo>
                <a:lnTo>
                  <a:pt x="343" y="1839"/>
                </a:lnTo>
                <a:lnTo>
                  <a:pt x="338" y="1836"/>
                </a:lnTo>
                <a:lnTo>
                  <a:pt x="331" y="1832"/>
                </a:lnTo>
                <a:lnTo>
                  <a:pt x="328" y="1836"/>
                </a:lnTo>
                <a:lnTo>
                  <a:pt x="330" y="1839"/>
                </a:lnTo>
                <a:lnTo>
                  <a:pt x="330" y="1843"/>
                </a:lnTo>
                <a:lnTo>
                  <a:pt x="325" y="1846"/>
                </a:lnTo>
                <a:lnTo>
                  <a:pt x="321" y="1844"/>
                </a:lnTo>
                <a:lnTo>
                  <a:pt x="316" y="1843"/>
                </a:lnTo>
                <a:lnTo>
                  <a:pt x="314" y="1839"/>
                </a:lnTo>
                <a:lnTo>
                  <a:pt x="316" y="1837"/>
                </a:lnTo>
                <a:lnTo>
                  <a:pt x="318" y="1836"/>
                </a:lnTo>
                <a:lnTo>
                  <a:pt x="317" y="1829"/>
                </a:lnTo>
                <a:lnTo>
                  <a:pt x="311" y="1828"/>
                </a:lnTo>
                <a:lnTo>
                  <a:pt x="307" y="1831"/>
                </a:lnTo>
                <a:lnTo>
                  <a:pt x="306" y="1826"/>
                </a:lnTo>
                <a:lnTo>
                  <a:pt x="303" y="1823"/>
                </a:lnTo>
                <a:lnTo>
                  <a:pt x="298" y="1823"/>
                </a:lnTo>
                <a:lnTo>
                  <a:pt x="300" y="1819"/>
                </a:lnTo>
                <a:lnTo>
                  <a:pt x="303" y="1814"/>
                </a:lnTo>
                <a:lnTo>
                  <a:pt x="306" y="1811"/>
                </a:lnTo>
                <a:lnTo>
                  <a:pt x="301" y="1807"/>
                </a:lnTo>
                <a:lnTo>
                  <a:pt x="296" y="1808"/>
                </a:lnTo>
                <a:lnTo>
                  <a:pt x="289" y="1808"/>
                </a:lnTo>
                <a:lnTo>
                  <a:pt x="283" y="1807"/>
                </a:lnTo>
                <a:lnTo>
                  <a:pt x="277" y="1811"/>
                </a:lnTo>
                <a:lnTo>
                  <a:pt x="271" y="1813"/>
                </a:lnTo>
                <a:lnTo>
                  <a:pt x="267" y="1816"/>
                </a:lnTo>
                <a:lnTo>
                  <a:pt x="260" y="1816"/>
                </a:lnTo>
                <a:lnTo>
                  <a:pt x="260" y="1813"/>
                </a:lnTo>
                <a:lnTo>
                  <a:pt x="259" y="1813"/>
                </a:lnTo>
                <a:lnTo>
                  <a:pt x="256" y="1807"/>
                </a:lnTo>
                <a:lnTo>
                  <a:pt x="253" y="1803"/>
                </a:lnTo>
                <a:lnTo>
                  <a:pt x="252" y="1799"/>
                </a:lnTo>
                <a:lnTo>
                  <a:pt x="247" y="1792"/>
                </a:lnTo>
                <a:lnTo>
                  <a:pt x="247" y="1787"/>
                </a:lnTo>
                <a:lnTo>
                  <a:pt x="246" y="1784"/>
                </a:lnTo>
                <a:lnTo>
                  <a:pt x="242" y="1772"/>
                </a:lnTo>
                <a:lnTo>
                  <a:pt x="237" y="1752"/>
                </a:lnTo>
                <a:lnTo>
                  <a:pt x="236" y="1748"/>
                </a:lnTo>
                <a:lnTo>
                  <a:pt x="235" y="1738"/>
                </a:lnTo>
                <a:lnTo>
                  <a:pt x="230" y="1723"/>
                </a:lnTo>
                <a:lnTo>
                  <a:pt x="230" y="1720"/>
                </a:lnTo>
                <a:lnTo>
                  <a:pt x="233" y="1721"/>
                </a:lnTo>
                <a:lnTo>
                  <a:pt x="233" y="1721"/>
                </a:lnTo>
                <a:lnTo>
                  <a:pt x="232" y="1717"/>
                </a:lnTo>
                <a:lnTo>
                  <a:pt x="230" y="1716"/>
                </a:lnTo>
                <a:lnTo>
                  <a:pt x="232" y="1711"/>
                </a:lnTo>
                <a:lnTo>
                  <a:pt x="230" y="1708"/>
                </a:lnTo>
                <a:lnTo>
                  <a:pt x="229" y="1708"/>
                </a:lnTo>
                <a:lnTo>
                  <a:pt x="229" y="1713"/>
                </a:lnTo>
                <a:lnTo>
                  <a:pt x="227" y="1708"/>
                </a:lnTo>
                <a:lnTo>
                  <a:pt x="225" y="1701"/>
                </a:lnTo>
                <a:lnTo>
                  <a:pt x="226" y="1698"/>
                </a:lnTo>
                <a:lnTo>
                  <a:pt x="223" y="1691"/>
                </a:lnTo>
                <a:lnTo>
                  <a:pt x="222" y="1683"/>
                </a:lnTo>
                <a:lnTo>
                  <a:pt x="218" y="1675"/>
                </a:lnTo>
                <a:lnTo>
                  <a:pt x="218" y="1671"/>
                </a:lnTo>
                <a:lnTo>
                  <a:pt x="216" y="1670"/>
                </a:lnTo>
                <a:lnTo>
                  <a:pt x="213" y="1661"/>
                </a:lnTo>
                <a:lnTo>
                  <a:pt x="213" y="1655"/>
                </a:lnTo>
                <a:lnTo>
                  <a:pt x="208" y="1638"/>
                </a:lnTo>
                <a:lnTo>
                  <a:pt x="206" y="1635"/>
                </a:lnTo>
                <a:lnTo>
                  <a:pt x="205" y="1632"/>
                </a:lnTo>
                <a:lnTo>
                  <a:pt x="206" y="1631"/>
                </a:lnTo>
                <a:lnTo>
                  <a:pt x="203" y="1628"/>
                </a:lnTo>
                <a:lnTo>
                  <a:pt x="203" y="1627"/>
                </a:lnTo>
                <a:lnTo>
                  <a:pt x="202" y="1621"/>
                </a:lnTo>
                <a:lnTo>
                  <a:pt x="202" y="1610"/>
                </a:lnTo>
                <a:lnTo>
                  <a:pt x="200" y="1593"/>
                </a:lnTo>
                <a:lnTo>
                  <a:pt x="200" y="1588"/>
                </a:lnTo>
                <a:lnTo>
                  <a:pt x="199" y="1585"/>
                </a:lnTo>
                <a:lnTo>
                  <a:pt x="199" y="1576"/>
                </a:lnTo>
                <a:lnTo>
                  <a:pt x="196" y="1556"/>
                </a:lnTo>
                <a:lnTo>
                  <a:pt x="195" y="1548"/>
                </a:lnTo>
                <a:lnTo>
                  <a:pt x="192" y="1540"/>
                </a:lnTo>
                <a:lnTo>
                  <a:pt x="192" y="1537"/>
                </a:lnTo>
                <a:lnTo>
                  <a:pt x="193" y="1536"/>
                </a:lnTo>
                <a:lnTo>
                  <a:pt x="193" y="1533"/>
                </a:lnTo>
                <a:lnTo>
                  <a:pt x="191" y="1528"/>
                </a:lnTo>
                <a:lnTo>
                  <a:pt x="186" y="1525"/>
                </a:lnTo>
                <a:lnTo>
                  <a:pt x="186" y="1523"/>
                </a:lnTo>
                <a:lnTo>
                  <a:pt x="185" y="1518"/>
                </a:lnTo>
                <a:lnTo>
                  <a:pt x="183" y="1501"/>
                </a:lnTo>
                <a:lnTo>
                  <a:pt x="178" y="1478"/>
                </a:lnTo>
                <a:lnTo>
                  <a:pt x="173" y="1465"/>
                </a:lnTo>
                <a:lnTo>
                  <a:pt x="173" y="1465"/>
                </a:lnTo>
                <a:lnTo>
                  <a:pt x="176" y="1466"/>
                </a:lnTo>
                <a:lnTo>
                  <a:pt x="178" y="1464"/>
                </a:lnTo>
                <a:lnTo>
                  <a:pt x="176" y="1464"/>
                </a:lnTo>
                <a:lnTo>
                  <a:pt x="175" y="1462"/>
                </a:lnTo>
                <a:lnTo>
                  <a:pt x="173" y="1462"/>
                </a:lnTo>
                <a:lnTo>
                  <a:pt x="172" y="1460"/>
                </a:lnTo>
                <a:lnTo>
                  <a:pt x="169" y="1457"/>
                </a:lnTo>
                <a:lnTo>
                  <a:pt x="166" y="1450"/>
                </a:lnTo>
                <a:lnTo>
                  <a:pt x="166" y="1445"/>
                </a:lnTo>
                <a:lnTo>
                  <a:pt x="165" y="1444"/>
                </a:lnTo>
                <a:lnTo>
                  <a:pt x="165" y="1442"/>
                </a:lnTo>
                <a:lnTo>
                  <a:pt x="164" y="1442"/>
                </a:lnTo>
                <a:lnTo>
                  <a:pt x="159" y="1435"/>
                </a:lnTo>
                <a:lnTo>
                  <a:pt x="156" y="1436"/>
                </a:lnTo>
                <a:lnTo>
                  <a:pt x="155" y="1434"/>
                </a:lnTo>
                <a:lnTo>
                  <a:pt x="154" y="1435"/>
                </a:lnTo>
                <a:lnTo>
                  <a:pt x="152" y="1434"/>
                </a:lnTo>
                <a:lnTo>
                  <a:pt x="151" y="1432"/>
                </a:lnTo>
                <a:lnTo>
                  <a:pt x="149" y="1429"/>
                </a:lnTo>
                <a:lnTo>
                  <a:pt x="146" y="1430"/>
                </a:lnTo>
                <a:lnTo>
                  <a:pt x="145" y="1426"/>
                </a:lnTo>
                <a:lnTo>
                  <a:pt x="142" y="1424"/>
                </a:lnTo>
                <a:lnTo>
                  <a:pt x="139" y="1417"/>
                </a:lnTo>
                <a:lnTo>
                  <a:pt x="139" y="1415"/>
                </a:lnTo>
                <a:lnTo>
                  <a:pt x="137" y="1411"/>
                </a:lnTo>
                <a:lnTo>
                  <a:pt x="137" y="1405"/>
                </a:lnTo>
                <a:lnTo>
                  <a:pt x="135" y="1401"/>
                </a:lnTo>
                <a:lnTo>
                  <a:pt x="134" y="1394"/>
                </a:lnTo>
                <a:lnTo>
                  <a:pt x="132" y="1390"/>
                </a:lnTo>
                <a:lnTo>
                  <a:pt x="131" y="1382"/>
                </a:lnTo>
                <a:lnTo>
                  <a:pt x="128" y="1372"/>
                </a:lnTo>
                <a:lnTo>
                  <a:pt x="128" y="1370"/>
                </a:lnTo>
                <a:lnTo>
                  <a:pt x="125" y="1359"/>
                </a:lnTo>
                <a:lnTo>
                  <a:pt x="124" y="1355"/>
                </a:lnTo>
                <a:lnTo>
                  <a:pt x="121" y="1355"/>
                </a:lnTo>
                <a:lnTo>
                  <a:pt x="117" y="1345"/>
                </a:lnTo>
                <a:lnTo>
                  <a:pt x="115" y="1341"/>
                </a:lnTo>
                <a:lnTo>
                  <a:pt x="114" y="1337"/>
                </a:lnTo>
                <a:lnTo>
                  <a:pt x="114" y="1334"/>
                </a:lnTo>
                <a:lnTo>
                  <a:pt x="112" y="1332"/>
                </a:lnTo>
                <a:lnTo>
                  <a:pt x="110" y="1326"/>
                </a:lnTo>
                <a:lnTo>
                  <a:pt x="108" y="1324"/>
                </a:lnTo>
                <a:lnTo>
                  <a:pt x="107" y="1320"/>
                </a:lnTo>
                <a:lnTo>
                  <a:pt x="104" y="1301"/>
                </a:lnTo>
                <a:lnTo>
                  <a:pt x="104" y="1299"/>
                </a:lnTo>
                <a:lnTo>
                  <a:pt x="101" y="1289"/>
                </a:lnTo>
                <a:lnTo>
                  <a:pt x="101" y="1285"/>
                </a:lnTo>
                <a:lnTo>
                  <a:pt x="102" y="1284"/>
                </a:lnTo>
                <a:lnTo>
                  <a:pt x="101" y="1284"/>
                </a:lnTo>
                <a:lnTo>
                  <a:pt x="98" y="1285"/>
                </a:lnTo>
                <a:lnTo>
                  <a:pt x="95" y="1285"/>
                </a:lnTo>
                <a:lnTo>
                  <a:pt x="95" y="1284"/>
                </a:lnTo>
                <a:lnTo>
                  <a:pt x="97" y="1282"/>
                </a:lnTo>
                <a:lnTo>
                  <a:pt x="95" y="1280"/>
                </a:lnTo>
                <a:lnTo>
                  <a:pt x="97" y="1279"/>
                </a:lnTo>
                <a:lnTo>
                  <a:pt x="91" y="1262"/>
                </a:lnTo>
                <a:lnTo>
                  <a:pt x="88" y="1259"/>
                </a:lnTo>
                <a:lnTo>
                  <a:pt x="87" y="1259"/>
                </a:lnTo>
                <a:lnTo>
                  <a:pt x="87" y="1257"/>
                </a:lnTo>
                <a:lnTo>
                  <a:pt x="88" y="1255"/>
                </a:lnTo>
                <a:lnTo>
                  <a:pt x="88" y="1255"/>
                </a:lnTo>
                <a:lnTo>
                  <a:pt x="85" y="1252"/>
                </a:lnTo>
                <a:lnTo>
                  <a:pt x="84" y="1252"/>
                </a:lnTo>
                <a:lnTo>
                  <a:pt x="83" y="1254"/>
                </a:lnTo>
                <a:lnTo>
                  <a:pt x="78" y="1254"/>
                </a:lnTo>
                <a:lnTo>
                  <a:pt x="77" y="1252"/>
                </a:lnTo>
                <a:lnTo>
                  <a:pt x="74" y="1252"/>
                </a:lnTo>
                <a:lnTo>
                  <a:pt x="73" y="1251"/>
                </a:lnTo>
                <a:lnTo>
                  <a:pt x="74" y="1250"/>
                </a:lnTo>
                <a:lnTo>
                  <a:pt x="73" y="1246"/>
                </a:lnTo>
                <a:lnTo>
                  <a:pt x="73" y="1244"/>
                </a:lnTo>
                <a:lnTo>
                  <a:pt x="67" y="1230"/>
                </a:lnTo>
                <a:lnTo>
                  <a:pt x="67" y="1227"/>
                </a:lnTo>
                <a:lnTo>
                  <a:pt x="66" y="1227"/>
                </a:lnTo>
                <a:lnTo>
                  <a:pt x="64" y="1225"/>
                </a:lnTo>
                <a:lnTo>
                  <a:pt x="63" y="1225"/>
                </a:lnTo>
                <a:lnTo>
                  <a:pt x="61" y="1222"/>
                </a:lnTo>
                <a:lnTo>
                  <a:pt x="60" y="1220"/>
                </a:lnTo>
                <a:lnTo>
                  <a:pt x="58" y="1219"/>
                </a:lnTo>
                <a:lnTo>
                  <a:pt x="58" y="1217"/>
                </a:lnTo>
                <a:lnTo>
                  <a:pt x="61" y="1219"/>
                </a:lnTo>
                <a:lnTo>
                  <a:pt x="63" y="1219"/>
                </a:lnTo>
                <a:lnTo>
                  <a:pt x="63" y="1215"/>
                </a:lnTo>
                <a:lnTo>
                  <a:pt x="64" y="1214"/>
                </a:lnTo>
                <a:lnTo>
                  <a:pt x="67" y="1215"/>
                </a:lnTo>
                <a:lnTo>
                  <a:pt x="68" y="1214"/>
                </a:lnTo>
                <a:lnTo>
                  <a:pt x="66" y="1214"/>
                </a:lnTo>
                <a:lnTo>
                  <a:pt x="61" y="1211"/>
                </a:lnTo>
                <a:lnTo>
                  <a:pt x="61" y="1209"/>
                </a:lnTo>
                <a:lnTo>
                  <a:pt x="64" y="1207"/>
                </a:lnTo>
                <a:lnTo>
                  <a:pt x="64" y="1206"/>
                </a:lnTo>
                <a:lnTo>
                  <a:pt x="63" y="1206"/>
                </a:lnTo>
                <a:lnTo>
                  <a:pt x="63" y="1207"/>
                </a:lnTo>
                <a:lnTo>
                  <a:pt x="61" y="1207"/>
                </a:lnTo>
                <a:lnTo>
                  <a:pt x="60" y="1206"/>
                </a:lnTo>
                <a:lnTo>
                  <a:pt x="60" y="1205"/>
                </a:lnTo>
                <a:lnTo>
                  <a:pt x="63" y="1202"/>
                </a:lnTo>
                <a:lnTo>
                  <a:pt x="61" y="1201"/>
                </a:lnTo>
                <a:lnTo>
                  <a:pt x="58" y="1195"/>
                </a:lnTo>
                <a:lnTo>
                  <a:pt x="57" y="1193"/>
                </a:lnTo>
                <a:lnTo>
                  <a:pt x="54" y="1193"/>
                </a:lnTo>
                <a:lnTo>
                  <a:pt x="58" y="1191"/>
                </a:lnTo>
                <a:lnTo>
                  <a:pt x="58" y="1188"/>
                </a:lnTo>
                <a:lnTo>
                  <a:pt x="56" y="1190"/>
                </a:lnTo>
                <a:lnTo>
                  <a:pt x="56" y="1188"/>
                </a:lnTo>
                <a:lnTo>
                  <a:pt x="50" y="1181"/>
                </a:lnTo>
                <a:lnTo>
                  <a:pt x="48" y="1180"/>
                </a:lnTo>
                <a:lnTo>
                  <a:pt x="44" y="1180"/>
                </a:lnTo>
                <a:lnTo>
                  <a:pt x="44" y="1179"/>
                </a:lnTo>
                <a:lnTo>
                  <a:pt x="43" y="1180"/>
                </a:lnTo>
                <a:lnTo>
                  <a:pt x="44" y="1181"/>
                </a:lnTo>
                <a:lnTo>
                  <a:pt x="41" y="1184"/>
                </a:lnTo>
                <a:lnTo>
                  <a:pt x="36" y="1184"/>
                </a:lnTo>
                <a:lnTo>
                  <a:pt x="37" y="1186"/>
                </a:lnTo>
                <a:lnTo>
                  <a:pt x="37" y="1189"/>
                </a:lnTo>
                <a:lnTo>
                  <a:pt x="36" y="1189"/>
                </a:lnTo>
                <a:lnTo>
                  <a:pt x="31" y="1186"/>
                </a:lnTo>
                <a:lnTo>
                  <a:pt x="30" y="1181"/>
                </a:lnTo>
                <a:lnTo>
                  <a:pt x="29" y="1180"/>
                </a:lnTo>
                <a:lnTo>
                  <a:pt x="23" y="1178"/>
                </a:lnTo>
                <a:lnTo>
                  <a:pt x="20" y="1180"/>
                </a:lnTo>
                <a:lnTo>
                  <a:pt x="19" y="1179"/>
                </a:lnTo>
                <a:lnTo>
                  <a:pt x="19" y="1178"/>
                </a:lnTo>
                <a:lnTo>
                  <a:pt x="20" y="1175"/>
                </a:lnTo>
                <a:lnTo>
                  <a:pt x="19" y="1174"/>
                </a:lnTo>
                <a:lnTo>
                  <a:pt x="14" y="1169"/>
                </a:lnTo>
                <a:lnTo>
                  <a:pt x="12" y="1169"/>
                </a:lnTo>
                <a:lnTo>
                  <a:pt x="10" y="1170"/>
                </a:lnTo>
                <a:lnTo>
                  <a:pt x="7" y="1170"/>
                </a:lnTo>
                <a:lnTo>
                  <a:pt x="9" y="1169"/>
                </a:lnTo>
                <a:lnTo>
                  <a:pt x="7" y="1166"/>
                </a:lnTo>
                <a:lnTo>
                  <a:pt x="6" y="1166"/>
                </a:lnTo>
                <a:lnTo>
                  <a:pt x="4" y="1168"/>
                </a:lnTo>
                <a:lnTo>
                  <a:pt x="4" y="1165"/>
                </a:lnTo>
                <a:lnTo>
                  <a:pt x="3" y="1165"/>
                </a:lnTo>
                <a:lnTo>
                  <a:pt x="2" y="1163"/>
                </a:lnTo>
                <a:lnTo>
                  <a:pt x="0" y="1163"/>
                </a:lnTo>
                <a:lnTo>
                  <a:pt x="0" y="1160"/>
                </a:lnTo>
                <a:lnTo>
                  <a:pt x="4" y="1161"/>
                </a:lnTo>
                <a:lnTo>
                  <a:pt x="6" y="1163"/>
                </a:lnTo>
                <a:lnTo>
                  <a:pt x="7" y="1161"/>
                </a:lnTo>
                <a:lnTo>
                  <a:pt x="9" y="1161"/>
                </a:lnTo>
                <a:lnTo>
                  <a:pt x="10" y="1159"/>
                </a:lnTo>
                <a:lnTo>
                  <a:pt x="10" y="1153"/>
                </a:lnTo>
                <a:lnTo>
                  <a:pt x="12" y="1149"/>
                </a:lnTo>
                <a:lnTo>
                  <a:pt x="10" y="1148"/>
                </a:lnTo>
                <a:lnTo>
                  <a:pt x="9" y="1149"/>
                </a:lnTo>
                <a:lnTo>
                  <a:pt x="9" y="1149"/>
                </a:lnTo>
                <a:lnTo>
                  <a:pt x="6" y="1148"/>
                </a:lnTo>
                <a:lnTo>
                  <a:pt x="4" y="1146"/>
                </a:lnTo>
                <a:lnTo>
                  <a:pt x="3" y="1140"/>
                </a:lnTo>
                <a:lnTo>
                  <a:pt x="3" y="1139"/>
                </a:lnTo>
                <a:lnTo>
                  <a:pt x="0" y="1136"/>
                </a:lnTo>
                <a:lnTo>
                  <a:pt x="0" y="1131"/>
                </a:lnTo>
                <a:lnTo>
                  <a:pt x="4" y="1126"/>
                </a:lnTo>
                <a:lnTo>
                  <a:pt x="12" y="1124"/>
                </a:lnTo>
                <a:lnTo>
                  <a:pt x="17" y="1123"/>
                </a:lnTo>
                <a:lnTo>
                  <a:pt x="23" y="1123"/>
                </a:lnTo>
                <a:lnTo>
                  <a:pt x="26" y="1118"/>
                </a:lnTo>
                <a:lnTo>
                  <a:pt x="27" y="1113"/>
                </a:lnTo>
                <a:lnTo>
                  <a:pt x="33" y="1114"/>
                </a:lnTo>
                <a:lnTo>
                  <a:pt x="39" y="1116"/>
                </a:lnTo>
                <a:lnTo>
                  <a:pt x="46" y="1116"/>
                </a:lnTo>
                <a:lnTo>
                  <a:pt x="53" y="1113"/>
                </a:lnTo>
                <a:lnTo>
                  <a:pt x="57" y="1110"/>
                </a:lnTo>
                <a:lnTo>
                  <a:pt x="61" y="1108"/>
                </a:lnTo>
                <a:lnTo>
                  <a:pt x="61" y="1098"/>
                </a:lnTo>
                <a:lnTo>
                  <a:pt x="64" y="1093"/>
                </a:lnTo>
                <a:lnTo>
                  <a:pt x="68" y="1088"/>
                </a:lnTo>
                <a:lnTo>
                  <a:pt x="70" y="1081"/>
                </a:lnTo>
                <a:lnTo>
                  <a:pt x="68" y="1076"/>
                </a:lnTo>
                <a:lnTo>
                  <a:pt x="66" y="1070"/>
                </a:lnTo>
                <a:lnTo>
                  <a:pt x="67" y="1060"/>
                </a:lnTo>
                <a:lnTo>
                  <a:pt x="68" y="1055"/>
                </a:lnTo>
                <a:lnTo>
                  <a:pt x="71" y="1048"/>
                </a:lnTo>
                <a:lnTo>
                  <a:pt x="75" y="1039"/>
                </a:lnTo>
                <a:lnTo>
                  <a:pt x="75" y="1031"/>
                </a:lnTo>
                <a:lnTo>
                  <a:pt x="71" y="1028"/>
                </a:lnTo>
                <a:lnTo>
                  <a:pt x="64" y="1024"/>
                </a:lnTo>
                <a:lnTo>
                  <a:pt x="60" y="1020"/>
                </a:lnTo>
                <a:lnTo>
                  <a:pt x="58" y="1016"/>
                </a:lnTo>
                <a:lnTo>
                  <a:pt x="61" y="1011"/>
                </a:lnTo>
                <a:lnTo>
                  <a:pt x="67" y="1010"/>
                </a:lnTo>
                <a:lnTo>
                  <a:pt x="74" y="1006"/>
                </a:lnTo>
                <a:lnTo>
                  <a:pt x="80" y="1008"/>
                </a:lnTo>
                <a:lnTo>
                  <a:pt x="83" y="1006"/>
                </a:lnTo>
                <a:lnTo>
                  <a:pt x="81" y="1003"/>
                </a:lnTo>
                <a:lnTo>
                  <a:pt x="78" y="998"/>
                </a:lnTo>
                <a:lnTo>
                  <a:pt x="78" y="991"/>
                </a:lnTo>
                <a:lnTo>
                  <a:pt x="80" y="984"/>
                </a:lnTo>
                <a:lnTo>
                  <a:pt x="75" y="980"/>
                </a:lnTo>
                <a:lnTo>
                  <a:pt x="70" y="976"/>
                </a:lnTo>
                <a:lnTo>
                  <a:pt x="67" y="973"/>
                </a:lnTo>
                <a:lnTo>
                  <a:pt x="67" y="968"/>
                </a:lnTo>
                <a:lnTo>
                  <a:pt x="64" y="961"/>
                </a:lnTo>
                <a:lnTo>
                  <a:pt x="63" y="955"/>
                </a:lnTo>
                <a:lnTo>
                  <a:pt x="61" y="948"/>
                </a:lnTo>
                <a:lnTo>
                  <a:pt x="61" y="939"/>
                </a:lnTo>
                <a:lnTo>
                  <a:pt x="66" y="936"/>
                </a:lnTo>
                <a:lnTo>
                  <a:pt x="68" y="930"/>
                </a:lnTo>
                <a:lnTo>
                  <a:pt x="70" y="929"/>
                </a:lnTo>
                <a:lnTo>
                  <a:pt x="68" y="926"/>
                </a:lnTo>
                <a:lnTo>
                  <a:pt x="67" y="924"/>
                </a:lnTo>
                <a:lnTo>
                  <a:pt x="64" y="920"/>
                </a:lnTo>
                <a:lnTo>
                  <a:pt x="63" y="918"/>
                </a:lnTo>
                <a:lnTo>
                  <a:pt x="63" y="913"/>
                </a:lnTo>
                <a:lnTo>
                  <a:pt x="66" y="908"/>
                </a:lnTo>
                <a:lnTo>
                  <a:pt x="66" y="898"/>
                </a:lnTo>
                <a:lnTo>
                  <a:pt x="61" y="890"/>
                </a:lnTo>
                <a:lnTo>
                  <a:pt x="60" y="887"/>
                </a:lnTo>
                <a:lnTo>
                  <a:pt x="54" y="885"/>
                </a:lnTo>
                <a:lnTo>
                  <a:pt x="47" y="884"/>
                </a:lnTo>
                <a:lnTo>
                  <a:pt x="44" y="882"/>
                </a:lnTo>
                <a:lnTo>
                  <a:pt x="33" y="879"/>
                </a:lnTo>
                <a:lnTo>
                  <a:pt x="31" y="884"/>
                </a:lnTo>
                <a:lnTo>
                  <a:pt x="33" y="890"/>
                </a:lnTo>
                <a:lnTo>
                  <a:pt x="30" y="893"/>
                </a:lnTo>
                <a:lnTo>
                  <a:pt x="20" y="888"/>
                </a:lnTo>
                <a:lnTo>
                  <a:pt x="16" y="887"/>
                </a:lnTo>
                <a:lnTo>
                  <a:pt x="13" y="884"/>
                </a:lnTo>
                <a:lnTo>
                  <a:pt x="19" y="883"/>
                </a:lnTo>
                <a:lnTo>
                  <a:pt x="23" y="878"/>
                </a:lnTo>
                <a:lnTo>
                  <a:pt x="26" y="873"/>
                </a:lnTo>
                <a:lnTo>
                  <a:pt x="27" y="868"/>
                </a:lnTo>
                <a:lnTo>
                  <a:pt x="33" y="863"/>
                </a:lnTo>
                <a:lnTo>
                  <a:pt x="40" y="858"/>
                </a:lnTo>
                <a:lnTo>
                  <a:pt x="44" y="855"/>
                </a:lnTo>
                <a:lnTo>
                  <a:pt x="51" y="850"/>
                </a:lnTo>
                <a:lnTo>
                  <a:pt x="56" y="852"/>
                </a:lnTo>
                <a:lnTo>
                  <a:pt x="58" y="854"/>
                </a:lnTo>
                <a:lnTo>
                  <a:pt x="56" y="858"/>
                </a:lnTo>
                <a:lnTo>
                  <a:pt x="57" y="862"/>
                </a:lnTo>
                <a:lnTo>
                  <a:pt x="63" y="860"/>
                </a:lnTo>
                <a:lnTo>
                  <a:pt x="66" y="857"/>
                </a:lnTo>
                <a:lnTo>
                  <a:pt x="73" y="854"/>
                </a:lnTo>
                <a:lnTo>
                  <a:pt x="75" y="857"/>
                </a:lnTo>
                <a:lnTo>
                  <a:pt x="80" y="859"/>
                </a:lnTo>
                <a:lnTo>
                  <a:pt x="84" y="854"/>
                </a:lnTo>
                <a:lnTo>
                  <a:pt x="88" y="850"/>
                </a:lnTo>
                <a:lnTo>
                  <a:pt x="100" y="850"/>
                </a:lnTo>
                <a:lnTo>
                  <a:pt x="100" y="848"/>
                </a:lnTo>
                <a:lnTo>
                  <a:pt x="101" y="842"/>
                </a:lnTo>
                <a:lnTo>
                  <a:pt x="100" y="838"/>
                </a:lnTo>
                <a:lnTo>
                  <a:pt x="98" y="834"/>
                </a:lnTo>
                <a:lnTo>
                  <a:pt x="98" y="833"/>
                </a:lnTo>
                <a:lnTo>
                  <a:pt x="104" y="832"/>
                </a:lnTo>
                <a:lnTo>
                  <a:pt x="110" y="832"/>
                </a:lnTo>
                <a:lnTo>
                  <a:pt x="107" y="827"/>
                </a:lnTo>
                <a:lnTo>
                  <a:pt x="104" y="825"/>
                </a:lnTo>
                <a:lnTo>
                  <a:pt x="100" y="825"/>
                </a:lnTo>
                <a:lnTo>
                  <a:pt x="95" y="823"/>
                </a:lnTo>
                <a:lnTo>
                  <a:pt x="95" y="822"/>
                </a:lnTo>
                <a:lnTo>
                  <a:pt x="98" y="819"/>
                </a:lnTo>
                <a:lnTo>
                  <a:pt x="100" y="815"/>
                </a:lnTo>
                <a:lnTo>
                  <a:pt x="101" y="812"/>
                </a:lnTo>
                <a:lnTo>
                  <a:pt x="102" y="809"/>
                </a:lnTo>
                <a:lnTo>
                  <a:pt x="105" y="813"/>
                </a:lnTo>
                <a:lnTo>
                  <a:pt x="108" y="819"/>
                </a:lnTo>
                <a:lnTo>
                  <a:pt x="111" y="822"/>
                </a:lnTo>
                <a:lnTo>
                  <a:pt x="114" y="822"/>
                </a:lnTo>
                <a:lnTo>
                  <a:pt x="115" y="818"/>
                </a:lnTo>
                <a:lnTo>
                  <a:pt x="115" y="813"/>
                </a:lnTo>
                <a:lnTo>
                  <a:pt x="112" y="809"/>
                </a:lnTo>
                <a:lnTo>
                  <a:pt x="110" y="808"/>
                </a:lnTo>
                <a:lnTo>
                  <a:pt x="112" y="805"/>
                </a:lnTo>
                <a:lnTo>
                  <a:pt x="115" y="803"/>
                </a:lnTo>
                <a:lnTo>
                  <a:pt x="119" y="802"/>
                </a:lnTo>
                <a:lnTo>
                  <a:pt x="122" y="798"/>
                </a:lnTo>
                <a:lnTo>
                  <a:pt x="127" y="794"/>
                </a:lnTo>
                <a:lnTo>
                  <a:pt x="128" y="788"/>
                </a:lnTo>
                <a:lnTo>
                  <a:pt x="129" y="780"/>
                </a:lnTo>
                <a:lnTo>
                  <a:pt x="132" y="777"/>
                </a:lnTo>
                <a:lnTo>
                  <a:pt x="137" y="770"/>
                </a:lnTo>
                <a:lnTo>
                  <a:pt x="135" y="764"/>
                </a:lnTo>
                <a:lnTo>
                  <a:pt x="128" y="762"/>
                </a:lnTo>
                <a:lnTo>
                  <a:pt x="122" y="763"/>
                </a:lnTo>
                <a:lnTo>
                  <a:pt x="114" y="767"/>
                </a:lnTo>
                <a:lnTo>
                  <a:pt x="108" y="768"/>
                </a:lnTo>
                <a:lnTo>
                  <a:pt x="105" y="765"/>
                </a:lnTo>
                <a:lnTo>
                  <a:pt x="107" y="760"/>
                </a:lnTo>
                <a:lnTo>
                  <a:pt x="111" y="755"/>
                </a:lnTo>
                <a:lnTo>
                  <a:pt x="115" y="749"/>
                </a:lnTo>
                <a:lnTo>
                  <a:pt x="121" y="744"/>
                </a:lnTo>
                <a:lnTo>
                  <a:pt x="128" y="744"/>
                </a:lnTo>
                <a:lnTo>
                  <a:pt x="135" y="748"/>
                </a:lnTo>
                <a:lnTo>
                  <a:pt x="142" y="752"/>
                </a:lnTo>
                <a:lnTo>
                  <a:pt x="144" y="748"/>
                </a:lnTo>
                <a:lnTo>
                  <a:pt x="144" y="727"/>
                </a:lnTo>
                <a:lnTo>
                  <a:pt x="145" y="718"/>
                </a:lnTo>
                <a:lnTo>
                  <a:pt x="148" y="713"/>
                </a:lnTo>
                <a:lnTo>
                  <a:pt x="148" y="708"/>
                </a:lnTo>
                <a:lnTo>
                  <a:pt x="146" y="703"/>
                </a:lnTo>
                <a:lnTo>
                  <a:pt x="142" y="699"/>
                </a:lnTo>
                <a:lnTo>
                  <a:pt x="135" y="697"/>
                </a:lnTo>
                <a:lnTo>
                  <a:pt x="131" y="697"/>
                </a:lnTo>
                <a:lnTo>
                  <a:pt x="125" y="694"/>
                </a:lnTo>
                <a:lnTo>
                  <a:pt x="119" y="692"/>
                </a:lnTo>
                <a:lnTo>
                  <a:pt x="112" y="688"/>
                </a:lnTo>
                <a:lnTo>
                  <a:pt x="108" y="685"/>
                </a:lnTo>
                <a:lnTo>
                  <a:pt x="104" y="684"/>
                </a:lnTo>
                <a:lnTo>
                  <a:pt x="98" y="687"/>
                </a:lnTo>
                <a:lnTo>
                  <a:pt x="95" y="688"/>
                </a:lnTo>
                <a:lnTo>
                  <a:pt x="94" y="684"/>
                </a:lnTo>
                <a:lnTo>
                  <a:pt x="95" y="682"/>
                </a:lnTo>
                <a:lnTo>
                  <a:pt x="95" y="675"/>
                </a:lnTo>
                <a:lnTo>
                  <a:pt x="92" y="672"/>
                </a:lnTo>
                <a:lnTo>
                  <a:pt x="91" y="667"/>
                </a:lnTo>
                <a:lnTo>
                  <a:pt x="92" y="662"/>
                </a:lnTo>
                <a:lnTo>
                  <a:pt x="92" y="654"/>
                </a:lnTo>
                <a:lnTo>
                  <a:pt x="94" y="654"/>
                </a:lnTo>
                <a:lnTo>
                  <a:pt x="95" y="658"/>
                </a:lnTo>
                <a:lnTo>
                  <a:pt x="98" y="659"/>
                </a:lnTo>
                <a:lnTo>
                  <a:pt x="100" y="655"/>
                </a:lnTo>
                <a:lnTo>
                  <a:pt x="100" y="652"/>
                </a:lnTo>
                <a:lnTo>
                  <a:pt x="98" y="649"/>
                </a:lnTo>
                <a:lnTo>
                  <a:pt x="94" y="648"/>
                </a:lnTo>
                <a:lnTo>
                  <a:pt x="92" y="641"/>
                </a:lnTo>
                <a:lnTo>
                  <a:pt x="94" y="638"/>
                </a:lnTo>
                <a:lnTo>
                  <a:pt x="92" y="631"/>
                </a:lnTo>
                <a:lnTo>
                  <a:pt x="83" y="631"/>
                </a:lnTo>
                <a:lnTo>
                  <a:pt x="81" y="628"/>
                </a:lnTo>
                <a:lnTo>
                  <a:pt x="80" y="623"/>
                </a:lnTo>
                <a:lnTo>
                  <a:pt x="78" y="617"/>
                </a:lnTo>
                <a:lnTo>
                  <a:pt x="75" y="618"/>
                </a:lnTo>
                <a:lnTo>
                  <a:pt x="74" y="624"/>
                </a:lnTo>
                <a:lnTo>
                  <a:pt x="71" y="627"/>
                </a:lnTo>
                <a:lnTo>
                  <a:pt x="70" y="626"/>
                </a:lnTo>
                <a:lnTo>
                  <a:pt x="70" y="621"/>
                </a:lnTo>
                <a:lnTo>
                  <a:pt x="73" y="617"/>
                </a:lnTo>
                <a:lnTo>
                  <a:pt x="75" y="612"/>
                </a:lnTo>
                <a:lnTo>
                  <a:pt x="74" y="608"/>
                </a:lnTo>
                <a:lnTo>
                  <a:pt x="71" y="602"/>
                </a:lnTo>
                <a:lnTo>
                  <a:pt x="74" y="599"/>
                </a:lnTo>
                <a:lnTo>
                  <a:pt x="75" y="602"/>
                </a:lnTo>
                <a:lnTo>
                  <a:pt x="80" y="606"/>
                </a:lnTo>
                <a:lnTo>
                  <a:pt x="80" y="609"/>
                </a:lnTo>
                <a:lnTo>
                  <a:pt x="81" y="614"/>
                </a:lnTo>
                <a:lnTo>
                  <a:pt x="85" y="616"/>
                </a:lnTo>
                <a:lnTo>
                  <a:pt x="87" y="612"/>
                </a:lnTo>
                <a:lnTo>
                  <a:pt x="85" y="607"/>
                </a:lnTo>
                <a:lnTo>
                  <a:pt x="84" y="603"/>
                </a:lnTo>
                <a:lnTo>
                  <a:pt x="88" y="599"/>
                </a:lnTo>
                <a:lnTo>
                  <a:pt x="94" y="601"/>
                </a:lnTo>
                <a:lnTo>
                  <a:pt x="97" y="599"/>
                </a:lnTo>
                <a:lnTo>
                  <a:pt x="101" y="599"/>
                </a:lnTo>
                <a:lnTo>
                  <a:pt x="102" y="604"/>
                </a:lnTo>
                <a:lnTo>
                  <a:pt x="101" y="608"/>
                </a:lnTo>
                <a:lnTo>
                  <a:pt x="102" y="609"/>
                </a:lnTo>
                <a:lnTo>
                  <a:pt x="107" y="608"/>
                </a:lnTo>
                <a:lnTo>
                  <a:pt x="111" y="606"/>
                </a:lnTo>
                <a:lnTo>
                  <a:pt x="114" y="602"/>
                </a:lnTo>
                <a:lnTo>
                  <a:pt x="115" y="597"/>
                </a:lnTo>
                <a:lnTo>
                  <a:pt x="121" y="593"/>
                </a:lnTo>
                <a:lnTo>
                  <a:pt x="127" y="588"/>
                </a:lnTo>
                <a:lnTo>
                  <a:pt x="131" y="584"/>
                </a:lnTo>
                <a:lnTo>
                  <a:pt x="135" y="581"/>
                </a:lnTo>
                <a:lnTo>
                  <a:pt x="135" y="572"/>
                </a:lnTo>
                <a:lnTo>
                  <a:pt x="141" y="573"/>
                </a:lnTo>
                <a:lnTo>
                  <a:pt x="146" y="577"/>
                </a:lnTo>
                <a:lnTo>
                  <a:pt x="152" y="578"/>
                </a:lnTo>
                <a:lnTo>
                  <a:pt x="161" y="578"/>
                </a:lnTo>
                <a:lnTo>
                  <a:pt x="165" y="579"/>
                </a:lnTo>
                <a:lnTo>
                  <a:pt x="165" y="592"/>
                </a:lnTo>
                <a:lnTo>
                  <a:pt x="166" y="596"/>
                </a:lnTo>
                <a:lnTo>
                  <a:pt x="171" y="598"/>
                </a:lnTo>
                <a:lnTo>
                  <a:pt x="176" y="599"/>
                </a:lnTo>
                <a:lnTo>
                  <a:pt x="181" y="596"/>
                </a:lnTo>
                <a:lnTo>
                  <a:pt x="186" y="593"/>
                </a:lnTo>
                <a:lnTo>
                  <a:pt x="189" y="591"/>
                </a:lnTo>
                <a:lnTo>
                  <a:pt x="191" y="588"/>
                </a:lnTo>
                <a:lnTo>
                  <a:pt x="196" y="586"/>
                </a:lnTo>
                <a:lnTo>
                  <a:pt x="202" y="583"/>
                </a:lnTo>
                <a:lnTo>
                  <a:pt x="200" y="579"/>
                </a:lnTo>
                <a:lnTo>
                  <a:pt x="200" y="577"/>
                </a:lnTo>
                <a:lnTo>
                  <a:pt x="203" y="573"/>
                </a:lnTo>
                <a:lnTo>
                  <a:pt x="209" y="568"/>
                </a:lnTo>
                <a:lnTo>
                  <a:pt x="212" y="562"/>
                </a:lnTo>
                <a:lnTo>
                  <a:pt x="213" y="557"/>
                </a:lnTo>
                <a:lnTo>
                  <a:pt x="218" y="554"/>
                </a:lnTo>
                <a:lnTo>
                  <a:pt x="222" y="552"/>
                </a:lnTo>
                <a:lnTo>
                  <a:pt x="227" y="551"/>
                </a:lnTo>
                <a:lnTo>
                  <a:pt x="229" y="547"/>
                </a:lnTo>
                <a:lnTo>
                  <a:pt x="232" y="546"/>
                </a:lnTo>
                <a:lnTo>
                  <a:pt x="239" y="543"/>
                </a:lnTo>
                <a:lnTo>
                  <a:pt x="246" y="541"/>
                </a:lnTo>
                <a:lnTo>
                  <a:pt x="250" y="542"/>
                </a:lnTo>
                <a:lnTo>
                  <a:pt x="253" y="541"/>
                </a:lnTo>
                <a:lnTo>
                  <a:pt x="254" y="539"/>
                </a:lnTo>
                <a:lnTo>
                  <a:pt x="260" y="538"/>
                </a:lnTo>
                <a:lnTo>
                  <a:pt x="264" y="538"/>
                </a:lnTo>
                <a:lnTo>
                  <a:pt x="270" y="536"/>
                </a:lnTo>
                <a:lnTo>
                  <a:pt x="277" y="537"/>
                </a:lnTo>
                <a:lnTo>
                  <a:pt x="280" y="539"/>
                </a:lnTo>
                <a:lnTo>
                  <a:pt x="286" y="539"/>
                </a:lnTo>
                <a:lnTo>
                  <a:pt x="290" y="537"/>
                </a:lnTo>
                <a:lnTo>
                  <a:pt x="289" y="533"/>
                </a:lnTo>
                <a:lnTo>
                  <a:pt x="290" y="527"/>
                </a:lnTo>
                <a:lnTo>
                  <a:pt x="289" y="518"/>
                </a:lnTo>
                <a:lnTo>
                  <a:pt x="287" y="512"/>
                </a:lnTo>
                <a:lnTo>
                  <a:pt x="287" y="507"/>
                </a:lnTo>
                <a:lnTo>
                  <a:pt x="290" y="504"/>
                </a:lnTo>
                <a:lnTo>
                  <a:pt x="297" y="502"/>
                </a:lnTo>
                <a:lnTo>
                  <a:pt x="301" y="499"/>
                </a:lnTo>
                <a:lnTo>
                  <a:pt x="304" y="497"/>
                </a:lnTo>
                <a:lnTo>
                  <a:pt x="306" y="494"/>
                </a:lnTo>
                <a:lnTo>
                  <a:pt x="303" y="491"/>
                </a:lnTo>
                <a:lnTo>
                  <a:pt x="300" y="489"/>
                </a:lnTo>
                <a:lnTo>
                  <a:pt x="297" y="488"/>
                </a:lnTo>
                <a:lnTo>
                  <a:pt x="293" y="484"/>
                </a:lnTo>
                <a:lnTo>
                  <a:pt x="294" y="481"/>
                </a:lnTo>
                <a:lnTo>
                  <a:pt x="296" y="476"/>
                </a:lnTo>
                <a:lnTo>
                  <a:pt x="298" y="477"/>
                </a:lnTo>
                <a:lnTo>
                  <a:pt x="304" y="478"/>
                </a:lnTo>
                <a:lnTo>
                  <a:pt x="308" y="481"/>
                </a:lnTo>
                <a:lnTo>
                  <a:pt x="313" y="483"/>
                </a:lnTo>
                <a:lnTo>
                  <a:pt x="313" y="478"/>
                </a:lnTo>
                <a:lnTo>
                  <a:pt x="314" y="477"/>
                </a:lnTo>
                <a:lnTo>
                  <a:pt x="321" y="476"/>
                </a:lnTo>
                <a:lnTo>
                  <a:pt x="324" y="478"/>
                </a:lnTo>
                <a:lnTo>
                  <a:pt x="325" y="483"/>
                </a:lnTo>
                <a:lnTo>
                  <a:pt x="331" y="482"/>
                </a:lnTo>
                <a:lnTo>
                  <a:pt x="335" y="481"/>
                </a:lnTo>
                <a:lnTo>
                  <a:pt x="341" y="479"/>
                </a:lnTo>
                <a:lnTo>
                  <a:pt x="345" y="477"/>
                </a:lnTo>
                <a:lnTo>
                  <a:pt x="348" y="476"/>
                </a:lnTo>
                <a:lnTo>
                  <a:pt x="351" y="482"/>
                </a:lnTo>
                <a:lnTo>
                  <a:pt x="351" y="486"/>
                </a:lnTo>
                <a:lnTo>
                  <a:pt x="352" y="489"/>
                </a:lnTo>
                <a:lnTo>
                  <a:pt x="357" y="491"/>
                </a:lnTo>
                <a:lnTo>
                  <a:pt x="362" y="493"/>
                </a:lnTo>
                <a:lnTo>
                  <a:pt x="362" y="496"/>
                </a:lnTo>
                <a:lnTo>
                  <a:pt x="365" y="499"/>
                </a:lnTo>
                <a:lnTo>
                  <a:pt x="370" y="501"/>
                </a:lnTo>
                <a:lnTo>
                  <a:pt x="375" y="502"/>
                </a:lnTo>
                <a:lnTo>
                  <a:pt x="379" y="503"/>
                </a:lnTo>
                <a:lnTo>
                  <a:pt x="379" y="509"/>
                </a:lnTo>
                <a:lnTo>
                  <a:pt x="378" y="512"/>
                </a:lnTo>
                <a:lnTo>
                  <a:pt x="381" y="514"/>
                </a:lnTo>
                <a:lnTo>
                  <a:pt x="385" y="514"/>
                </a:lnTo>
                <a:lnTo>
                  <a:pt x="391" y="512"/>
                </a:lnTo>
                <a:lnTo>
                  <a:pt x="394" y="508"/>
                </a:lnTo>
                <a:lnTo>
                  <a:pt x="398" y="504"/>
                </a:lnTo>
                <a:lnTo>
                  <a:pt x="406" y="503"/>
                </a:lnTo>
                <a:lnTo>
                  <a:pt x="412" y="501"/>
                </a:lnTo>
                <a:lnTo>
                  <a:pt x="415" y="497"/>
                </a:lnTo>
                <a:lnTo>
                  <a:pt x="414" y="492"/>
                </a:lnTo>
                <a:lnTo>
                  <a:pt x="409" y="487"/>
                </a:lnTo>
                <a:lnTo>
                  <a:pt x="408" y="484"/>
                </a:lnTo>
                <a:lnTo>
                  <a:pt x="406" y="481"/>
                </a:lnTo>
                <a:lnTo>
                  <a:pt x="408" y="478"/>
                </a:lnTo>
                <a:lnTo>
                  <a:pt x="411" y="477"/>
                </a:lnTo>
                <a:lnTo>
                  <a:pt x="421" y="477"/>
                </a:lnTo>
                <a:lnTo>
                  <a:pt x="423" y="478"/>
                </a:lnTo>
                <a:lnTo>
                  <a:pt x="428" y="478"/>
                </a:lnTo>
                <a:lnTo>
                  <a:pt x="431" y="476"/>
                </a:lnTo>
                <a:lnTo>
                  <a:pt x="433" y="473"/>
                </a:lnTo>
                <a:lnTo>
                  <a:pt x="438" y="471"/>
                </a:lnTo>
                <a:lnTo>
                  <a:pt x="442" y="468"/>
                </a:lnTo>
                <a:lnTo>
                  <a:pt x="453" y="468"/>
                </a:lnTo>
                <a:lnTo>
                  <a:pt x="458" y="471"/>
                </a:lnTo>
                <a:lnTo>
                  <a:pt x="462" y="469"/>
                </a:lnTo>
                <a:lnTo>
                  <a:pt x="463" y="468"/>
                </a:lnTo>
                <a:lnTo>
                  <a:pt x="468" y="466"/>
                </a:lnTo>
                <a:lnTo>
                  <a:pt x="472" y="468"/>
                </a:lnTo>
                <a:lnTo>
                  <a:pt x="476" y="472"/>
                </a:lnTo>
                <a:lnTo>
                  <a:pt x="479" y="477"/>
                </a:lnTo>
                <a:lnTo>
                  <a:pt x="480" y="479"/>
                </a:lnTo>
                <a:lnTo>
                  <a:pt x="485" y="477"/>
                </a:lnTo>
                <a:lnTo>
                  <a:pt x="487" y="474"/>
                </a:lnTo>
                <a:lnTo>
                  <a:pt x="492" y="473"/>
                </a:lnTo>
                <a:lnTo>
                  <a:pt x="499" y="473"/>
                </a:lnTo>
                <a:lnTo>
                  <a:pt x="503" y="472"/>
                </a:lnTo>
                <a:lnTo>
                  <a:pt x="502" y="467"/>
                </a:lnTo>
                <a:lnTo>
                  <a:pt x="503" y="463"/>
                </a:lnTo>
                <a:lnTo>
                  <a:pt x="504" y="461"/>
                </a:lnTo>
                <a:lnTo>
                  <a:pt x="509" y="461"/>
                </a:lnTo>
                <a:lnTo>
                  <a:pt x="512" y="459"/>
                </a:lnTo>
                <a:lnTo>
                  <a:pt x="516" y="459"/>
                </a:lnTo>
                <a:lnTo>
                  <a:pt x="519" y="463"/>
                </a:lnTo>
                <a:lnTo>
                  <a:pt x="519" y="469"/>
                </a:lnTo>
                <a:lnTo>
                  <a:pt x="523" y="471"/>
                </a:lnTo>
                <a:lnTo>
                  <a:pt x="527" y="469"/>
                </a:lnTo>
                <a:lnTo>
                  <a:pt x="529" y="472"/>
                </a:lnTo>
                <a:lnTo>
                  <a:pt x="529" y="476"/>
                </a:lnTo>
                <a:lnTo>
                  <a:pt x="530" y="477"/>
                </a:lnTo>
                <a:lnTo>
                  <a:pt x="534" y="476"/>
                </a:lnTo>
                <a:lnTo>
                  <a:pt x="539" y="474"/>
                </a:lnTo>
                <a:lnTo>
                  <a:pt x="540" y="473"/>
                </a:lnTo>
                <a:lnTo>
                  <a:pt x="541" y="471"/>
                </a:lnTo>
                <a:lnTo>
                  <a:pt x="541" y="468"/>
                </a:lnTo>
                <a:lnTo>
                  <a:pt x="540" y="464"/>
                </a:lnTo>
                <a:lnTo>
                  <a:pt x="540" y="458"/>
                </a:lnTo>
                <a:lnTo>
                  <a:pt x="539" y="453"/>
                </a:lnTo>
                <a:lnTo>
                  <a:pt x="539" y="453"/>
                </a:lnTo>
                <a:lnTo>
                  <a:pt x="534" y="452"/>
                </a:lnTo>
                <a:lnTo>
                  <a:pt x="536" y="449"/>
                </a:lnTo>
                <a:lnTo>
                  <a:pt x="537" y="443"/>
                </a:lnTo>
                <a:lnTo>
                  <a:pt x="539" y="441"/>
                </a:lnTo>
                <a:lnTo>
                  <a:pt x="543" y="439"/>
                </a:lnTo>
                <a:lnTo>
                  <a:pt x="543" y="436"/>
                </a:lnTo>
                <a:lnTo>
                  <a:pt x="540" y="428"/>
                </a:lnTo>
                <a:lnTo>
                  <a:pt x="536" y="426"/>
                </a:lnTo>
                <a:lnTo>
                  <a:pt x="533" y="421"/>
                </a:lnTo>
                <a:lnTo>
                  <a:pt x="530" y="417"/>
                </a:lnTo>
                <a:lnTo>
                  <a:pt x="527" y="413"/>
                </a:lnTo>
                <a:lnTo>
                  <a:pt x="526" y="408"/>
                </a:lnTo>
                <a:lnTo>
                  <a:pt x="529" y="404"/>
                </a:lnTo>
                <a:lnTo>
                  <a:pt x="531" y="399"/>
                </a:lnTo>
                <a:lnTo>
                  <a:pt x="536" y="396"/>
                </a:lnTo>
                <a:lnTo>
                  <a:pt x="539" y="392"/>
                </a:lnTo>
                <a:lnTo>
                  <a:pt x="540" y="387"/>
                </a:lnTo>
                <a:lnTo>
                  <a:pt x="539" y="383"/>
                </a:lnTo>
                <a:lnTo>
                  <a:pt x="537" y="380"/>
                </a:lnTo>
                <a:lnTo>
                  <a:pt x="537" y="375"/>
                </a:lnTo>
                <a:lnTo>
                  <a:pt x="533" y="372"/>
                </a:lnTo>
                <a:lnTo>
                  <a:pt x="530" y="373"/>
                </a:lnTo>
                <a:lnTo>
                  <a:pt x="527" y="368"/>
                </a:lnTo>
                <a:lnTo>
                  <a:pt x="524" y="365"/>
                </a:lnTo>
                <a:lnTo>
                  <a:pt x="524" y="361"/>
                </a:lnTo>
                <a:lnTo>
                  <a:pt x="523" y="356"/>
                </a:lnTo>
                <a:lnTo>
                  <a:pt x="519" y="352"/>
                </a:lnTo>
                <a:lnTo>
                  <a:pt x="516" y="350"/>
                </a:lnTo>
                <a:lnTo>
                  <a:pt x="512" y="346"/>
                </a:lnTo>
                <a:lnTo>
                  <a:pt x="510" y="342"/>
                </a:lnTo>
                <a:lnTo>
                  <a:pt x="512" y="338"/>
                </a:lnTo>
                <a:lnTo>
                  <a:pt x="517" y="337"/>
                </a:lnTo>
                <a:lnTo>
                  <a:pt x="522" y="336"/>
                </a:lnTo>
                <a:lnTo>
                  <a:pt x="523" y="328"/>
                </a:lnTo>
                <a:lnTo>
                  <a:pt x="526" y="327"/>
                </a:lnTo>
                <a:lnTo>
                  <a:pt x="529" y="322"/>
                </a:lnTo>
                <a:lnTo>
                  <a:pt x="529" y="318"/>
                </a:lnTo>
                <a:lnTo>
                  <a:pt x="531" y="315"/>
                </a:lnTo>
                <a:lnTo>
                  <a:pt x="534" y="315"/>
                </a:lnTo>
                <a:lnTo>
                  <a:pt x="537" y="317"/>
                </a:lnTo>
                <a:lnTo>
                  <a:pt x="540" y="318"/>
                </a:lnTo>
                <a:lnTo>
                  <a:pt x="543" y="322"/>
                </a:lnTo>
                <a:lnTo>
                  <a:pt x="544" y="327"/>
                </a:lnTo>
                <a:lnTo>
                  <a:pt x="544" y="331"/>
                </a:lnTo>
                <a:lnTo>
                  <a:pt x="547" y="335"/>
                </a:lnTo>
                <a:lnTo>
                  <a:pt x="551" y="333"/>
                </a:lnTo>
                <a:lnTo>
                  <a:pt x="554" y="332"/>
                </a:lnTo>
                <a:lnTo>
                  <a:pt x="558" y="331"/>
                </a:lnTo>
                <a:lnTo>
                  <a:pt x="567" y="333"/>
                </a:lnTo>
                <a:lnTo>
                  <a:pt x="570" y="337"/>
                </a:lnTo>
                <a:lnTo>
                  <a:pt x="574" y="341"/>
                </a:lnTo>
                <a:lnTo>
                  <a:pt x="581" y="346"/>
                </a:lnTo>
                <a:lnTo>
                  <a:pt x="585" y="343"/>
                </a:lnTo>
                <a:lnTo>
                  <a:pt x="588" y="338"/>
                </a:lnTo>
                <a:lnTo>
                  <a:pt x="591" y="335"/>
                </a:lnTo>
                <a:lnTo>
                  <a:pt x="594" y="330"/>
                </a:lnTo>
                <a:lnTo>
                  <a:pt x="600" y="331"/>
                </a:lnTo>
                <a:lnTo>
                  <a:pt x="602" y="335"/>
                </a:lnTo>
                <a:lnTo>
                  <a:pt x="605" y="337"/>
                </a:lnTo>
                <a:lnTo>
                  <a:pt x="608" y="336"/>
                </a:lnTo>
                <a:lnTo>
                  <a:pt x="608" y="333"/>
                </a:lnTo>
                <a:lnTo>
                  <a:pt x="611" y="332"/>
                </a:lnTo>
                <a:lnTo>
                  <a:pt x="615" y="336"/>
                </a:lnTo>
                <a:lnTo>
                  <a:pt x="615" y="340"/>
                </a:lnTo>
                <a:lnTo>
                  <a:pt x="617" y="345"/>
                </a:lnTo>
                <a:lnTo>
                  <a:pt x="617" y="350"/>
                </a:lnTo>
                <a:lnTo>
                  <a:pt x="620" y="353"/>
                </a:lnTo>
                <a:lnTo>
                  <a:pt x="622" y="357"/>
                </a:lnTo>
                <a:lnTo>
                  <a:pt x="627" y="360"/>
                </a:lnTo>
                <a:lnTo>
                  <a:pt x="629" y="360"/>
                </a:lnTo>
                <a:lnTo>
                  <a:pt x="635" y="357"/>
                </a:lnTo>
                <a:lnTo>
                  <a:pt x="639" y="356"/>
                </a:lnTo>
                <a:lnTo>
                  <a:pt x="644" y="353"/>
                </a:lnTo>
                <a:lnTo>
                  <a:pt x="647" y="352"/>
                </a:lnTo>
                <a:lnTo>
                  <a:pt x="649" y="350"/>
                </a:lnTo>
                <a:lnTo>
                  <a:pt x="654" y="348"/>
                </a:lnTo>
                <a:lnTo>
                  <a:pt x="655" y="347"/>
                </a:lnTo>
                <a:lnTo>
                  <a:pt x="666" y="347"/>
                </a:lnTo>
                <a:lnTo>
                  <a:pt x="669" y="348"/>
                </a:lnTo>
                <a:lnTo>
                  <a:pt x="671" y="351"/>
                </a:lnTo>
                <a:lnTo>
                  <a:pt x="672" y="356"/>
                </a:lnTo>
                <a:lnTo>
                  <a:pt x="676" y="352"/>
                </a:lnTo>
                <a:lnTo>
                  <a:pt x="681" y="351"/>
                </a:lnTo>
                <a:lnTo>
                  <a:pt x="683" y="346"/>
                </a:lnTo>
                <a:lnTo>
                  <a:pt x="685" y="343"/>
                </a:lnTo>
                <a:lnTo>
                  <a:pt x="689" y="342"/>
                </a:lnTo>
                <a:lnTo>
                  <a:pt x="696" y="342"/>
                </a:lnTo>
                <a:lnTo>
                  <a:pt x="699" y="343"/>
                </a:lnTo>
                <a:lnTo>
                  <a:pt x="703" y="348"/>
                </a:lnTo>
                <a:lnTo>
                  <a:pt x="703" y="357"/>
                </a:lnTo>
                <a:lnTo>
                  <a:pt x="706" y="362"/>
                </a:lnTo>
                <a:lnTo>
                  <a:pt x="708" y="362"/>
                </a:lnTo>
                <a:lnTo>
                  <a:pt x="712" y="361"/>
                </a:lnTo>
                <a:lnTo>
                  <a:pt x="712" y="356"/>
                </a:lnTo>
                <a:lnTo>
                  <a:pt x="710" y="350"/>
                </a:lnTo>
                <a:lnTo>
                  <a:pt x="710" y="346"/>
                </a:lnTo>
                <a:lnTo>
                  <a:pt x="715" y="345"/>
                </a:lnTo>
                <a:lnTo>
                  <a:pt x="719" y="343"/>
                </a:lnTo>
                <a:lnTo>
                  <a:pt x="725" y="341"/>
                </a:lnTo>
                <a:lnTo>
                  <a:pt x="726" y="338"/>
                </a:lnTo>
                <a:lnTo>
                  <a:pt x="733" y="338"/>
                </a:lnTo>
                <a:lnTo>
                  <a:pt x="739" y="346"/>
                </a:lnTo>
                <a:lnTo>
                  <a:pt x="743" y="350"/>
                </a:lnTo>
                <a:lnTo>
                  <a:pt x="752" y="352"/>
                </a:lnTo>
                <a:lnTo>
                  <a:pt x="757" y="352"/>
                </a:lnTo>
                <a:lnTo>
                  <a:pt x="759" y="350"/>
                </a:lnTo>
                <a:lnTo>
                  <a:pt x="762" y="348"/>
                </a:lnTo>
                <a:lnTo>
                  <a:pt x="764" y="346"/>
                </a:lnTo>
                <a:lnTo>
                  <a:pt x="767" y="352"/>
                </a:lnTo>
                <a:lnTo>
                  <a:pt x="770" y="358"/>
                </a:lnTo>
                <a:lnTo>
                  <a:pt x="774" y="362"/>
                </a:lnTo>
                <a:lnTo>
                  <a:pt x="779" y="358"/>
                </a:lnTo>
                <a:lnTo>
                  <a:pt x="780" y="355"/>
                </a:lnTo>
                <a:lnTo>
                  <a:pt x="783" y="352"/>
                </a:lnTo>
                <a:lnTo>
                  <a:pt x="786" y="350"/>
                </a:lnTo>
                <a:lnTo>
                  <a:pt x="790" y="347"/>
                </a:lnTo>
                <a:lnTo>
                  <a:pt x="787" y="341"/>
                </a:lnTo>
                <a:lnTo>
                  <a:pt x="780" y="338"/>
                </a:lnTo>
                <a:lnTo>
                  <a:pt x="776" y="338"/>
                </a:lnTo>
                <a:lnTo>
                  <a:pt x="773" y="336"/>
                </a:lnTo>
                <a:lnTo>
                  <a:pt x="773" y="332"/>
                </a:lnTo>
                <a:lnTo>
                  <a:pt x="774" y="326"/>
                </a:lnTo>
                <a:lnTo>
                  <a:pt x="774" y="321"/>
                </a:lnTo>
                <a:lnTo>
                  <a:pt x="773" y="320"/>
                </a:lnTo>
                <a:lnTo>
                  <a:pt x="770" y="321"/>
                </a:lnTo>
                <a:lnTo>
                  <a:pt x="764" y="318"/>
                </a:lnTo>
                <a:lnTo>
                  <a:pt x="764" y="315"/>
                </a:lnTo>
                <a:lnTo>
                  <a:pt x="767" y="312"/>
                </a:lnTo>
                <a:lnTo>
                  <a:pt x="769" y="310"/>
                </a:lnTo>
                <a:lnTo>
                  <a:pt x="773" y="307"/>
                </a:lnTo>
                <a:lnTo>
                  <a:pt x="777" y="305"/>
                </a:lnTo>
                <a:lnTo>
                  <a:pt x="776" y="301"/>
                </a:lnTo>
                <a:lnTo>
                  <a:pt x="772" y="302"/>
                </a:lnTo>
                <a:lnTo>
                  <a:pt x="766" y="300"/>
                </a:lnTo>
                <a:lnTo>
                  <a:pt x="769" y="296"/>
                </a:lnTo>
                <a:lnTo>
                  <a:pt x="773" y="295"/>
                </a:lnTo>
                <a:lnTo>
                  <a:pt x="774" y="291"/>
                </a:lnTo>
                <a:lnTo>
                  <a:pt x="773" y="290"/>
                </a:lnTo>
                <a:lnTo>
                  <a:pt x="766" y="287"/>
                </a:lnTo>
                <a:lnTo>
                  <a:pt x="764" y="283"/>
                </a:lnTo>
                <a:lnTo>
                  <a:pt x="764" y="278"/>
                </a:lnTo>
                <a:lnTo>
                  <a:pt x="762" y="273"/>
                </a:lnTo>
                <a:lnTo>
                  <a:pt x="762" y="267"/>
                </a:lnTo>
                <a:lnTo>
                  <a:pt x="764" y="267"/>
                </a:lnTo>
                <a:lnTo>
                  <a:pt x="770" y="268"/>
                </a:lnTo>
                <a:lnTo>
                  <a:pt x="776" y="266"/>
                </a:lnTo>
                <a:lnTo>
                  <a:pt x="783" y="266"/>
                </a:lnTo>
                <a:lnTo>
                  <a:pt x="787" y="265"/>
                </a:lnTo>
                <a:lnTo>
                  <a:pt x="790" y="262"/>
                </a:lnTo>
                <a:lnTo>
                  <a:pt x="791" y="258"/>
                </a:lnTo>
                <a:lnTo>
                  <a:pt x="793" y="255"/>
                </a:lnTo>
                <a:lnTo>
                  <a:pt x="797" y="252"/>
                </a:lnTo>
                <a:lnTo>
                  <a:pt x="800" y="251"/>
                </a:lnTo>
                <a:lnTo>
                  <a:pt x="803" y="248"/>
                </a:lnTo>
                <a:lnTo>
                  <a:pt x="807" y="246"/>
                </a:lnTo>
                <a:lnTo>
                  <a:pt x="811" y="247"/>
                </a:lnTo>
                <a:lnTo>
                  <a:pt x="813" y="243"/>
                </a:lnTo>
                <a:lnTo>
                  <a:pt x="811" y="236"/>
                </a:lnTo>
                <a:lnTo>
                  <a:pt x="814" y="231"/>
                </a:lnTo>
                <a:lnTo>
                  <a:pt x="818" y="228"/>
                </a:lnTo>
                <a:lnTo>
                  <a:pt x="821" y="228"/>
                </a:lnTo>
                <a:lnTo>
                  <a:pt x="824" y="227"/>
                </a:lnTo>
                <a:lnTo>
                  <a:pt x="825" y="226"/>
                </a:lnTo>
                <a:lnTo>
                  <a:pt x="827" y="220"/>
                </a:lnTo>
                <a:lnTo>
                  <a:pt x="827" y="217"/>
                </a:lnTo>
                <a:lnTo>
                  <a:pt x="833" y="216"/>
                </a:lnTo>
                <a:lnTo>
                  <a:pt x="837" y="215"/>
                </a:lnTo>
                <a:lnTo>
                  <a:pt x="840" y="216"/>
                </a:lnTo>
                <a:lnTo>
                  <a:pt x="840" y="228"/>
                </a:lnTo>
                <a:lnTo>
                  <a:pt x="843" y="230"/>
                </a:lnTo>
                <a:lnTo>
                  <a:pt x="847" y="226"/>
                </a:lnTo>
                <a:lnTo>
                  <a:pt x="851" y="222"/>
                </a:lnTo>
                <a:lnTo>
                  <a:pt x="852" y="220"/>
                </a:lnTo>
                <a:lnTo>
                  <a:pt x="852" y="216"/>
                </a:lnTo>
                <a:lnTo>
                  <a:pt x="855" y="212"/>
                </a:lnTo>
                <a:lnTo>
                  <a:pt x="860" y="215"/>
                </a:lnTo>
                <a:lnTo>
                  <a:pt x="862" y="221"/>
                </a:lnTo>
                <a:lnTo>
                  <a:pt x="865" y="226"/>
                </a:lnTo>
                <a:lnTo>
                  <a:pt x="870" y="228"/>
                </a:lnTo>
                <a:lnTo>
                  <a:pt x="872" y="233"/>
                </a:lnTo>
                <a:lnTo>
                  <a:pt x="875" y="236"/>
                </a:lnTo>
                <a:lnTo>
                  <a:pt x="879" y="241"/>
                </a:lnTo>
                <a:lnTo>
                  <a:pt x="879" y="241"/>
                </a:lnTo>
                <a:lnTo>
                  <a:pt x="885" y="237"/>
                </a:lnTo>
                <a:lnTo>
                  <a:pt x="884" y="232"/>
                </a:lnTo>
                <a:lnTo>
                  <a:pt x="884" y="230"/>
                </a:lnTo>
                <a:lnTo>
                  <a:pt x="885" y="227"/>
                </a:lnTo>
                <a:lnTo>
                  <a:pt x="888" y="225"/>
                </a:lnTo>
                <a:lnTo>
                  <a:pt x="891" y="223"/>
                </a:lnTo>
                <a:lnTo>
                  <a:pt x="892" y="220"/>
                </a:lnTo>
                <a:lnTo>
                  <a:pt x="891" y="217"/>
                </a:lnTo>
                <a:lnTo>
                  <a:pt x="891" y="213"/>
                </a:lnTo>
                <a:lnTo>
                  <a:pt x="892" y="211"/>
                </a:lnTo>
                <a:lnTo>
                  <a:pt x="904" y="211"/>
                </a:lnTo>
                <a:lnTo>
                  <a:pt x="905" y="210"/>
                </a:lnTo>
                <a:lnTo>
                  <a:pt x="906" y="207"/>
                </a:lnTo>
                <a:lnTo>
                  <a:pt x="909" y="205"/>
                </a:lnTo>
                <a:lnTo>
                  <a:pt x="909" y="201"/>
                </a:lnTo>
                <a:lnTo>
                  <a:pt x="911" y="200"/>
                </a:lnTo>
                <a:lnTo>
                  <a:pt x="911" y="196"/>
                </a:lnTo>
                <a:lnTo>
                  <a:pt x="906" y="191"/>
                </a:lnTo>
                <a:lnTo>
                  <a:pt x="902" y="188"/>
                </a:lnTo>
                <a:lnTo>
                  <a:pt x="898" y="187"/>
                </a:lnTo>
                <a:lnTo>
                  <a:pt x="897" y="187"/>
                </a:lnTo>
                <a:lnTo>
                  <a:pt x="897" y="182"/>
                </a:lnTo>
                <a:lnTo>
                  <a:pt x="899" y="176"/>
                </a:lnTo>
                <a:lnTo>
                  <a:pt x="911" y="178"/>
                </a:lnTo>
                <a:lnTo>
                  <a:pt x="914" y="181"/>
                </a:lnTo>
                <a:lnTo>
                  <a:pt x="916" y="181"/>
                </a:lnTo>
                <a:lnTo>
                  <a:pt x="922" y="182"/>
                </a:lnTo>
                <a:lnTo>
                  <a:pt x="925" y="177"/>
                </a:lnTo>
                <a:lnTo>
                  <a:pt x="929" y="176"/>
                </a:lnTo>
                <a:lnTo>
                  <a:pt x="933" y="177"/>
                </a:lnTo>
                <a:lnTo>
                  <a:pt x="939" y="175"/>
                </a:lnTo>
                <a:lnTo>
                  <a:pt x="945" y="175"/>
                </a:lnTo>
                <a:lnTo>
                  <a:pt x="948" y="171"/>
                </a:lnTo>
                <a:lnTo>
                  <a:pt x="951" y="167"/>
                </a:lnTo>
                <a:lnTo>
                  <a:pt x="955" y="166"/>
                </a:lnTo>
                <a:lnTo>
                  <a:pt x="956" y="163"/>
                </a:lnTo>
                <a:lnTo>
                  <a:pt x="955" y="157"/>
                </a:lnTo>
                <a:lnTo>
                  <a:pt x="955" y="152"/>
                </a:lnTo>
                <a:lnTo>
                  <a:pt x="953" y="147"/>
                </a:lnTo>
                <a:lnTo>
                  <a:pt x="952" y="141"/>
                </a:lnTo>
                <a:lnTo>
                  <a:pt x="953" y="136"/>
                </a:lnTo>
                <a:lnTo>
                  <a:pt x="955" y="133"/>
                </a:lnTo>
                <a:lnTo>
                  <a:pt x="956" y="131"/>
                </a:lnTo>
                <a:lnTo>
                  <a:pt x="962" y="127"/>
                </a:lnTo>
                <a:lnTo>
                  <a:pt x="966" y="126"/>
                </a:lnTo>
                <a:lnTo>
                  <a:pt x="969" y="122"/>
                </a:lnTo>
                <a:lnTo>
                  <a:pt x="969" y="118"/>
                </a:lnTo>
                <a:lnTo>
                  <a:pt x="970" y="112"/>
                </a:lnTo>
                <a:lnTo>
                  <a:pt x="970" y="108"/>
                </a:lnTo>
                <a:lnTo>
                  <a:pt x="969" y="105"/>
                </a:lnTo>
                <a:lnTo>
                  <a:pt x="966" y="102"/>
                </a:lnTo>
                <a:lnTo>
                  <a:pt x="960" y="101"/>
                </a:lnTo>
                <a:lnTo>
                  <a:pt x="958" y="99"/>
                </a:lnTo>
                <a:lnTo>
                  <a:pt x="955" y="96"/>
                </a:lnTo>
                <a:lnTo>
                  <a:pt x="955" y="92"/>
                </a:lnTo>
                <a:lnTo>
                  <a:pt x="956" y="90"/>
                </a:lnTo>
                <a:lnTo>
                  <a:pt x="958" y="89"/>
                </a:lnTo>
                <a:lnTo>
                  <a:pt x="962" y="87"/>
                </a:lnTo>
                <a:lnTo>
                  <a:pt x="966" y="85"/>
                </a:lnTo>
                <a:lnTo>
                  <a:pt x="968" y="84"/>
                </a:lnTo>
                <a:lnTo>
                  <a:pt x="970" y="82"/>
                </a:lnTo>
                <a:lnTo>
                  <a:pt x="973" y="82"/>
                </a:lnTo>
                <a:lnTo>
                  <a:pt x="976" y="80"/>
                </a:lnTo>
                <a:lnTo>
                  <a:pt x="980" y="84"/>
                </a:lnTo>
                <a:lnTo>
                  <a:pt x="983" y="87"/>
                </a:lnTo>
                <a:lnTo>
                  <a:pt x="983" y="90"/>
                </a:lnTo>
                <a:lnTo>
                  <a:pt x="986" y="91"/>
                </a:lnTo>
                <a:lnTo>
                  <a:pt x="990" y="89"/>
                </a:lnTo>
                <a:lnTo>
                  <a:pt x="992" y="85"/>
                </a:lnTo>
                <a:lnTo>
                  <a:pt x="995" y="84"/>
                </a:lnTo>
                <a:lnTo>
                  <a:pt x="999" y="82"/>
                </a:lnTo>
                <a:lnTo>
                  <a:pt x="999" y="92"/>
                </a:lnTo>
                <a:lnTo>
                  <a:pt x="1000" y="95"/>
                </a:lnTo>
                <a:lnTo>
                  <a:pt x="1002" y="96"/>
                </a:lnTo>
                <a:lnTo>
                  <a:pt x="1004" y="99"/>
                </a:lnTo>
                <a:lnTo>
                  <a:pt x="1010" y="99"/>
                </a:lnTo>
                <a:lnTo>
                  <a:pt x="1016" y="97"/>
                </a:lnTo>
                <a:lnTo>
                  <a:pt x="1020" y="96"/>
                </a:lnTo>
                <a:lnTo>
                  <a:pt x="1022" y="94"/>
                </a:lnTo>
                <a:lnTo>
                  <a:pt x="1022" y="87"/>
                </a:lnTo>
                <a:lnTo>
                  <a:pt x="1020" y="85"/>
                </a:lnTo>
                <a:lnTo>
                  <a:pt x="1020" y="82"/>
                </a:lnTo>
                <a:lnTo>
                  <a:pt x="1024" y="81"/>
                </a:lnTo>
                <a:lnTo>
                  <a:pt x="1026" y="77"/>
                </a:lnTo>
                <a:lnTo>
                  <a:pt x="1027" y="75"/>
                </a:lnTo>
                <a:lnTo>
                  <a:pt x="1029" y="72"/>
                </a:lnTo>
                <a:lnTo>
                  <a:pt x="1031" y="67"/>
                </a:lnTo>
                <a:lnTo>
                  <a:pt x="1033" y="65"/>
                </a:lnTo>
                <a:lnTo>
                  <a:pt x="1036" y="61"/>
                </a:lnTo>
                <a:lnTo>
                  <a:pt x="1039" y="59"/>
                </a:lnTo>
                <a:lnTo>
                  <a:pt x="1041" y="55"/>
                </a:lnTo>
                <a:lnTo>
                  <a:pt x="1043" y="52"/>
                </a:lnTo>
                <a:lnTo>
                  <a:pt x="1051" y="52"/>
                </a:lnTo>
                <a:lnTo>
                  <a:pt x="1053" y="49"/>
                </a:lnTo>
                <a:lnTo>
                  <a:pt x="1053" y="45"/>
                </a:lnTo>
                <a:lnTo>
                  <a:pt x="1050" y="41"/>
                </a:lnTo>
                <a:lnTo>
                  <a:pt x="1051" y="40"/>
                </a:lnTo>
                <a:lnTo>
                  <a:pt x="1054" y="37"/>
                </a:lnTo>
                <a:lnTo>
                  <a:pt x="1057" y="36"/>
                </a:lnTo>
                <a:lnTo>
                  <a:pt x="1057" y="32"/>
                </a:lnTo>
                <a:lnTo>
                  <a:pt x="1056" y="31"/>
                </a:lnTo>
                <a:lnTo>
                  <a:pt x="1056" y="29"/>
                </a:lnTo>
                <a:lnTo>
                  <a:pt x="1058" y="26"/>
                </a:lnTo>
                <a:lnTo>
                  <a:pt x="1061" y="22"/>
                </a:lnTo>
                <a:lnTo>
                  <a:pt x="1058" y="21"/>
                </a:lnTo>
                <a:lnTo>
                  <a:pt x="1058" y="17"/>
                </a:lnTo>
                <a:lnTo>
                  <a:pt x="1064" y="15"/>
                </a:lnTo>
                <a:lnTo>
                  <a:pt x="1071" y="12"/>
                </a:lnTo>
                <a:lnTo>
                  <a:pt x="1077" y="9"/>
                </a:lnTo>
                <a:lnTo>
                  <a:pt x="1084" y="4"/>
                </a:lnTo>
                <a:lnTo>
                  <a:pt x="1091" y="9"/>
                </a:lnTo>
                <a:lnTo>
                  <a:pt x="1093" y="6"/>
                </a:lnTo>
                <a:lnTo>
                  <a:pt x="1095" y="4"/>
                </a:lnTo>
                <a:lnTo>
                  <a:pt x="1098" y="1"/>
                </a:lnTo>
                <a:lnTo>
                  <a:pt x="1101" y="0"/>
                </a:lnTo>
                <a:lnTo>
                  <a:pt x="1104" y="2"/>
                </a:lnTo>
                <a:lnTo>
                  <a:pt x="1105" y="6"/>
                </a:lnTo>
                <a:lnTo>
                  <a:pt x="1104" y="9"/>
                </a:lnTo>
                <a:lnTo>
                  <a:pt x="1103" y="11"/>
                </a:lnTo>
                <a:lnTo>
                  <a:pt x="1105" y="14"/>
                </a:lnTo>
                <a:lnTo>
                  <a:pt x="1110" y="15"/>
                </a:lnTo>
                <a:lnTo>
                  <a:pt x="1114" y="14"/>
                </a:lnTo>
                <a:lnTo>
                  <a:pt x="1120" y="15"/>
                </a:lnTo>
                <a:lnTo>
                  <a:pt x="1118" y="17"/>
                </a:lnTo>
                <a:lnTo>
                  <a:pt x="1117" y="20"/>
                </a:lnTo>
                <a:lnTo>
                  <a:pt x="1115" y="22"/>
                </a:lnTo>
                <a:lnTo>
                  <a:pt x="1112" y="25"/>
                </a:lnTo>
                <a:lnTo>
                  <a:pt x="1112" y="27"/>
                </a:lnTo>
                <a:lnTo>
                  <a:pt x="1114" y="30"/>
                </a:lnTo>
                <a:lnTo>
                  <a:pt x="1114" y="31"/>
                </a:lnTo>
                <a:lnTo>
                  <a:pt x="1111" y="32"/>
                </a:lnTo>
                <a:lnTo>
                  <a:pt x="1108" y="31"/>
                </a:lnTo>
                <a:lnTo>
                  <a:pt x="1105" y="32"/>
                </a:lnTo>
                <a:lnTo>
                  <a:pt x="1101" y="32"/>
                </a:lnTo>
                <a:lnTo>
                  <a:pt x="1100" y="35"/>
                </a:lnTo>
                <a:lnTo>
                  <a:pt x="1100" y="39"/>
                </a:lnTo>
                <a:lnTo>
                  <a:pt x="1103" y="41"/>
                </a:lnTo>
                <a:lnTo>
                  <a:pt x="1105" y="42"/>
                </a:lnTo>
                <a:lnTo>
                  <a:pt x="1112" y="42"/>
                </a:lnTo>
                <a:lnTo>
                  <a:pt x="1115" y="41"/>
                </a:lnTo>
                <a:lnTo>
                  <a:pt x="1122" y="41"/>
                </a:lnTo>
                <a:lnTo>
                  <a:pt x="1125" y="42"/>
                </a:lnTo>
                <a:lnTo>
                  <a:pt x="1125" y="44"/>
                </a:lnTo>
                <a:lnTo>
                  <a:pt x="1127" y="45"/>
                </a:lnTo>
                <a:lnTo>
                  <a:pt x="1127" y="47"/>
                </a:lnTo>
                <a:lnTo>
                  <a:pt x="1128" y="51"/>
                </a:lnTo>
                <a:lnTo>
                  <a:pt x="1129" y="51"/>
                </a:lnTo>
                <a:lnTo>
                  <a:pt x="1134" y="54"/>
                </a:lnTo>
                <a:lnTo>
                  <a:pt x="1138" y="56"/>
                </a:lnTo>
                <a:lnTo>
                  <a:pt x="1142" y="57"/>
                </a:lnTo>
                <a:lnTo>
                  <a:pt x="1147" y="55"/>
                </a:lnTo>
                <a:lnTo>
                  <a:pt x="1149" y="52"/>
                </a:lnTo>
                <a:lnTo>
                  <a:pt x="1154" y="50"/>
                </a:lnTo>
                <a:lnTo>
                  <a:pt x="1156" y="47"/>
                </a:lnTo>
                <a:lnTo>
                  <a:pt x="1161" y="46"/>
                </a:lnTo>
                <a:lnTo>
                  <a:pt x="1165" y="46"/>
                </a:lnTo>
                <a:lnTo>
                  <a:pt x="1169" y="47"/>
                </a:lnTo>
                <a:lnTo>
                  <a:pt x="1174" y="49"/>
                </a:lnTo>
                <a:lnTo>
                  <a:pt x="1183" y="47"/>
                </a:lnTo>
                <a:lnTo>
                  <a:pt x="1183" y="49"/>
                </a:lnTo>
                <a:lnTo>
                  <a:pt x="1186" y="49"/>
                </a:lnTo>
                <a:lnTo>
                  <a:pt x="1191" y="46"/>
                </a:lnTo>
                <a:lnTo>
                  <a:pt x="1195" y="47"/>
                </a:lnTo>
                <a:lnTo>
                  <a:pt x="1198" y="51"/>
                </a:lnTo>
                <a:lnTo>
                  <a:pt x="1198" y="57"/>
                </a:lnTo>
                <a:lnTo>
                  <a:pt x="1192" y="61"/>
                </a:lnTo>
                <a:lnTo>
                  <a:pt x="1188" y="65"/>
                </a:lnTo>
                <a:lnTo>
                  <a:pt x="1188" y="69"/>
                </a:lnTo>
                <a:lnTo>
                  <a:pt x="1191" y="71"/>
                </a:lnTo>
                <a:lnTo>
                  <a:pt x="1192" y="75"/>
                </a:lnTo>
                <a:lnTo>
                  <a:pt x="1189" y="77"/>
                </a:lnTo>
                <a:lnTo>
                  <a:pt x="1186" y="80"/>
                </a:lnTo>
                <a:lnTo>
                  <a:pt x="1189" y="84"/>
                </a:lnTo>
                <a:lnTo>
                  <a:pt x="1191" y="89"/>
                </a:lnTo>
                <a:lnTo>
                  <a:pt x="1195" y="94"/>
                </a:lnTo>
                <a:lnTo>
                  <a:pt x="1196" y="101"/>
                </a:lnTo>
                <a:lnTo>
                  <a:pt x="1195" y="107"/>
                </a:lnTo>
                <a:lnTo>
                  <a:pt x="1195" y="115"/>
                </a:lnTo>
                <a:lnTo>
                  <a:pt x="1188" y="115"/>
                </a:lnTo>
                <a:lnTo>
                  <a:pt x="1183" y="121"/>
                </a:lnTo>
                <a:lnTo>
                  <a:pt x="1176" y="123"/>
                </a:lnTo>
                <a:lnTo>
                  <a:pt x="1172" y="128"/>
                </a:lnTo>
                <a:lnTo>
                  <a:pt x="1171" y="132"/>
                </a:lnTo>
                <a:lnTo>
                  <a:pt x="1176" y="133"/>
                </a:lnTo>
                <a:lnTo>
                  <a:pt x="1182" y="135"/>
                </a:lnTo>
                <a:lnTo>
                  <a:pt x="1188" y="137"/>
                </a:lnTo>
                <a:lnTo>
                  <a:pt x="1192" y="141"/>
                </a:lnTo>
                <a:lnTo>
                  <a:pt x="1196" y="145"/>
                </a:lnTo>
                <a:lnTo>
                  <a:pt x="1202" y="147"/>
                </a:lnTo>
                <a:lnTo>
                  <a:pt x="1208" y="150"/>
                </a:lnTo>
                <a:lnTo>
                  <a:pt x="1210" y="153"/>
                </a:lnTo>
                <a:lnTo>
                  <a:pt x="1209" y="157"/>
                </a:lnTo>
                <a:lnTo>
                  <a:pt x="1205" y="160"/>
                </a:lnTo>
                <a:lnTo>
                  <a:pt x="1202" y="165"/>
                </a:lnTo>
                <a:lnTo>
                  <a:pt x="1202" y="167"/>
                </a:lnTo>
                <a:lnTo>
                  <a:pt x="1199" y="171"/>
                </a:lnTo>
                <a:lnTo>
                  <a:pt x="1195" y="172"/>
                </a:lnTo>
                <a:lnTo>
                  <a:pt x="1191" y="173"/>
                </a:lnTo>
                <a:lnTo>
                  <a:pt x="1192" y="177"/>
                </a:lnTo>
                <a:lnTo>
                  <a:pt x="1191" y="181"/>
                </a:lnTo>
                <a:lnTo>
                  <a:pt x="1186" y="185"/>
                </a:lnTo>
                <a:lnTo>
                  <a:pt x="1183" y="188"/>
                </a:lnTo>
                <a:lnTo>
                  <a:pt x="1181" y="193"/>
                </a:lnTo>
                <a:lnTo>
                  <a:pt x="1178" y="200"/>
                </a:lnTo>
                <a:lnTo>
                  <a:pt x="1174" y="200"/>
                </a:lnTo>
                <a:lnTo>
                  <a:pt x="1169" y="205"/>
                </a:lnTo>
                <a:lnTo>
                  <a:pt x="1165" y="207"/>
                </a:lnTo>
                <a:lnTo>
                  <a:pt x="1168" y="210"/>
                </a:lnTo>
                <a:lnTo>
                  <a:pt x="1174" y="213"/>
                </a:lnTo>
                <a:lnTo>
                  <a:pt x="1181" y="218"/>
                </a:lnTo>
                <a:lnTo>
                  <a:pt x="1181" y="217"/>
                </a:lnTo>
                <a:lnTo>
                  <a:pt x="1181" y="221"/>
                </a:lnTo>
                <a:lnTo>
                  <a:pt x="1179" y="223"/>
                </a:lnTo>
                <a:lnTo>
                  <a:pt x="1175" y="227"/>
                </a:lnTo>
                <a:lnTo>
                  <a:pt x="1169" y="230"/>
                </a:lnTo>
                <a:lnTo>
                  <a:pt x="1165" y="233"/>
                </a:lnTo>
                <a:lnTo>
                  <a:pt x="1155" y="233"/>
                </a:lnTo>
                <a:lnTo>
                  <a:pt x="1148" y="238"/>
                </a:lnTo>
                <a:lnTo>
                  <a:pt x="1144" y="245"/>
                </a:lnTo>
                <a:lnTo>
                  <a:pt x="1141" y="247"/>
                </a:lnTo>
                <a:lnTo>
                  <a:pt x="1142" y="255"/>
                </a:lnTo>
                <a:lnTo>
                  <a:pt x="1144" y="262"/>
                </a:lnTo>
                <a:lnTo>
                  <a:pt x="1139" y="267"/>
                </a:lnTo>
                <a:lnTo>
                  <a:pt x="1142" y="273"/>
                </a:lnTo>
                <a:lnTo>
                  <a:pt x="1149" y="278"/>
                </a:lnTo>
                <a:lnTo>
                  <a:pt x="1154" y="281"/>
                </a:lnTo>
                <a:lnTo>
                  <a:pt x="1158" y="285"/>
                </a:lnTo>
                <a:lnTo>
                  <a:pt x="1161" y="290"/>
                </a:lnTo>
                <a:lnTo>
                  <a:pt x="1164" y="287"/>
                </a:lnTo>
                <a:lnTo>
                  <a:pt x="1165" y="283"/>
                </a:lnTo>
                <a:lnTo>
                  <a:pt x="1171" y="280"/>
                </a:lnTo>
                <a:lnTo>
                  <a:pt x="1175" y="281"/>
                </a:lnTo>
                <a:lnTo>
                  <a:pt x="1179" y="282"/>
                </a:lnTo>
                <a:lnTo>
                  <a:pt x="1186" y="282"/>
                </a:lnTo>
                <a:lnTo>
                  <a:pt x="1192" y="285"/>
                </a:lnTo>
                <a:lnTo>
                  <a:pt x="1192" y="291"/>
                </a:lnTo>
                <a:lnTo>
                  <a:pt x="1199" y="292"/>
                </a:lnTo>
                <a:lnTo>
                  <a:pt x="1205" y="293"/>
                </a:lnTo>
                <a:lnTo>
                  <a:pt x="1212" y="295"/>
                </a:lnTo>
                <a:lnTo>
                  <a:pt x="1216" y="296"/>
                </a:lnTo>
                <a:lnTo>
                  <a:pt x="1222" y="300"/>
                </a:lnTo>
                <a:lnTo>
                  <a:pt x="1222" y="306"/>
                </a:lnTo>
                <a:lnTo>
                  <a:pt x="1219" y="310"/>
                </a:lnTo>
                <a:lnTo>
                  <a:pt x="1212" y="310"/>
                </a:lnTo>
                <a:lnTo>
                  <a:pt x="1212" y="306"/>
                </a:lnTo>
                <a:lnTo>
                  <a:pt x="1208" y="305"/>
                </a:lnTo>
                <a:lnTo>
                  <a:pt x="1206" y="308"/>
                </a:lnTo>
                <a:lnTo>
                  <a:pt x="1199" y="310"/>
                </a:lnTo>
                <a:lnTo>
                  <a:pt x="1198" y="313"/>
                </a:lnTo>
                <a:lnTo>
                  <a:pt x="1198" y="318"/>
                </a:lnTo>
                <a:lnTo>
                  <a:pt x="1193" y="317"/>
                </a:lnTo>
                <a:lnTo>
                  <a:pt x="1186" y="317"/>
                </a:lnTo>
                <a:lnTo>
                  <a:pt x="1182" y="316"/>
                </a:lnTo>
                <a:lnTo>
                  <a:pt x="1181" y="320"/>
                </a:lnTo>
                <a:lnTo>
                  <a:pt x="1181" y="321"/>
                </a:lnTo>
                <a:lnTo>
                  <a:pt x="1178" y="321"/>
                </a:lnTo>
                <a:lnTo>
                  <a:pt x="1174" y="322"/>
                </a:lnTo>
                <a:lnTo>
                  <a:pt x="1168" y="323"/>
                </a:lnTo>
                <a:lnTo>
                  <a:pt x="1165" y="328"/>
                </a:lnTo>
                <a:lnTo>
                  <a:pt x="1172" y="328"/>
                </a:lnTo>
                <a:lnTo>
                  <a:pt x="1171" y="331"/>
                </a:lnTo>
                <a:lnTo>
                  <a:pt x="1168" y="336"/>
                </a:lnTo>
                <a:lnTo>
                  <a:pt x="1166" y="343"/>
                </a:lnTo>
                <a:lnTo>
                  <a:pt x="1159" y="345"/>
                </a:lnTo>
                <a:lnTo>
                  <a:pt x="1155" y="345"/>
                </a:lnTo>
                <a:lnTo>
                  <a:pt x="1151" y="342"/>
                </a:lnTo>
                <a:lnTo>
                  <a:pt x="1145" y="343"/>
                </a:lnTo>
                <a:lnTo>
                  <a:pt x="1144" y="348"/>
                </a:lnTo>
                <a:lnTo>
                  <a:pt x="1142" y="356"/>
                </a:lnTo>
                <a:lnTo>
                  <a:pt x="1139" y="361"/>
                </a:lnTo>
                <a:lnTo>
                  <a:pt x="1137" y="367"/>
                </a:lnTo>
                <a:lnTo>
                  <a:pt x="1139" y="370"/>
                </a:lnTo>
                <a:lnTo>
                  <a:pt x="1137" y="377"/>
                </a:lnTo>
                <a:lnTo>
                  <a:pt x="1132" y="377"/>
                </a:lnTo>
                <a:lnTo>
                  <a:pt x="1127" y="382"/>
                </a:lnTo>
                <a:lnTo>
                  <a:pt x="1122" y="387"/>
                </a:lnTo>
                <a:lnTo>
                  <a:pt x="1118" y="392"/>
                </a:lnTo>
                <a:lnTo>
                  <a:pt x="1118" y="397"/>
                </a:lnTo>
                <a:lnTo>
                  <a:pt x="1114" y="403"/>
                </a:lnTo>
                <a:lnTo>
                  <a:pt x="1111" y="407"/>
                </a:lnTo>
                <a:lnTo>
                  <a:pt x="1112" y="409"/>
                </a:lnTo>
                <a:lnTo>
                  <a:pt x="1117" y="412"/>
                </a:lnTo>
                <a:lnTo>
                  <a:pt x="1118" y="416"/>
                </a:lnTo>
                <a:lnTo>
                  <a:pt x="1124" y="417"/>
                </a:lnTo>
                <a:lnTo>
                  <a:pt x="1129" y="417"/>
                </a:lnTo>
                <a:lnTo>
                  <a:pt x="1137" y="418"/>
                </a:lnTo>
                <a:lnTo>
                  <a:pt x="1142" y="419"/>
                </a:lnTo>
                <a:lnTo>
                  <a:pt x="1145" y="422"/>
                </a:lnTo>
                <a:lnTo>
                  <a:pt x="1152" y="421"/>
                </a:lnTo>
                <a:lnTo>
                  <a:pt x="1151" y="428"/>
                </a:lnTo>
                <a:lnTo>
                  <a:pt x="1145" y="428"/>
                </a:lnTo>
                <a:lnTo>
                  <a:pt x="1144" y="433"/>
                </a:lnTo>
                <a:lnTo>
                  <a:pt x="1151" y="436"/>
                </a:lnTo>
                <a:lnTo>
                  <a:pt x="1152" y="441"/>
                </a:lnTo>
                <a:lnTo>
                  <a:pt x="1152" y="453"/>
                </a:lnTo>
                <a:lnTo>
                  <a:pt x="1149" y="459"/>
                </a:lnTo>
                <a:lnTo>
                  <a:pt x="1148" y="462"/>
                </a:lnTo>
                <a:lnTo>
                  <a:pt x="1149" y="471"/>
                </a:lnTo>
                <a:lnTo>
                  <a:pt x="1149" y="473"/>
                </a:lnTo>
                <a:lnTo>
                  <a:pt x="1145" y="477"/>
                </a:lnTo>
                <a:lnTo>
                  <a:pt x="1144" y="482"/>
                </a:lnTo>
                <a:lnTo>
                  <a:pt x="1142" y="486"/>
                </a:lnTo>
                <a:lnTo>
                  <a:pt x="1144" y="491"/>
                </a:lnTo>
                <a:lnTo>
                  <a:pt x="1141" y="494"/>
                </a:lnTo>
                <a:lnTo>
                  <a:pt x="1139" y="502"/>
                </a:lnTo>
                <a:lnTo>
                  <a:pt x="1139" y="513"/>
                </a:lnTo>
                <a:lnTo>
                  <a:pt x="1141" y="522"/>
                </a:lnTo>
                <a:lnTo>
                  <a:pt x="1144" y="526"/>
                </a:lnTo>
                <a:lnTo>
                  <a:pt x="1145" y="531"/>
                </a:lnTo>
                <a:lnTo>
                  <a:pt x="1141" y="536"/>
                </a:lnTo>
                <a:lnTo>
                  <a:pt x="1135" y="533"/>
                </a:lnTo>
                <a:lnTo>
                  <a:pt x="1132" y="536"/>
                </a:lnTo>
                <a:lnTo>
                  <a:pt x="1134" y="542"/>
                </a:lnTo>
                <a:lnTo>
                  <a:pt x="1132" y="549"/>
                </a:lnTo>
                <a:lnTo>
                  <a:pt x="1131" y="553"/>
                </a:lnTo>
                <a:lnTo>
                  <a:pt x="1132" y="557"/>
                </a:lnTo>
                <a:lnTo>
                  <a:pt x="1138" y="554"/>
                </a:lnTo>
                <a:lnTo>
                  <a:pt x="1142" y="557"/>
                </a:lnTo>
                <a:lnTo>
                  <a:pt x="1145" y="561"/>
                </a:lnTo>
                <a:lnTo>
                  <a:pt x="1144" y="562"/>
                </a:lnTo>
                <a:lnTo>
                  <a:pt x="1142" y="568"/>
                </a:lnTo>
                <a:lnTo>
                  <a:pt x="1137" y="568"/>
                </a:lnTo>
                <a:lnTo>
                  <a:pt x="1129" y="571"/>
                </a:lnTo>
                <a:lnTo>
                  <a:pt x="1131" y="573"/>
                </a:lnTo>
                <a:lnTo>
                  <a:pt x="1134" y="579"/>
                </a:lnTo>
                <a:lnTo>
                  <a:pt x="1138" y="579"/>
                </a:lnTo>
                <a:lnTo>
                  <a:pt x="1142" y="577"/>
                </a:lnTo>
                <a:lnTo>
                  <a:pt x="1141" y="583"/>
                </a:lnTo>
                <a:lnTo>
                  <a:pt x="1141" y="593"/>
                </a:lnTo>
                <a:lnTo>
                  <a:pt x="1137" y="598"/>
                </a:lnTo>
                <a:lnTo>
                  <a:pt x="1132" y="597"/>
                </a:lnTo>
                <a:lnTo>
                  <a:pt x="1129" y="601"/>
                </a:lnTo>
                <a:lnTo>
                  <a:pt x="1124" y="598"/>
                </a:lnTo>
                <a:lnTo>
                  <a:pt x="1120" y="602"/>
                </a:lnTo>
                <a:lnTo>
                  <a:pt x="1124" y="611"/>
                </a:lnTo>
                <a:lnTo>
                  <a:pt x="1125" y="617"/>
                </a:lnTo>
                <a:lnTo>
                  <a:pt x="1118" y="618"/>
                </a:lnTo>
                <a:lnTo>
                  <a:pt x="1111" y="618"/>
                </a:lnTo>
                <a:lnTo>
                  <a:pt x="1108" y="627"/>
                </a:lnTo>
                <a:lnTo>
                  <a:pt x="1098" y="626"/>
                </a:lnTo>
                <a:lnTo>
                  <a:pt x="1093" y="624"/>
                </a:lnTo>
                <a:lnTo>
                  <a:pt x="1084" y="626"/>
                </a:lnTo>
                <a:lnTo>
                  <a:pt x="1081" y="631"/>
                </a:lnTo>
                <a:lnTo>
                  <a:pt x="1071" y="629"/>
                </a:lnTo>
                <a:lnTo>
                  <a:pt x="1064" y="631"/>
                </a:lnTo>
                <a:lnTo>
                  <a:pt x="1067" y="636"/>
                </a:lnTo>
                <a:lnTo>
                  <a:pt x="1076" y="642"/>
                </a:lnTo>
                <a:lnTo>
                  <a:pt x="1080" y="652"/>
                </a:lnTo>
                <a:lnTo>
                  <a:pt x="1081" y="653"/>
                </a:lnTo>
                <a:lnTo>
                  <a:pt x="1088" y="657"/>
                </a:lnTo>
                <a:lnTo>
                  <a:pt x="1100" y="662"/>
                </a:lnTo>
                <a:lnTo>
                  <a:pt x="1110" y="664"/>
                </a:lnTo>
                <a:lnTo>
                  <a:pt x="1120" y="668"/>
                </a:lnTo>
                <a:lnTo>
                  <a:pt x="1128" y="668"/>
                </a:lnTo>
                <a:lnTo>
                  <a:pt x="1134" y="667"/>
                </a:lnTo>
                <a:lnTo>
                  <a:pt x="1144" y="665"/>
                </a:lnTo>
                <a:lnTo>
                  <a:pt x="1151" y="667"/>
                </a:lnTo>
                <a:lnTo>
                  <a:pt x="1159" y="670"/>
                </a:lnTo>
                <a:lnTo>
                  <a:pt x="1168" y="674"/>
                </a:lnTo>
                <a:lnTo>
                  <a:pt x="1178" y="679"/>
                </a:lnTo>
                <a:lnTo>
                  <a:pt x="1183" y="680"/>
                </a:lnTo>
                <a:lnTo>
                  <a:pt x="1185" y="687"/>
                </a:lnTo>
                <a:lnTo>
                  <a:pt x="1178" y="688"/>
                </a:lnTo>
                <a:lnTo>
                  <a:pt x="1171" y="690"/>
                </a:lnTo>
                <a:lnTo>
                  <a:pt x="1165" y="692"/>
                </a:lnTo>
                <a:lnTo>
                  <a:pt x="1162" y="697"/>
                </a:lnTo>
                <a:lnTo>
                  <a:pt x="1158" y="695"/>
                </a:lnTo>
                <a:lnTo>
                  <a:pt x="1151" y="700"/>
                </a:lnTo>
                <a:lnTo>
                  <a:pt x="1147" y="704"/>
                </a:lnTo>
                <a:lnTo>
                  <a:pt x="1149" y="709"/>
                </a:lnTo>
                <a:lnTo>
                  <a:pt x="1154" y="708"/>
                </a:lnTo>
                <a:lnTo>
                  <a:pt x="1156" y="712"/>
                </a:lnTo>
                <a:lnTo>
                  <a:pt x="1151" y="714"/>
                </a:lnTo>
                <a:lnTo>
                  <a:pt x="1147" y="718"/>
                </a:lnTo>
                <a:lnTo>
                  <a:pt x="1144" y="732"/>
                </a:lnTo>
                <a:lnTo>
                  <a:pt x="1144" y="739"/>
                </a:lnTo>
                <a:lnTo>
                  <a:pt x="1148" y="744"/>
                </a:lnTo>
                <a:lnTo>
                  <a:pt x="1152" y="747"/>
                </a:lnTo>
                <a:lnTo>
                  <a:pt x="1149" y="754"/>
                </a:lnTo>
                <a:lnTo>
                  <a:pt x="1147" y="757"/>
                </a:lnTo>
                <a:lnTo>
                  <a:pt x="1152" y="765"/>
                </a:lnTo>
                <a:lnTo>
                  <a:pt x="1151" y="769"/>
                </a:lnTo>
                <a:lnTo>
                  <a:pt x="1152" y="779"/>
                </a:lnTo>
                <a:lnTo>
                  <a:pt x="1154" y="789"/>
                </a:lnTo>
                <a:lnTo>
                  <a:pt x="1155" y="795"/>
                </a:lnTo>
                <a:lnTo>
                  <a:pt x="1155" y="804"/>
                </a:lnTo>
                <a:lnTo>
                  <a:pt x="1145" y="803"/>
                </a:lnTo>
                <a:lnTo>
                  <a:pt x="1138" y="803"/>
                </a:lnTo>
                <a:lnTo>
                  <a:pt x="1128" y="802"/>
                </a:lnTo>
                <a:lnTo>
                  <a:pt x="1120" y="800"/>
                </a:lnTo>
                <a:lnTo>
                  <a:pt x="1111" y="799"/>
                </a:lnTo>
                <a:lnTo>
                  <a:pt x="1098" y="798"/>
                </a:lnTo>
                <a:lnTo>
                  <a:pt x="1088" y="798"/>
                </a:lnTo>
                <a:lnTo>
                  <a:pt x="1078" y="799"/>
                </a:lnTo>
                <a:lnTo>
                  <a:pt x="1063" y="800"/>
                </a:lnTo>
                <a:lnTo>
                  <a:pt x="1051" y="800"/>
                </a:lnTo>
                <a:lnTo>
                  <a:pt x="1039" y="802"/>
                </a:lnTo>
                <a:lnTo>
                  <a:pt x="1027" y="805"/>
                </a:lnTo>
                <a:lnTo>
                  <a:pt x="1019" y="809"/>
                </a:lnTo>
                <a:lnTo>
                  <a:pt x="1010" y="814"/>
                </a:lnTo>
                <a:lnTo>
                  <a:pt x="1000" y="822"/>
                </a:lnTo>
                <a:lnTo>
                  <a:pt x="996" y="828"/>
                </a:lnTo>
                <a:lnTo>
                  <a:pt x="996" y="839"/>
                </a:lnTo>
                <a:lnTo>
                  <a:pt x="999" y="838"/>
                </a:lnTo>
                <a:lnTo>
                  <a:pt x="1003" y="842"/>
                </a:lnTo>
                <a:lnTo>
                  <a:pt x="1002" y="849"/>
                </a:lnTo>
                <a:lnTo>
                  <a:pt x="1000" y="854"/>
                </a:lnTo>
                <a:lnTo>
                  <a:pt x="997" y="860"/>
                </a:lnTo>
                <a:lnTo>
                  <a:pt x="996" y="865"/>
                </a:lnTo>
                <a:lnTo>
                  <a:pt x="1000" y="868"/>
                </a:lnTo>
                <a:lnTo>
                  <a:pt x="1004" y="872"/>
                </a:lnTo>
                <a:lnTo>
                  <a:pt x="1004" y="875"/>
                </a:lnTo>
                <a:lnTo>
                  <a:pt x="1006" y="875"/>
                </a:lnTo>
                <a:lnTo>
                  <a:pt x="1007" y="878"/>
                </a:lnTo>
                <a:lnTo>
                  <a:pt x="1006" y="882"/>
                </a:lnTo>
                <a:lnTo>
                  <a:pt x="1013" y="884"/>
                </a:lnTo>
                <a:lnTo>
                  <a:pt x="1019" y="887"/>
                </a:lnTo>
                <a:lnTo>
                  <a:pt x="1017" y="897"/>
                </a:lnTo>
                <a:lnTo>
                  <a:pt x="1013" y="894"/>
                </a:lnTo>
                <a:lnTo>
                  <a:pt x="1010" y="890"/>
                </a:lnTo>
                <a:lnTo>
                  <a:pt x="1004" y="894"/>
                </a:lnTo>
                <a:lnTo>
                  <a:pt x="999" y="894"/>
                </a:lnTo>
                <a:lnTo>
                  <a:pt x="992" y="898"/>
                </a:lnTo>
                <a:lnTo>
                  <a:pt x="990" y="903"/>
                </a:lnTo>
                <a:lnTo>
                  <a:pt x="990" y="907"/>
                </a:lnTo>
                <a:lnTo>
                  <a:pt x="989" y="912"/>
                </a:lnTo>
                <a:lnTo>
                  <a:pt x="986" y="917"/>
                </a:lnTo>
                <a:lnTo>
                  <a:pt x="987" y="922"/>
                </a:lnTo>
                <a:lnTo>
                  <a:pt x="987" y="930"/>
                </a:lnTo>
                <a:lnTo>
                  <a:pt x="989" y="940"/>
                </a:lnTo>
                <a:lnTo>
                  <a:pt x="986" y="941"/>
                </a:lnTo>
                <a:lnTo>
                  <a:pt x="983" y="941"/>
                </a:lnTo>
                <a:lnTo>
                  <a:pt x="976" y="940"/>
                </a:lnTo>
                <a:lnTo>
                  <a:pt x="968" y="938"/>
                </a:lnTo>
                <a:lnTo>
                  <a:pt x="972" y="945"/>
                </a:lnTo>
                <a:lnTo>
                  <a:pt x="976" y="951"/>
                </a:lnTo>
                <a:lnTo>
                  <a:pt x="982" y="956"/>
                </a:lnTo>
                <a:lnTo>
                  <a:pt x="986" y="963"/>
                </a:lnTo>
                <a:lnTo>
                  <a:pt x="990" y="968"/>
                </a:lnTo>
                <a:lnTo>
                  <a:pt x="990" y="974"/>
                </a:lnTo>
                <a:lnTo>
                  <a:pt x="993" y="980"/>
                </a:lnTo>
                <a:lnTo>
                  <a:pt x="993" y="988"/>
                </a:lnTo>
                <a:lnTo>
                  <a:pt x="995" y="991"/>
                </a:lnTo>
                <a:lnTo>
                  <a:pt x="997" y="994"/>
                </a:lnTo>
                <a:lnTo>
                  <a:pt x="1004" y="996"/>
                </a:lnTo>
                <a:lnTo>
                  <a:pt x="1012" y="995"/>
                </a:lnTo>
                <a:lnTo>
                  <a:pt x="1013" y="1001"/>
                </a:lnTo>
                <a:lnTo>
                  <a:pt x="1017" y="1009"/>
                </a:lnTo>
                <a:lnTo>
                  <a:pt x="1020" y="1008"/>
                </a:lnTo>
                <a:lnTo>
                  <a:pt x="1024" y="1009"/>
                </a:lnTo>
                <a:lnTo>
                  <a:pt x="1030" y="1015"/>
                </a:lnTo>
                <a:lnTo>
                  <a:pt x="1031" y="1016"/>
                </a:lnTo>
                <a:lnTo>
                  <a:pt x="1026" y="1021"/>
                </a:lnTo>
                <a:lnTo>
                  <a:pt x="1022" y="1026"/>
                </a:lnTo>
                <a:lnTo>
                  <a:pt x="1024" y="1030"/>
                </a:lnTo>
                <a:lnTo>
                  <a:pt x="1027" y="1033"/>
                </a:lnTo>
                <a:lnTo>
                  <a:pt x="1030" y="1038"/>
                </a:lnTo>
                <a:lnTo>
                  <a:pt x="1030" y="1043"/>
                </a:lnTo>
                <a:lnTo>
                  <a:pt x="1027" y="1050"/>
                </a:lnTo>
                <a:lnTo>
                  <a:pt x="1024" y="1053"/>
                </a:lnTo>
                <a:lnTo>
                  <a:pt x="1029" y="1060"/>
                </a:lnTo>
                <a:lnTo>
                  <a:pt x="1027" y="1064"/>
                </a:lnTo>
                <a:lnTo>
                  <a:pt x="1023" y="1068"/>
                </a:lnTo>
                <a:lnTo>
                  <a:pt x="1022" y="1073"/>
                </a:lnTo>
                <a:lnTo>
                  <a:pt x="1020" y="1076"/>
                </a:lnTo>
                <a:lnTo>
                  <a:pt x="1014" y="1085"/>
                </a:lnTo>
                <a:lnTo>
                  <a:pt x="1010" y="1091"/>
                </a:lnTo>
                <a:lnTo>
                  <a:pt x="1004" y="1095"/>
                </a:lnTo>
                <a:lnTo>
                  <a:pt x="1004" y="1099"/>
                </a:lnTo>
                <a:lnTo>
                  <a:pt x="997" y="1099"/>
                </a:lnTo>
                <a:lnTo>
                  <a:pt x="993" y="1096"/>
                </a:lnTo>
                <a:lnTo>
                  <a:pt x="989" y="1090"/>
                </a:lnTo>
                <a:lnTo>
                  <a:pt x="983" y="1090"/>
                </a:lnTo>
                <a:lnTo>
                  <a:pt x="975" y="1093"/>
                </a:lnTo>
                <a:lnTo>
                  <a:pt x="968" y="1095"/>
                </a:lnTo>
                <a:lnTo>
                  <a:pt x="959" y="1094"/>
                </a:lnTo>
                <a:lnTo>
                  <a:pt x="945" y="1091"/>
                </a:lnTo>
                <a:lnTo>
                  <a:pt x="933" y="1090"/>
                </a:lnTo>
                <a:lnTo>
                  <a:pt x="926" y="1081"/>
                </a:lnTo>
                <a:lnTo>
                  <a:pt x="922" y="1076"/>
                </a:lnTo>
                <a:lnTo>
                  <a:pt x="915" y="1076"/>
                </a:lnTo>
                <a:lnTo>
                  <a:pt x="911" y="1074"/>
                </a:lnTo>
                <a:lnTo>
                  <a:pt x="908" y="1075"/>
                </a:lnTo>
                <a:lnTo>
                  <a:pt x="904" y="1078"/>
                </a:lnTo>
                <a:lnTo>
                  <a:pt x="899" y="1081"/>
                </a:lnTo>
                <a:lnTo>
                  <a:pt x="904" y="1088"/>
                </a:lnTo>
                <a:lnTo>
                  <a:pt x="904" y="1086"/>
                </a:lnTo>
                <a:lnTo>
                  <a:pt x="904" y="1095"/>
                </a:lnTo>
                <a:lnTo>
                  <a:pt x="899" y="1103"/>
                </a:lnTo>
                <a:lnTo>
                  <a:pt x="895" y="1106"/>
                </a:lnTo>
                <a:lnTo>
                  <a:pt x="889" y="1110"/>
                </a:lnTo>
                <a:lnTo>
                  <a:pt x="894" y="1111"/>
                </a:lnTo>
                <a:lnTo>
                  <a:pt x="901" y="1111"/>
                </a:lnTo>
                <a:lnTo>
                  <a:pt x="912" y="1113"/>
                </a:lnTo>
                <a:lnTo>
                  <a:pt x="919" y="1115"/>
                </a:lnTo>
                <a:lnTo>
                  <a:pt x="924" y="1114"/>
                </a:lnTo>
                <a:lnTo>
                  <a:pt x="929" y="1115"/>
                </a:lnTo>
                <a:lnTo>
                  <a:pt x="929" y="1121"/>
                </a:lnTo>
                <a:lnTo>
                  <a:pt x="928" y="1130"/>
                </a:lnTo>
                <a:lnTo>
                  <a:pt x="925" y="1138"/>
                </a:lnTo>
                <a:lnTo>
                  <a:pt x="926" y="1143"/>
                </a:lnTo>
                <a:lnTo>
                  <a:pt x="925" y="1148"/>
                </a:lnTo>
                <a:lnTo>
                  <a:pt x="921" y="1159"/>
                </a:lnTo>
                <a:lnTo>
                  <a:pt x="919" y="1168"/>
                </a:lnTo>
                <a:lnTo>
                  <a:pt x="915" y="1168"/>
                </a:lnTo>
                <a:lnTo>
                  <a:pt x="914" y="1170"/>
                </a:lnTo>
                <a:lnTo>
                  <a:pt x="902" y="1170"/>
                </a:lnTo>
                <a:lnTo>
                  <a:pt x="904" y="1176"/>
                </a:lnTo>
                <a:lnTo>
                  <a:pt x="909" y="1188"/>
                </a:lnTo>
                <a:lnTo>
                  <a:pt x="908" y="1193"/>
                </a:lnTo>
                <a:lnTo>
                  <a:pt x="904" y="1194"/>
                </a:lnTo>
                <a:lnTo>
                  <a:pt x="902" y="1199"/>
                </a:lnTo>
                <a:lnTo>
                  <a:pt x="899" y="1205"/>
                </a:lnTo>
                <a:lnTo>
                  <a:pt x="898" y="1211"/>
                </a:lnTo>
                <a:lnTo>
                  <a:pt x="898" y="1219"/>
                </a:lnTo>
                <a:lnTo>
                  <a:pt x="895" y="1229"/>
                </a:lnTo>
                <a:lnTo>
                  <a:pt x="901" y="1231"/>
                </a:lnTo>
                <a:lnTo>
                  <a:pt x="901" y="1239"/>
                </a:lnTo>
                <a:lnTo>
                  <a:pt x="904" y="1246"/>
                </a:lnTo>
                <a:lnTo>
                  <a:pt x="908" y="1250"/>
                </a:lnTo>
                <a:lnTo>
                  <a:pt x="912" y="1252"/>
                </a:lnTo>
                <a:lnTo>
                  <a:pt x="921" y="1252"/>
                </a:lnTo>
                <a:lnTo>
                  <a:pt x="925" y="1259"/>
                </a:lnTo>
                <a:lnTo>
                  <a:pt x="926" y="1262"/>
                </a:lnTo>
                <a:lnTo>
                  <a:pt x="928" y="1267"/>
                </a:lnTo>
                <a:lnTo>
                  <a:pt x="935" y="1272"/>
                </a:lnTo>
                <a:lnTo>
                  <a:pt x="941" y="1269"/>
                </a:lnTo>
                <a:lnTo>
                  <a:pt x="946" y="1266"/>
                </a:lnTo>
                <a:lnTo>
                  <a:pt x="952" y="1265"/>
                </a:lnTo>
                <a:lnTo>
                  <a:pt x="959" y="1266"/>
                </a:lnTo>
                <a:lnTo>
                  <a:pt x="963" y="1266"/>
                </a:lnTo>
                <a:lnTo>
                  <a:pt x="960" y="1271"/>
                </a:lnTo>
                <a:lnTo>
                  <a:pt x="959" y="1277"/>
                </a:lnTo>
                <a:lnTo>
                  <a:pt x="952" y="1277"/>
                </a:lnTo>
                <a:lnTo>
                  <a:pt x="952" y="1284"/>
                </a:lnTo>
                <a:lnTo>
                  <a:pt x="951" y="1291"/>
                </a:lnTo>
                <a:lnTo>
                  <a:pt x="943" y="1289"/>
                </a:lnTo>
                <a:lnTo>
                  <a:pt x="941" y="1289"/>
                </a:lnTo>
                <a:lnTo>
                  <a:pt x="936" y="1296"/>
                </a:lnTo>
                <a:lnTo>
                  <a:pt x="932" y="1299"/>
                </a:lnTo>
                <a:lnTo>
                  <a:pt x="933" y="1306"/>
                </a:lnTo>
                <a:lnTo>
                  <a:pt x="935" y="1314"/>
                </a:lnTo>
                <a:lnTo>
                  <a:pt x="939" y="1319"/>
                </a:lnTo>
                <a:lnTo>
                  <a:pt x="948" y="1320"/>
                </a:lnTo>
                <a:lnTo>
                  <a:pt x="953" y="1320"/>
                </a:lnTo>
                <a:lnTo>
                  <a:pt x="955" y="1326"/>
                </a:lnTo>
                <a:lnTo>
                  <a:pt x="952" y="1329"/>
                </a:lnTo>
                <a:lnTo>
                  <a:pt x="948" y="1335"/>
                </a:lnTo>
                <a:lnTo>
                  <a:pt x="952" y="1344"/>
                </a:lnTo>
                <a:lnTo>
                  <a:pt x="962" y="1342"/>
                </a:lnTo>
                <a:lnTo>
                  <a:pt x="968" y="1345"/>
                </a:lnTo>
                <a:lnTo>
                  <a:pt x="973" y="1346"/>
                </a:lnTo>
                <a:lnTo>
                  <a:pt x="987" y="1346"/>
                </a:lnTo>
                <a:lnTo>
                  <a:pt x="992" y="1347"/>
                </a:lnTo>
                <a:lnTo>
                  <a:pt x="993" y="1350"/>
                </a:lnTo>
                <a:lnTo>
                  <a:pt x="1000" y="1356"/>
                </a:lnTo>
                <a:lnTo>
                  <a:pt x="1004" y="1355"/>
                </a:lnTo>
                <a:lnTo>
                  <a:pt x="1010" y="1350"/>
                </a:lnTo>
                <a:lnTo>
                  <a:pt x="1012" y="1340"/>
                </a:lnTo>
                <a:lnTo>
                  <a:pt x="1010" y="1337"/>
                </a:lnTo>
                <a:lnTo>
                  <a:pt x="1013" y="1331"/>
                </a:lnTo>
                <a:lnTo>
                  <a:pt x="1017" y="1326"/>
                </a:lnTo>
                <a:lnTo>
                  <a:pt x="1020" y="1314"/>
                </a:lnTo>
                <a:lnTo>
                  <a:pt x="1027" y="1312"/>
                </a:lnTo>
                <a:lnTo>
                  <a:pt x="1036" y="1316"/>
                </a:lnTo>
                <a:lnTo>
                  <a:pt x="1044" y="1317"/>
                </a:lnTo>
                <a:lnTo>
                  <a:pt x="1053" y="1319"/>
                </a:lnTo>
                <a:lnTo>
                  <a:pt x="1060" y="1320"/>
                </a:lnTo>
                <a:lnTo>
                  <a:pt x="1070" y="1315"/>
                </a:lnTo>
                <a:lnTo>
                  <a:pt x="1071" y="1321"/>
                </a:lnTo>
                <a:lnTo>
                  <a:pt x="1068" y="1329"/>
                </a:lnTo>
                <a:lnTo>
                  <a:pt x="1068" y="1332"/>
                </a:lnTo>
                <a:lnTo>
                  <a:pt x="1076" y="1336"/>
                </a:lnTo>
                <a:lnTo>
                  <a:pt x="1083" y="1335"/>
                </a:lnTo>
                <a:lnTo>
                  <a:pt x="1093" y="1334"/>
                </a:lnTo>
                <a:lnTo>
                  <a:pt x="1094" y="1339"/>
                </a:lnTo>
                <a:lnTo>
                  <a:pt x="1094" y="1345"/>
                </a:lnTo>
                <a:lnTo>
                  <a:pt x="1095" y="1349"/>
                </a:lnTo>
                <a:lnTo>
                  <a:pt x="1098" y="1351"/>
                </a:lnTo>
                <a:lnTo>
                  <a:pt x="1104" y="1351"/>
                </a:lnTo>
                <a:lnTo>
                  <a:pt x="1104" y="1354"/>
                </a:lnTo>
                <a:lnTo>
                  <a:pt x="1105" y="1360"/>
                </a:lnTo>
                <a:lnTo>
                  <a:pt x="1110" y="1361"/>
                </a:lnTo>
                <a:lnTo>
                  <a:pt x="1114" y="1357"/>
                </a:lnTo>
                <a:lnTo>
                  <a:pt x="1115" y="1355"/>
                </a:lnTo>
                <a:lnTo>
                  <a:pt x="1114" y="1350"/>
                </a:lnTo>
                <a:lnTo>
                  <a:pt x="1111" y="1344"/>
                </a:lnTo>
                <a:lnTo>
                  <a:pt x="1107" y="1339"/>
                </a:lnTo>
                <a:lnTo>
                  <a:pt x="1104" y="1332"/>
                </a:lnTo>
                <a:lnTo>
                  <a:pt x="1101" y="1325"/>
                </a:lnTo>
                <a:lnTo>
                  <a:pt x="1105" y="1317"/>
                </a:lnTo>
                <a:lnTo>
                  <a:pt x="1111" y="1316"/>
                </a:lnTo>
                <a:lnTo>
                  <a:pt x="1115" y="1314"/>
                </a:lnTo>
                <a:lnTo>
                  <a:pt x="1117" y="1320"/>
                </a:lnTo>
                <a:lnTo>
                  <a:pt x="1118" y="1320"/>
                </a:lnTo>
                <a:lnTo>
                  <a:pt x="1124" y="1321"/>
                </a:lnTo>
                <a:lnTo>
                  <a:pt x="1124" y="1330"/>
                </a:lnTo>
                <a:lnTo>
                  <a:pt x="1129" y="1330"/>
                </a:lnTo>
                <a:lnTo>
                  <a:pt x="1137" y="1329"/>
                </a:lnTo>
                <a:lnTo>
                  <a:pt x="1141" y="1334"/>
                </a:lnTo>
                <a:lnTo>
                  <a:pt x="1142" y="1339"/>
                </a:lnTo>
                <a:lnTo>
                  <a:pt x="1144" y="1346"/>
                </a:lnTo>
                <a:lnTo>
                  <a:pt x="1141" y="1351"/>
                </a:lnTo>
                <a:lnTo>
                  <a:pt x="1145" y="1361"/>
                </a:lnTo>
                <a:lnTo>
                  <a:pt x="1148" y="1365"/>
                </a:lnTo>
                <a:lnTo>
                  <a:pt x="1148" y="1370"/>
                </a:lnTo>
                <a:lnTo>
                  <a:pt x="1145" y="1374"/>
                </a:lnTo>
                <a:lnTo>
                  <a:pt x="1138" y="1372"/>
                </a:lnTo>
                <a:lnTo>
                  <a:pt x="1129" y="1371"/>
                </a:lnTo>
                <a:lnTo>
                  <a:pt x="1122" y="1367"/>
                </a:lnTo>
                <a:lnTo>
                  <a:pt x="1115" y="1365"/>
                </a:lnTo>
                <a:lnTo>
                  <a:pt x="1110" y="1366"/>
                </a:lnTo>
                <a:lnTo>
                  <a:pt x="1108" y="1371"/>
                </a:lnTo>
                <a:lnTo>
                  <a:pt x="1103" y="1376"/>
                </a:lnTo>
                <a:lnTo>
                  <a:pt x="1098" y="1379"/>
                </a:lnTo>
                <a:lnTo>
                  <a:pt x="1093" y="1380"/>
                </a:lnTo>
                <a:lnTo>
                  <a:pt x="1093" y="1386"/>
                </a:lnTo>
                <a:lnTo>
                  <a:pt x="1097" y="1382"/>
                </a:lnTo>
                <a:lnTo>
                  <a:pt x="1107" y="1382"/>
                </a:lnTo>
                <a:lnTo>
                  <a:pt x="1107" y="1385"/>
                </a:lnTo>
                <a:lnTo>
                  <a:pt x="1103" y="1390"/>
                </a:lnTo>
                <a:lnTo>
                  <a:pt x="1101" y="1392"/>
                </a:lnTo>
                <a:lnTo>
                  <a:pt x="1100" y="1397"/>
                </a:lnTo>
                <a:lnTo>
                  <a:pt x="1094" y="1401"/>
                </a:lnTo>
                <a:lnTo>
                  <a:pt x="1088" y="1402"/>
                </a:lnTo>
                <a:lnTo>
                  <a:pt x="1088" y="1410"/>
                </a:lnTo>
                <a:lnTo>
                  <a:pt x="1094" y="1412"/>
                </a:lnTo>
                <a:lnTo>
                  <a:pt x="1098" y="1415"/>
                </a:lnTo>
                <a:lnTo>
                  <a:pt x="1103" y="1419"/>
                </a:lnTo>
                <a:lnTo>
                  <a:pt x="1104" y="1422"/>
                </a:lnTo>
                <a:lnTo>
                  <a:pt x="1101" y="1425"/>
                </a:lnTo>
                <a:lnTo>
                  <a:pt x="1104" y="1427"/>
                </a:lnTo>
                <a:lnTo>
                  <a:pt x="1111" y="1429"/>
                </a:lnTo>
                <a:lnTo>
                  <a:pt x="1115" y="1430"/>
                </a:lnTo>
                <a:lnTo>
                  <a:pt x="1118" y="1435"/>
                </a:lnTo>
                <a:lnTo>
                  <a:pt x="1117" y="1439"/>
                </a:lnTo>
                <a:lnTo>
                  <a:pt x="1114" y="1440"/>
                </a:lnTo>
                <a:lnTo>
                  <a:pt x="1112" y="1442"/>
                </a:lnTo>
                <a:lnTo>
                  <a:pt x="1114" y="1446"/>
                </a:lnTo>
                <a:lnTo>
                  <a:pt x="1117" y="1447"/>
                </a:lnTo>
                <a:lnTo>
                  <a:pt x="1115" y="1451"/>
                </a:lnTo>
                <a:lnTo>
                  <a:pt x="1114" y="1455"/>
                </a:lnTo>
                <a:lnTo>
                  <a:pt x="1110" y="1459"/>
                </a:lnTo>
                <a:lnTo>
                  <a:pt x="1110" y="1456"/>
                </a:lnTo>
                <a:lnTo>
                  <a:pt x="1105" y="1451"/>
                </a:lnTo>
                <a:lnTo>
                  <a:pt x="1100" y="1452"/>
                </a:lnTo>
                <a:lnTo>
                  <a:pt x="1095" y="1454"/>
                </a:lnTo>
                <a:lnTo>
                  <a:pt x="1093" y="1451"/>
                </a:lnTo>
                <a:lnTo>
                  <a:pt x="1091" y="1449"/>
                </a:lnTo>
                <a:lnTo>
                  <a:pt x="1090" y="1445"/>
                </a:lnTo>
                <a:lnTo>
                  <a:pt x="1093" y="1441"/>
                </a:lnTo>
                <a:lnTo>
                  <a:pt x="1094" y="1439"/>
                </a:lnTo>
                <a:lnTo>
                  <a:pt x="1094" y="1436"/>
                </a:lnTo>
                <a:lnTo>
                  <a:pt x="1090" y="1435"/>
                </a:lnTo>
                <a:lnTo>
                  <a:pt x="1093" y="1431"/>
                </a:lnTo>
                <a:lnTo>
                  <a:pt x="1094" y="1427"/>
                </a:lnTo>
                <a:lnTo>
                  <a:pt x="1090" y="1425"/>
                </a:lnTo>
                <a:lnTo>
                  <a:pt x="1085" y="1420"/>
                </a:lnTo>
                <a:lnTo>
                  <a:pt x="1081" y="1415"/>
                </a:lnTo>
                <a:lnTo>
                  <a:pt x="1078" y="1411"/>
                </a:lnTo>
                <a:lnTo>
                  <a:pt x="1071" y="1416"/>
                </a:lnTo>
                <a:lnTo>
                  <a:pt x="1067" y="1416"/>
                </a:lnTo>
                <a:lnTo>
                  <a:pt x="1063" y="1412"/>
                </a:lnTo>
                <a:lnTo>
                  <a:pt x="1061" y="1414"/>
                </a:lnTo>
                <a:lnTo>
                  <a:pt x="1054" y="1416"/>
                </a:lnTo>
                <a:lnTo>
                  <a:pt x="1039" y="1416"/>
                </a:lnTo>
                <a:lnTo>
                  <a:pt x="1031" y="1415"/>
                </a:lnTo>
                <a:lnTo>
                  <a:pt x="1027" y="1417"/>
                </a:lnTo>
                <a:lnTo>
                  <a:pt x="1026" y="1421"/>
                </a:lnTo>
                <a:lnTo>
                  <a:pt x="1024" y="1421"/>
                </a:lnTo>
                <a:lnTo>
                  <a:pt x="1020" y="1420"/>
                </a:lnTo>
                <a:lnTo>
                  <a:pt x="1019" y="1417"/>
                </a:lnTo>
                <a:lnTo>
                  <a:pt x="1017" y="1412"/>
                </a:lnTo>
                <a:lnTo>
                  <a:pt x="1014" y="1409"/>
                </a:lnTo>
                <a:lnTo>
                  <a:pt x="1012" y="1407"/>
                </a:lnTo>
                <a:lnTo>
                  <a:pt x="1002" y="1407"/>
                </a:lnTo>
                <a:lnTo>
                  <a:pt x="1000" y="1404"/>
                </a:lnTo>
                <a:lnTo>
                  <a:pt x="997" y="1402"/>
                </a:lnTo>
                <a:lnTo>
                  <a:pt x="986" y="1402"/>
                </a:lnTo>
                <a:lnTo>
                  <a:pt x="982" y="1401"/>
                </a:lnTo>
                <a:lnTo>
                  <a:pt x="979" y="1394"/>
                </a:lnTo>
                <a:lnTo>
                  <a:pt x="977" y="1389"/>
                </a:lnTo>
                <a:lnTo>
                  <a:pt x="979" y="1382"/>
                </a:lnTo>
                <a:lnTo>
                  <a:pt x="980" y="1376"/>
                </a:lnTo>
                <a:lnTo>
                  <a:pt x="980" y="1371"/>
                </a:lnTo>
                <a:lnTo>
                  <a:pt x="977" y="1365"/>
                </a:lnTo>
                <a:lnTo>
                  <a:pt x="969" y="1365"/>
                </a:lnTo>
                <a:lnTo>
                  <a:pt x="963" y="1366"/>
                </a:lnTo>
                <a:lnTo>
                  <a:pt x="960" y="1365"/>
                </a:lnTo>
                <a:lnTo>
                  <a:pt x="956" y="1362"/>
                </a:lnTo>
                <a:lnTo>
                  <a:pt x="955" y="1360"/>
                </a:lnTo>
                <a:lnTo>
                  <a:pt x="952" y="1359"/>
                </a:lnTo>
                <a:lnTo>
                  <a:pt x="951" y="1361"/>
                </a:lnTo>
                <a:lnTo>
                  <a:pt x="949" y="1366"/>
                </a:lnTo>
                <a:lnTo>
                  <a:pt x="945" y="1366"/>
                </a:lnTo>
                <a:lnTo>
                  <a:pt x="939" y="1367"/>
                </a:lnTo>
                <a:lnTo>
                  <a:pt x="935" y="1369"/>
                </a:lnTo>
                <a:lnTo>
                  <a:pt x="933" y="1371"/>
                </a:lnTo>
                <a:lnTo>
                  <a:pt x="933" y="1381"/>
                </a:lnTo>
                <a:lnTo>
                  <a:pt x="941" y="1381"/>
                </a:lnTo>
                <a:lnTo>
                  <a:pt x="948" y="1381"/>
                </a:lnTo>
                <a:lnTo>
                  <a:pt x="952" y="1386"/>
                </a:lnTo>
                <a:lnTo>
                  <a:pt x="956" y="1392"/>
                </a:lnTo>
                <a:lnTo>
                  <a:pt x="962" y="1396"/>
                </a:lnTo>
                <a:lnTo>
                  <a:pt x="962" y="1401"/>
                </a:lnTo>
                <a:lnTo>
                  <a:pt x="958" y="1402"/>
                </a:lnTo>
                <a:lnTo>
                  <a:pt x="949" y="1402"/>
                </a:lnTo>
                <a:lnTo>
                  <a:pt x="946" y="1406"/>
                </a:lnTo>
                <a:lnTo>
                  <a:pt x="946" y="1406"/>
                </a:lnTo>
                <a:lnTo>
                  <a:pt x="945" y="1414"/>
                </a:lnTo>
                <a:lnTo>
                  <a:pt x="951" y="1416"/>
                </a:lnTo>
                <a:lnTo>
                  <a:pt x="956" y="1420"/>
                </a:lnTo>
                <a:lnTo>
                  <a:pt x="962" y="1422"/>
                </a:lnTo>
                <a:lnTo>
                  <a:pt x="969" y="1422"/>
                </a:lnTo>
                <a:lnTo>
                  <a:pt x="972" y="1427"/>
                </a:lnTo>
                <a:lnTo>
                  <a:pt x="970" y="1434"/>
                </a:lnTo>
                <a:lnTo>
                  <a:pt x="976" y="1437"/>
                </a:lnTo>
                <a:lnTo>
                  <a:pt x="982" y="1441"/>
                </a:lnTo>
                <a:lnTo>
                  <a:pt x="985" y="1444"/>
                </a:lnTo>
                <a:lnTo>
                  <a:pt x="987" y="1445"/>
                </a:lnTo>
                <a:lnTo>
                  <a:pt x="989" y="1451"/>
                </a:lnTo>
                <a:lnTo>
                  <a:pt x="985" y="1452"/>
                </a:lnTo>
                <a:lnTo>
                  <a:pt x="982" y="1452"/>
                </a:lnTo>
                <a:lnTo>
                  <a:pt x="979" y="1454"/>
                </a:lnTo>
                <a:lnTo>
                  <a:pt x="977" y="1459"/>
                </a:lnTo>
                <a:lnTo>
                  <a:pt x="980" y="1462"/>
                </a:lnTo>
                <a:lnTo>
                  <a:pt x="977" y="1465"/>
                </a:lnTo>
                <a:lnTo>
                  <a:pt x="975" y="1466"/>
                </a:lnTo>
                <a:lnTo>
                  <a:pt x="975" y="1467"/>
                </a:lnTo>
                <a:lnTo>
                  <a:pt x="973" y="1471"/>
                </a:lnTo>
                <a:lnTo>
                  <a:pt x="968" y="1470"/>
                </a:lnTo>
                <a:lnTo>
                  <a:pt x="968" y="1477"/>
                </a:lnTo>
                <a:lnTo>
                  <a:pt x="965" y="1480"/>
                </a:lnTo>
                <a:lnTo>
                  <a:pt x="965" y="1483"/>
                </a:lnTo>
                <a:lnTo>
                  <a:pt x="966" y="1490"/>
                </a:lnTo>
                <a:lnTo>
                  <a:pt x="966" y="1501"/>
                </a:lnTo>
                <a:lnTo>
                  <a:pt x="973" y="1507"/>
                </a:lnTo>
                <a:lnTo>
                  <a:pt x="976" y="1507"/>
                </a:lnTo>
                <a:lnTo>
                  <a:pt x="977" y="1506"/>
                </a:lnTo>
                <a:lnTo>
                  <a:pt x="977" y="1493"/>
                </a:lnTo>
                <a:lnTo>
                  <a:pt x="983" y="1492"/>
                </a:lnTo>
                <a:lnTo>
                  <a:pt x="987" y="1495"/>
                </a:lnTo>
                <a:lnTo>
                  <a:pt x="989" y="1501"/>
                </a:lnTo>
                <a:lnTo>
                  <a:pt x="992" y="1505"/>
                </a:lnTo>
                <a:lnTo>
                  <a:pt x="999" y="1506"/>
                </a:lnTo>
                <a:lnTo>
                  <a:pt x="999" y="1500"/>
                </a:lnTo>
                <a:lnTo>
                  <a:pt x="1002" y="1497"/>
                </a:lnTo>
                <a:lnTo>
                  <a:pt x="1007" y="1495"/>
                </a:lnTo>
                <a:lnTo>
                  <a:pt x="1012" y="1497"/>
                </a:lnTo>
                <a:lnTo>
                  <a:pt x="1016" y="1497"/>
                </a:lnTo>
                <a:lnTo>
                  <a:pt x="1020" y="1496"/>
                </a:lnTo>
                <a:lnTo>
                  <a:pt x="1024" y="1496"/>
                </a:lnTo>
                <a:lnTo>
                  <a:pt x="1027" y="1497"/>
                </a:lnTo>
                <a:lnTo>
                  <a:pt x="1029" y="1495"/>
                </a:lnTo>
                <a:lnTo>
                  <a:pt x="1027" y="1490"/>
                </a:lnTo>
                <a:lnTo>
                  <a:pt x="1026" y="1486"/>
                </a:lnTo>
                <a:lnTo>
                  <a:pt x="1026" y="1483"/>
                </a:lnTo>
                <a:lnTo>
                  <a:pt x="1027" y="1482"/>
                </a:lnTo>
                <a:lnTo>
                  <a:pt x="1027" y="1480"/>
                </a:lnTo>
                <a:lnTo>
                  <a:pt x="1026" y="1477"/>
                </a:lnTo>
                <a:lnTo>
                  <a:pt x="1029" y="1475"/>
                </a:lnTo>
                <a:lnTo>
                  <a:pt x="1030" y="1473"/>
                </a:lnTo>
                <a:lnTo>
                  <a:pt x="1027" y="1471"/>
                </a:lnTo>
                <a:lnTo>
                  <a:pt x="1023" y="1470"/>
                </a:lnTo>
                <a:lnTo>
                  <a:pt x="1019" y="1468"/>
                </a:lnTo>
                <a:lnTo>
                  <a:pt x="1014" y="1468"/>
                </a:lnTo>
                <a:lnTo>
                  <a:pt x="1017" y="1465"/>
                </a:lnTo>
                <a:lnTo>
                  <a:pt x="1022" y="1464"/>
                </a:lnTo>
                <a:lnTo>
                  <a:pt x="1026" y="1462"/>
                </a:lnTo>
                <a:lnTo>
                  <a:pt x="1026" y="1457"/>
                </a:lnTo>
                <a:lnTo>
                  <a:pt x="1024" y="1454"/>
                </a:lnTo>
                <a:lnTo>
                  <a:pt x="1024" y="1451"/>
                </a:lnTo>
                <a:lnTo>
                  <a:pt x="1027" y="1449"/>
                </a:lnTo>
                <a:lnTo>
                  <a:pt x="1030" y="1446"/>
                </a:lnTo>
                <a:lnTo>
                  <a:pt x="1033" y="1446"/>
                </a:lnTo>
                <a:lnTo>
                  <a:pt x="1034" y="1451"/>
                </a:lnTo>
                <a:lnTo>
                  <a:pt x="1034" y="1456"/>
                </a:lnTo>
                <a:lnTo>
                  <a:pt x="1031" y="1461"/>
                </a:lnTo>
                <a:lnTo>
                  <a:pt x="1031" y="1465"/>
                </a:lnTo>
                <a:lnTo>
                  <a:pt x="1036" y="1466"/>
                </a:lnTo>
                <a:lnTo>
                  <a:pt x="1037" y="1465"/>
                </a:lnTo>
                <a:lnTo>
                  <a:pt x="1040" y="1459"/>
                </a:lnTo>
                <a:lnTo>
                  <a:pt x="1043" y="1459"/>
                </a:lnTo>
                <a:lnTo>
                  <a:pt x="1044" y="1461"/>
                </a:lnTo>
                <a:lnTo>
                  <a:pt x="1046" y="1465"/>
                </a:lnTo>
                <a:lnTo>
                  <a:pt x="1047" y="1466"/>
                </a:lnTo>
                <a:lnTo>
                  <a:pt x="1047" y="1460"/>
                </a:lnTo>
                <a:lnTo>
                  <a:pt x="1050" y="1455"/>
                </a:lnTo>
                <a:lnTo>
                  <a:pt x="1053" y="1452"/>
                </a:lnTo>
                <a:lnTo>
                  <a:pt x="1054" y="1455"/>
                </a:lnTo>
                <a:lnTo>
                  <a:pt x="1054" y="1459"/>
                </a:lnTo>
                <a:lnTo>
                  <a:pt x="1056" y="1465"/>
                </a:lnTo>
                <a:lnTo>
                  <a:pt x="1058" y="1470"/>
                </a:lnTo>
                <a:lnTo>
                  <a:pt x="1060" y="1472"/>
                </a:lnTo>
                <a:lnTo>
                  <a:pt x="1063" y="1473"/>
                </a:lnTo>
                <a:lnTo>
                  <a:pt x="1071" y="1473"/>
                </a:lnTo>
                <a:lnTo>
                  <a:pt x="1074" y="1470"/>
                </a:lnTo>
                <a:lnTo>
                  <a:pt x="1078" y="1468"/>
                </a:lnTo>
                <a:lnTo>
                  <a:pt x="1081" y="1468"/>
                </a:lnTo>
                <a:lnTo>
                  <a:pt x="1081" y="1476"/>
                </a:lnTo>
                <a:lnTo>
                  <a:pt x="1085" y="1476"/>
                </a:lnTo>
                <a:lnTo>
                  <a:pt x="1087" y="1473"/>
                </a:lnTo>
                <a:lnTo>
                  <a:pt x="1091" y="1471"/>
                </a:lnTo>
                <a:lnTo>
                  <a:pt x="1097" y="1470"/>
                </a:lnTo>
                <a:lnTo>
                  <a:pt x="1098" y="1471"/>
                </a:lnTo>
                <a:lnTo>
                  <a:pt x="1101" y="1475"/>
                </a:lnTo>
                <a:lnTo>
                  <a:pt x="1104" y="1473"/>
                </a:lnTo>
                <a:lnTo>
                  <a:pt x="1107" y="1472"/>
                </a:lnTo>
                <a:lnTo>
                  <a:pt x="1111" y="1472"/>
                </a:lnTo>
                <a:lnTo>
                  <a:pt x="1115" y="1473"/>
                </a:lnTo>
                <a:lnTo>
                  <a:pt x="1115" y="1476"/>
                </a:lnTo>
                <a:lnTo>
                  <a:pt x="1114" y="1480"/>
                </a:lnTo>
                <a:lnTo>
                  <a:pt x="1111" y="1481"/>
                </a:lnTo>
                <a:lnTo>
                  <a:pt x="1112" y="1485"/>
                </a:lnTo>
                <a:lnTo>
                  <a:pt x="1114" y="1487"/>
                </a:lnTo>
                <a:lnTo>
                  <a:pt x="1118" y="1487"/>
                </a:lnTo>
                <a:lnTo>
                  <a:pt x="1120" y="1485"/>
                </a:lnTo>
                <a:lnTo>
                  <a:pt x="1122" y="1482"/>
                </a:lnTo>
                <a:lnTo>
                  <a:pt x="1125" y="1481"/>
                </a:lnTo>
                <a:lnTo>
                  <a:pt x="1128" y="1482"/>
                </a:lnTo>
                <a:lnTo>
                  <a:pt x="1127" y="1485"/>
                </a:lnTo>
                <a:lnTo>
                  <a:pt x="1124" y="1487"/>
                </a:lnTo>
                <a:lnTo>
                  <a:pt x="1125" y="1488"/>
                </a:lnTo>
                <a:lnTo>
                  <a:pt x="1125" y="1492"/>
                </a:lnTo>
                <a:lnTo>
                  <a:pt x="1127" y="1495"/>
                </a:lnTo>
                <a:lnTo>
                  <a:pt x="1129" y="1497"/>
                </a:lnTo>
                <a:lnTo>
                  <a:pt x="1131" y="1500"/>
                </a:lnTo>
                <a:lnTo>
                  <a:pt x="1131" y="1503"/>
                </a:lnTo>
                <a:lnTo>
                  <a:pt x="1129" y="1506"/>
                </a:lnTo>
                <a:lnTo>
                  <a:pt x="1131" y="1510"/>
                </a:lnTo>
                <a:lnTo>
                  <a:pt x="1131" y="1513"/>
                </a:lnTo>
                <a:lnTo>
                  <a:pt x="1128" y="1513"/>
                </a:lnTo>
                <a:lnTo>
                  <a:pt x="1124" y="1516"/>
                </a:lnTo>
                <a:lnTo>
                  <a:pt x="1127" y="1522"/>
                </a:lnTo>
                <a:lnTo>
                  <a:pt x="1129" y="1523"/>
                </a:lnTo>
                <a:lnTo>
                  <a:pt x="1139" y="1523"/>
                </a:lnTo>
                <a:lnTo>
                  <a:pt x="1141" y="1522"/>
                </a:lnTo>
                <a:lnTo>
                  <a:pt x="1139" y="1520"/>
                </a:lnTo>
                <a:lnTo>
                  <a:pt x="1141" y="1515"/>
                </a:lnTo>
                <a:lnTo>
                  <a:pt x="1142" y="1513"/>
                </a:lnTo>
                <a:lnTo>
                  <a:pt x="1147" y="1515"/>
                </a:lnTo>
                <a:lnTo>
                  <a:pt x="1148" y="1517"/>
                </a:lnTo>
                <a:lnTo>
                  <a:pt x="1151" y="1522"/>
                </a:lnTo>
                <a:lnTo>
                  <a:pt x="1154" y="1521"/>
                </a:lnTo>
                <a:lnTo>
                  <a:pt x="1154" y="1515"/>
                </a:lnTo>
                <a:lnTo>
                  <a:pt x="1152" y="1511"/>
                </a:lnTo>
                <a:lnTo>
                  <a:pt x="1151" y="1506"/>
                </a:lnTo>
                <a:lnTo>
                  <a:pt x="1148" y="1503"/>
                </a:lnTo>
                <a:lnTo>
                  <a:pt x="1148" y="1501"/>
                </a:lnTo>
                <a:lnTo>
                  <a:pt x="1152" y="1500"/>
                </a:lnTo>
                <a:lnTo>
                  <a:pt x="1155" y="1502"/>
                </a:lnTo>
                <a:lnTo>
                  <a:pt x="1158" y="1506"/>
                </a:lnTo>
                <a:lnTo>
                  <a:pt x="1161" y="1511"/>
                </a:lnTo>
                <a:lnTo>
                  <a:pt x="1164" y="1508"/>
                </a:lnTo>
                <a:lnTo>
                  <a:pt x="1165" y="1506"/>
                </a:lnTo>
                <a:lnTo>
                  <a:pt x="1166" y="1508"/>
                </a:lnTo>
                <a:lnTo>
                  <a:pt x="1171" y="1505"/>
                </a:lnTo>
                <a:lnTo>
                  <a:pt x="1172" y="1500"/>
                </a:lnTo>
                <a:lnTo>
                  <a:pt x="1176" y="1501"/>
                </a:lnTo>
                <a:lnTo>
                  <a:pt x="1179" y="1505"/>
                </a:lnTo>
                <a:lnTo>
                  <a:pt x="1182" y="1506"/>
                </a:lnTo>
                <a:lnTo>
                  <a:pt x="1185" y="1506"/>
                </a:lnTo>
                <a:lnTo>
                  <a:pt x="1185" y="1505"/>
                </a:lnTo>
                <a:lnTo>
                  <a:pt x="1182" y="1500"/>
                </a:lnTo>
                <a:lnTo>
                  <a:pt x="1183" y="1497"/>
                </a:lnTo>
                <a:lnTo>
                  <a:pt x="1186" y="1492"/>
                </a:lnTo>
                <a:lnTo>
                  <a:pt x="1189" y="1491"/>
                </a:lnTo>
                <a:lnTo>
                  <a:pt x="1193" y="1491"/>
                </a:lnTo>
                <a:lnTo>
                  <a:pt x="1196" y="1490"/>
                </a:lnTo>
                <a:lnTo>
                  <a:pt x="1201" y="1490"/>
                </a:lnTo>
                <a:lnTo>
                  <a:pt x="1199" y="1497"/>
                </a:lnTo>
                <a:lnTo>
                  <a:pt x="1203" y="1496"/>
                </a:lnTo>
                <a:lnTo>
                  <a:pt x="1206" y="1496"/>
                </a:lnTo>
                <a:lnTo>
                  <a:pt x="1209" y="1497"/>
                </a:lnTo>
                <a:lnTo>
                  <a:pt x="1210" y="1502"/>
                </a:lnTo>
                <a:lnTo>
                  <a:pt x="1213" y="1506"/>
                </a:lnTo>
                <a:lnTo>
                  <a:pt x="1215" y="1502"/>
                </a:lnTo>
                <a:lnTo>
                  <a:pt x="1215" y="1491"/>
                </a:lnTo>
                <a:lnTo>
                  <a:pt x="1213" y="1487"/>
                </a:lnTo>
                <a:lnTo>
                  <a:pt x="1218" y="1485"/>
                </a:lnTo>
                <a:lnTo>
                  <a:pt x="1220" y="1482"/>
                </a:lnTo>
                <a:lnTo>
                  <a:pt x="1223" y="1483"/>
                </a:lnTo>
                <a:lnTo>
                  <a:pt x="1226" y="1482"/>
                </a:lnTo>
                <a:lnTo>
                  <a:pt x="1229" y="1480"/>
                </a:lnTo>
                <a:lnTo>
                  <a:pt x="1233" y="1480"/>
                </a:lnTo>
                <a:lnTo>
                  <a:pt x="1236" y="1477"/>
                </a:lnTo>
                <a:lnTo>
                  <a:pt x="1236" y="1475"/>
                </a:lnTo>
                <a:lnTo>
                  <a:pt x="1237" y="1470"/>
                </a:lnTo>
                <a:lnTo>
                  <a:pt x="1243" y="1471"/>
                </a:lnTo>
                <a:lnTo>
                  <a:pt x="1247" y="1470"/>
                </a:lnTo>
                <a:lnTo>
                  <a:pt x="1252" y="1465"/>
                </a:lnTo>
                <a:lnTo>
                  <a:pt x="1255" y="1464"/>
                </a:lnTo>
                <a:lnTo>
                  <a:pt x="1255" y="1460"/>
                </a:lnTo>
                <a:lnTo>
                  <a:pt x="1253" y="1456"/>
                </a:lnTo>
                <a:lnTo>
                  <a:pt x="1249" y="1454"/>
                </a:lnTo>
                <a:lnTo>
                  <a:pt x="1247" y="1447"/>
                </a:lnTo>
                <a:lnTo>
                  <a:pt x="1249" y="1445"/>
                </a:lnTo>
                <a:lnTo>
                  <a:pt x="1252" y="1441"/>
                </a:lnTo>
                <a:lnTo>
                  <a:pt x="1255" y="1439"/>
                </a:lnTo>
                <a:lnTo>
                  <a:pt x="1259" y="1442"/>
                </a:lnTo>
                <a:lnTo>
                  <a:pt x="1263" y="1444"/>
                </a:lnTo>
                <a:lnTo>
                  <a:pt x="1267" y="1442"/>
                </a:lnTo>
                <a:lnTo>
                  <a:pt x="1273" y="1440"/>
                </a:lnTo>
                <a:lnTo>
                  <a:pt x="1274" y="1442"/>
                </a:lnTo>
                <a:lnTo>
                  <a:pt x="1276" y="1446"/>
                </a:lnTo>
                <a:lnTo>
                  <a:pt x="1277" y="1447"/>
                </a:lnTo>
                <a:lnTo>
                  <a:pt x="1281" y="1450"/>
                </a:lnTo>
                <a:lnTo>
                  <a:pt x="1286" y="1454"/>
                </a:lnTo>
                <a:lnTo>
                  <a:pt x="1287" y="1454"/>
                </a:lnTo>
                <a:lnTo>
                  <a:pt x="1287" y="1451"/>
                </a:lnTo>
                <a:lnTo>
                  <a:pt x="1291" y="1450"/>
                </a:lnTo>
                <a:lnTo>
                  <a:pt x="1291" y="1446"/>
                </a:lnTo>
                <a:lnTo>
                  <a:pt x="1293" y="1444"/>
                </a:lnTo>
                <a:lnTo>
                  <a:pt x="1297" y="1442"/>
                </a:lnTo>
                <a:lnTo>
                  <a:pt x="1297" y="1439"/>
                </a:lnTo>
                <a:lnTo>
                  <a:pt x="1300" y="1435"/>
                </a:lnTo>
                <a:lnTo>
                  <a:pt x="1300" y="1435"/>
                </a:lnTo>
                <a:lnTo>
                  <a:pt x="1306" y="1434"/>
                </a:lnTo>
                <a:lnTo>
                  <a:pt x="1308" y="1435"/>
                </a:lnTo>
                <a:lnTo>
                  <a:pt x="1308" y="1437"/>
                </a:lnTo>
                <a:lnTo>
                  <a:pt x="1307" y="1440"/>
                </a:lnTo>
                <a:lnTo>
                  <a:pt x="1306" y="1444"/>
                </a:lnTo>
                <a:lnTo>
                  <a:pt x="1306" y="1447"/>
                </a:lnTo>
                <a:lnTo>
                  <a:pt x="1307" y="1450"/>
                </a:lnTo>
                <a:lnTo>
                  <a:pt x="1307" y="1451"/>
                </a:lnTo>
                <a:lnTo>
                  <a:pt x="1306" y="1454"/>
                </a:lnTo>
                <a:lnTo>
                  <a:pt x="1303" y="1455"/>
                </a:lnTo>
                <a:lnTo>
                  <a:pt x="1297" y="1456"/>
                </a:lnTo>
                <a:lnTo>
                  <a:pt x="1294" y="1459"/>
                </a:lnTo>
                <a:lnTo>
                  <a:pt x="1294" y="1466"/>
                </a:lnTo>
                <a:lnTo>
                  <a:pt x="1296" y="1470"/>
                </a:lnTo>
                <a:lnTo>
                  <a:pt x="1296" y="1473"/>
                </a:lnTo>
                <a:lnTo>
                  <a:pt x="1297" y="1477"/>
                </a:lnTo>
                <a:lnTo>
                  <a:pt x="1303" y="1477"/>
                </a:lnTo>
                <a:lnTo>
                  <a:pt x="1303" y="1476"/>
                </a:lnTo>
                <a:lnTo>
                  <a:pt x="1304" y="1472"/>
                </a:lnTo>
                <a:lnTo>
                  <a:pt x="1307" y="1468"/>
                </a:lnTo>
                <a:lnTo>
                  <a:pt x="1308" y="1466"/>
                </a:lnTo>
                <a:lnTo>
                  <a:pt x="1310" y="1464"/>
                </a:lnTo>
                <a:lnTo>
                  <a:pt x="1316" y="1464"/>
                </a:lnTo>
                <a:lnTo>
                  <a:pt x="1320" y="1465"/>
                </a:lnTo>
                <a:lnTo>
                  <a:pt x="1323" y="1467"/>
                </a:lnTo>
                <a:lnTo>
                  <a:pt x="1324" y="1466"/>
                </a:lnTo>
                <a:lnTo>
                  <a:pt x="1328" y="1466"/>
                </a:lnTo>
                <a:lnTo>
                  <a:pt x="1330" y="1462"/>
                </a:lnTo>
                <a:lnTo>
                  <a:pt x="1331" y="1457"/>
                </a:lnTo>
                <a:lnTo>
                  <a:pt x="1335" y="1460"/>
                </a:lnTo>
                <a:lnTo>
                  <a:pt x="1338" y="1461"/>
                </a:lnTo>
                <a:lnTo>
                  <a:pt x="1340" y="1464"/>
                </a:lnTo>
                <a:lnTo>
                  <a:pt x="1341" y="1466"/>
                </a:lnTo>
                <a:lnTo>
                  <a:pt x="1353" y="1466"/>
                </a:lnTo>
                <a:lnTo>
                  <a:pt x="1355" y="1468"/>
                </a:lnTo>
                <a:lnTo>
                  <a:pt x="1355" y="1477"/>
                </a:lnTo>
                <a:lnTo>
                  <a:pt x="1353" y="1492"/>
                </a:lnTo>
                <a:lnTo>
                  <a:pt x="1348" y="1497"/>
                </a:lnTo>
                <a:lnTo>
                  <a:pt x="1345" y="1500"/>
                </a:lnTo>
                <a:lnTo>
                  <a:pt x="1344" y="1503"/>
                </a:lnTo>
                <a:lnTo>
                  <a:pt x="1347" y="1506"/>
                </a:lnTo>
                <a:lnTo>
                  <a:pt x="1354" y="1510"/>
                </a:lnTo>
                <a:lnTo>
                  <a:pt x="1354" y="1513"/>
                </a:lnTo>
                <a:lnTo>
                  <a:pt x="1344" y="1520"/>
                </a:lnTo>
                <a:lnTo>
                  <a:pt x="1337" y="1520"/>
                </a:lnTo>
                <a:lnTo>
                  <a:pt x="1338" y="1528"/>
                </a:lnTo>
                <a:lnTo>
                  <a:pt x="1343" y="1531"/>
                </a:lnTo>
                <a:lnTo>
                  <a:pt x="1345" y="1533"/>
                </a:lnTo>
                <a:lnTo>
                  <a:pt x="1351" y="1531"/>
                </a:lnTo>
                <a:lnTo>
                  <a:pt x="1358" y="1531"/>
                </a:lnTo>
                <a:lnTo>
                  <a:pt x="1365" y="1532"/>
                </a:lnTo>
                <a:lnTo>
                  <a:pt x="1370" y="1533"/>
                </a:lnTo>
                <a:lnTo>
                  <a:pt x="1372" y="1538"/>
                </a:lnTo>
                <a:lnTo>
                  <a:pt x="1382" y="1541"/>
                </a:lnTo>
                <a:lnTo>
                  <a:pt x="1384" y="1543"/>
                </a:lnTo>
                <a:lnTo>
                  <a:pt x="1380" y="1552"/>
                </a:lnTo>
                <a:lnTo>
                  <a:pt x="1380" y="1557"/>
                </a:lnTo>
                <a:lnTo>
                  <a:pt x="1382" y="1565"/>
                </a:lnTo>
                <a:lnTo>
                  <a:pt x="1387" y="1562"/>
                </a:lnTo>
                <a:lnTo>
                  <a:pt x="1392" y="1558"/>
                </a:lnTo>
                <a:lnTo>
                  <a:pt x="1399" y="1555"/>
                </a:lnTo>
                <a:lnTo>
                  <a:pt x="1415" y="1555"/>
                </a:lnTo>
                <a:lnTo>
                  <a:pt x="1424" y="1553"/>
                </a:lnTo>
                <a:lnTo>
                  <a:pt x="1431" y="1556"/>
                </a:lnTo>
                <a:lnTo>
                  <a:pt x="1435" y="1557"/>
                </a:lnTo>
                <a:lnTo>
                  <a:pt x="1441" y="1556"/>
                </a:lnTo>
                <a:lnTo>
                  <a:pt x="1448" y="1556"/>
                </a:lnTo>
                <a:lnTo>
                  <a:pt x="1451" y="1560"/>
                </a:lnTo>
                <a:lnTo>
                  <a:pt x="1448" y="1566"/>
                </a:lnTo>
                <a:lnTo>
                  <a:pt x="1446" y="1575"/>
                </a:lnTo>
                <a:lnTo>
                  <a:pt x="1442" y="1580"/>
                </a:lnTo>
                <a:lnTo>
                  <a:pt x="1442" y="1586"/>
                </a:lnTo>
                <a:lnTo>
                  <a:pt x="1439" y="1593"/>
                </a:lnTo>
                <a:lnTo>
                  <a:pt x="1439" y="1598"/>
                </a:lnTo>
                <a:lnTo>
                  <a:pt x="1442" y="1606"/>
                </a:lnTo>
                <a:lnTo>
                  <a:pt x="1443" y="1612"/>
                </a:lnTo>
                <a:lnTo>
                  <a:pt x="1443" y="1627"/>
                </a:lnTo>
                <a:lnTo>
                  <a:pt x="1446" y="1628"/>
                </a:lnTo>
                <a:lnTo>
                  <a:pt x="1452" y="1630"/>
                </a:lnTo>
                <a:lnTo>
                  <a:pt x="1453" y="1632"/>
                </a:lnTo>
                <a:lnTo>
                  <a:pt x="1451" y="1636"/>
                </a:lnTo>
                <a:lnTo>
                  <a:pt x="1445" y="1636"/>
                </a:lnTo>
                <a:lnTo>
                  <a:pt x="1446" y="1637"/>
                </a:lnTo>
                <a:lnTo>
                  <a:pt x="1452" y="1643"/>
                </a:lnTo>
                <a:lnTo>
                  <a:pt x="1455" y="1642"/>
                </a:lnTo>
                <a:lnTo>
                  <a:pt x="1459" y="1636"/>
                </a:lnTo>
                <a:lnTo>
                  <a:pt x="1465" y="1638"/>
                </a:lnTo>
                <a:lnTo>
                  <a:pt x="1465" y="1643"/>
                </a:lnTo>
                <a:lnTo>
                  <a:pt x="1470" y="1645"/>
                </a:lnTo>
                <a:lnTo>
                  <a:pt x="1478" y="1642"/>
                </a:lnTo>
                <a:lnTo>
                  <a:pt x="1476" y="1645"/>
                </a:lnTo>
                <a:lnTo>
                  <a:pt x="1479" y="1646"/>
                </a:lnTo>
                <a:lnTo>
                  <a:pt x="1487" y="1650"/>
                </a:lnTo>
                <a:lnTo>
                  <a:pt x="1492" y="1653"/>
                </a:lnTo>
                <a:lnTo>
                  <a:pt x="1493" y="1652"/>
                </a:lnTo>
                <a:lnTo>
                  <a:pt x="1497" y="1648"/>
                </a:lnTo>
                <a:lnTo>
                  <a:pt x="1500" y="1651"/>
                </a:lnTo>
                <a:lnTo>
                  <a:pt x="1505" y="1648"/>
                </a:lnTo>
                <a:lnTo>
                  <a:pt x="1503" y="1642"/>
                </a:lnTo>
                <a:lnTo>
                  <a:pt x="1506" y="1646"/>
                </a:lnTo>
                <a:lnTo>
                  <a:pt x="1509" y="1651"/>
                </a:lnTo>
                <a:lnTo>
                  <a:pt x="1510" y="1658"/>
                </a:lnTo>
                <a:lnTo>
                  <a:pt x="1506" y="1666"/>
                </a:lnTo>
                <a:close/>
                <a:moveTo>
                  <a:pt x="205" y="1650"/>
                </a:moveTo>
                <a:lnTo>
                  <a:pt x="203" y="1650"/>
                </a:lnTo>
                <a:lnTo>
                  <a:pt x="203" y="1648"/>
                </a:lnTo>
                <a:lnTo>
                  <a:pt x="203" y="1648"/>
                </a:lnTo>
                <a:lnTo>
                  <a:pt x="205" y="1650"/>
                </a:lnTo>
                <a:close/>
                <a:moveTo>
                  <a:pt x="195" y="1618"/>
                </a:moveTo>
                <a:lnTo>
                  <a:pt x="193" y="1618"/>
                </a:lnTo>
                <a:lnTo>
                  <a:pt x="195" y="1617"/>
                </a:lnTo>
                <a:lnTo>
                  <a:pt x="195" y="1618"/>
                </a:lnTo>
                <a:close/>
                <a:moveTo>
                  <a:pt x="212" y="1667"/>
                </a:moveTo>
                <a:lnTo>
                  <a:pt x="213" y="1667"/>
                </a:lnTo>
                <a:lnTo>
                  <a:pt x="212" y="1668"/>
                </a:lnTo>
                <a:lnTo>
                  <a:pt x="212" y="1667"/>
                </a:lnTo>
                <a:close/>
                <a:moveTo>
                  <a:pt x="209" y="1662"/>
                </a:moveTo>
                <a:lnTo>
                  <a:pt x="210" y="1662"/>
                </a:lnTo>
                <a:lnTo>
                  <a:pt x="209" y="1663"/>
                </a:lnTo>
                <a:lnTo>
                  <a:pt x="209" y="1662"/>
                </a:lnTo>
                <a:close/>
                <a:moveTo>
                  <a:pt x="199" y="1653"/>
                </a:moveTo>
                <a:lnTo>
                  <a:pt x="199" y="1653"/>
                </a:lnTo>
                <a:lnTo>
                  <a:pt x="199" y="1653"/>
                </a:lnTo>
                <a:close/>
                <a:moveTo>
                  <a:pt x="199" y="1630"/>
                </a:moveTo>
                <a:lnTo>
                  <a:pt x="198" y="1630"/>
                </a:lnTo>
                <a:lnTo>
                  <a:pt x="198" y="1630"/>
                </a:lnTo>
                <a:lnTo>
                  <a:pt x="199" y="1630"/>
                </a:lnTo>
                <a:close/>
                <a:moveTo>
                  <a:pt x="200" y="1655"/>
                </a:moveTo>
                <a:lnTo>
                  <a:pt x="200" y="1655"/>
                </a:lnTo>
                <a:lnTo>
                  <a:pt x="200" y="1655"/>
                </a:lnTo>
                <a:close/>
                <a:moveTo>
                  <a:pt x="203" y="1647"/>
                </a:moveTo>
                <a:lnTo>
                  <a:pt x="203" y="1648"/>
                </a:lnTo>
                <a:lnTo>
                  <a:pt x="202" y="1648"/>
                </a:lnTo>
                <a:lnTo>
                  <a:pt x="202" y="1647"/>
                </a:lnTo>
                <a:lnTo>
                  <a:pt x="203" y="1647"/>
                </a:lnTo>
                <a:close/>
                <a:moveTo>
                  <a:pt x="215" y="1666"/>
                </a:moveTo>
                <a:lnTo>
                  <a:pt x="215" y="1667"/>
                </a:lnTo>
                <a:lnTo>
                  <a:pt x="213" y="1667"/>
                </a:lnTo>
                <a:lnTo>
                  <a:pt x="213" y="1666"/>
                </a:lnTo>
                <a:lnTo>
                  <a:pt x="215" y="1666"/>
                </a:lnTo>
                <a:close/>
                <a:moveTo>
                  <a:pt x="200" y="1633"/>
                </a:moveTo>
                <a:lnTo>
                  <a:pt x="200" y="1635"/>
                </a:lnTo>
                <a:lnTo>
                  <a:pt x="200" y="1633"/>
                </a:lnTo>
                <a:close/>
                <a:moveTo>
                  <a:pt x="196" y="1622"/>
                </a:moveTo>
                <a:lnTo>
                  <a:pt x="196" y="1623"/>
                </a:lnTo>
                <a:lnTo>
                  <a:pt x="196" y="1622"/>
                </a:lnTo>
                <a:close/>
              </a:path>
            </a:pathLst>
          </a:custGeom>
          <a:solidFill>
            <a:srgbClr val="CCFFFF"/>
          </a:solidFill>
          <a:ln w="9525">
            <a:solidFill>
              <a:srgbClr val="001762"/>
            </a:solidFill>
            <a:round/>
            <a:headEnd/>
            <a:tailEnd/>
          </a:ln>
        </p:spPr>
        <p:txBody>
          <a:bodyPr/>
          <a:lstStyle/>
          <a:p>
            <a:endParaRPr lang="en-US"/>
          </a:p>
        </p:txBody>
      </p:sp>
      <p:sp>
        <p:nvSpPr>
          <p:cNvPr id="326720" name="Freeform 64"/>
          <p:cNvSpPr>
            <a:spLocks/>
          </p:cNvSpPr>
          <p:nvPr/>
        </p:nvSpPr>
        <p:spPr bwMode="auto">
          <a:xfrm>
            <a:off x="2794000" y="3261123"/>
            <a:ext cx="839788" cy="941784"/>
          </a:xfrm>
          <a:custGeom>
            <a:avLst/>
            <a:gdLst/>
            <a:ahLst/>
            <a:cxnLst>
              <a:cxn ang="0">
                <a:pos x="1455" y="1764"/>
              </a:cxn>
              <a:cxn ang="0">
                <a:pos x="1389" y="1811"/>
              </a:cxn>
              <a:cxn ang="0">
                <a:pos x="1297" y="1783"/>
              </a:cxn>
              <a:cxn ang="0">
                <a:pos x="1205" y="1842"/>
              </a:cxn>
              <a:cxn ang="0">
                <a:pos x="1141" y="1982"/>
              </a:cxn>
              <a:cxn ang="0">
                <a:pos x="1178" y="2078"/>
              </a:cxn>
              <a:cxn ang="0">
                <a:pos x="1083" y="2127"/>
              </a:cxn>
              <a:cxn ang="0">
                <a:pos x="956" y="2125"/>
              </a:cxn>
              <a:cxn ang="0">
                <a:pos x="848" y="2183"/>
              </a:cxn>
              <a:cxn ang="0">
                <a:pos x="702" y="2100"/>
              </a:cxn>
              <a:cxn ang="0">
                <a:pos x="536" y="2025"/>
              </a:cxn>
              <a:cxn ang="0">
                <a:pos x="429" y="1902"/>
              </a:cxn>
              <a:cxn ang="0">
                <a:pos x="316" y="1843"/>
              </a:cxn>
              <a:cxn ang="0">
                <a:pos x="233" y="1721"/>
              </a:cxn>
              <a:cxn ang="0">
                <a:pos x="186" y="1525"/>
              </a:cxn>
              <a:cxn ang="0">
                <a:pos x="131" y="1382"/>
              </a:cxn>
              <a:cxn ang="0">
                <a:pos x="77" y="1252"/>
              </a:cxn>
              <a:cxn ang="0">
                <a:pos x="58" y="1191"/>
              </a:cxn>
              <a:cxn ang="0">
                <a:pos x="0" y="1160"/>
              </a:cxn>
              <a:cxn ang="0">
                <a:pos x="68" y="1055"/>
              </a:cxn>
              <a:cxn ang="0">
                <a:pos x="60" y="887"/>
              </a:cxn>
              <a:cxn ang="0">
                <a:pos x="104" y="832"/>
              </a:cxn>
              <a:cxn ang="0">
                <a:pos x="115" y="749"/>
              </a:cxn>
              <a:cxn ang="0">
                <a:pos x="94" y="638"/>
              </a:cxn>
              <a:cxn ang="0">
                <a:pos x="127" y="588"/>
              </a:cxn>
              <a:cxn ang="0">
                <a:pos x="264" y="538"/>
              </a:cxn>
              <a:cxn ang="0">
                <a:pos x="351" y="482"/>
              </a:cxn>
              <a:cxn ang="0">
                <a:pos x="463" y="468"/>
              </a:cxn>
              <a:cxn ang="0">
                <a:pos x="539" y="441"/>
              </a:cxn>
              <a:cxn ang="0">
                <a:pos x="537" y="317"/>
              </a:cxn>
              <a:cxn ang="0">
                <a:pos x="654" y="348"/>
              </a:cxn>
              <a:cxn ang="0">
                <a:pos x="779" y="358"/>
              </a:cxn>
              <a:cxn ang="0">
                <a:pos x="787" y="265"/>
              </a:cxn>
              <a:cxn ang="0">
                <a:pos x="885" y="237"/>
              </a:cxn>
              <a:cxn ang="0">
                <a:pos x="955" y="157"/>
              </a:cxn>
              <a:cxn ang="0">
                <a:pos x="1000" y="95"/>
              </a:cxn>
              <a:cxn ang="0">
                <a:pos x="1077" y="9"/>
              </a:cxn>
              <a:cxn ang="0">
                <a:pos x="1127" y="47"/>
              </a:cxn>
              <a:cxn ang="0">
                <a:pos x="1176" y="123"/>
              </a:cxn>
              <a:cxn ang="0">
                <a:pos x="1155" y="233"/>
              </a:cxn>
              <a:cxn ang="0">
                <a:pos x="1182" y="316"/>
              </a:cxn>
              <a:cxn ang="0">
                <a:pos x="1152" y="421"/>
              </a:cxn>
              <a:cxn ang="0">
                <a:pos x="1134" y="579"/>
              </a:cxn>
              <a:cxn ang="0">
                <a:pos x="1183" y="680"/>
              </a:cxn>
              <a:cxn ang="0">
                <a:pos x="1039" y="802"/>
              </a:cxn>
              <a:cxn ang="0">
                <a:pos x="976" y="940"/>
              </a:cxn>
              <a:cxn ang="0">
                <a:pos x="1004" y="1099"/>
              </a:cxn>
              <a:cxn ang="0">
                <a:pos x="915" y="1168"/>
              </a:cxn>
              <a:cxn ang="0">
                <a:pos x="933" y="1306"/>
              </a:cxn>
              <a:cxn ang="0">
                <a:pos x="1094" y="1345"/>
              </a:cxn>
              <a:cxn ang="0">
                <a:pos x="1108" y="1371"/>
              </a:cxn>
              <a:cxn ang="0">
                <a:pos x="1091" y="1449"/>
              </a:cxn>
              <a:cxn ang="0">
                <a:pos x="980" y="1371"/>
              </a:cxn>
              <a:cxn ang="0">
                <a:pos x="989" y="1451"/>
              </a:cxn>
              <a:cxn ang="0">
                <a:pos x="1026" y="1483"/>
              </a:cxn>
              <a:cxn ang="0">
                <a:pos x="1058" y="1470"/>
              </a:cxn>
              <a:cxn ang="0">
                <a:pos x="1129" y="1506"/>
              </a:cxn>
              <a:cxn ang="0">
                <a:pos x="1183" y="1497"/>
              </a:cxn>
              <a:cxn ang="0">
                <a:pos x="1263" y="1444"/>
              </a:cxn>
              <a:cxn ang="0">
                <a:pos x="1307" y="1468"/>
              </a:cxn>
              <a:cxn ang="0">
                <a:pos x="1380" y="1552"/>
              </a:cxn>
              <a:cxn ang="0">
                <a:pos x="1479" y="1646"/>
              </a:cxn>
            </a:cxnLst>
            <a:rect l="0" t="0" r="r" b="b"/>
            <a:pathLst>
              <a:path w="1510" h="2190">
                <a:moveTo>
                  <a:pt x="1506" y="1666"/>
                </a:moveTo>
                <a:lnTo>
                  <a:pt x="1506" y="1670"/>
                </a:lnTo>
                <a:lnTo>
                  <a:pt x="1507" y="1672"/>
                </a:lnTo>
                <a:lnTo>
                  <a:pt x="1506" y="1675"/>
                </a:lnTo>
                <a:lnTo>
                  <a:pt x="1503" y="1677"/>
                </a:lnTo>
                <a:lnTo>
                  <a:pt x="1499" y="1678"/>
                </a:lnTo>
                <a:lnTo>
                  <a:pt x="1503" y="1680"/>
                </a:lnTo>
                <a:lnTo>
                  <a:pt x="1507" y="1683"/>
                </a:lnTo>
                <a:lnTo>
                  <a:pt x="1506" y="1690"/>
                </a:lnTo>
                <a:lnTo>
                  <a:pt x="1503" y="1691"/>
                </a:lnTo>
                <a:lnTo>
                  <a:pt x="1499" y="1693"/>
                </a:lnTo>
                <a:lnTo>
                  <a:pt x="1502" y="1696"/>
                </a:lnTo>
                <a:lnTo>
                  <a:pt x="1497" y="1697"/>
                </a:lnTo>
                <a:lnTo>
                  <a:pt x="1496" y="1701"/>
                </a:lnTo>
                <a:lnTo>
                  <a:pt x="1495" y="1703"/>
                </a:lnTo>
                <a:lnTo>
                  <a:pt x="1497" y="1708"/>
                </a:lnTo>
                <a:lnTo>
                  <a:pt x="1495" y="1711"/>
                </a:lnTo>
                <a:lnTo>
                  <a:pt x="1492" y="1712"/>
                </a:lnTo>
                <a:lnTo>
                  <a:pt x="1487" y="1712"/>
                </a:lnTo>
                <a:lnTo>
                  <a:pt x="1487" y="1717"/>
                </a:lnTo>
                <a:lnTo>
                  <a:pt x="1490" y="1722"/>
                </a:lnTo>
                <a:lnTo>
                  <a:pt x="1487" y="1723"/>
                </a:lnTo>
                <a:lnTo>
                  <a:pt x="1480" y="1725"/>
                </a:lnTo>
                <a:lnTo>
                  <a:pt x="1476" y="1727"/>
                </a:lnTo>
                <a:lnTo>
                  <a:pt x="1473" y="1730"/>
                </a:lnTo>
                <a:lnTo>
                  <a:pt x="1469" y="1733"/>
                </a:lnTo>
                <a:lnTo>
                  <a:pt x="1470" y="1737"/>
                </a:lnTo>
                <a:lnTo>
                  <a:pt x="1473" y="1742"/>
                </a:lnTo>
                <a:lnTo>
                  <a:pt x="1476" y="1744"/>
                </a:lnTo>
                <a:lnTo>
                  <a:pt x="1473" y="1747"/>
                </a:lnTo>
                <a:lnTo>
                  <a:pt x="1470" y="1747"/>
                </a:lnTo>
                <a:lnTo>
                  <a:pt x="1466" y="1749"/>
                </a:lnTo>
                <a:lnTo>
                  <a:pt x="1463" y="1753"/>
                </a:lnTo>
                <a:lnTo>
                  <a:pt x="1465" y="1757"/>
                </a:lnTo>
                <a:lnTo>
                  <a:pt x="1459" y="1758"/>
                </a:lnTo>
                <a:lnTo>
                  <a:pt x="1455" y="1764"/>
                </a:lnTo>
                <a:lnTo>
                  <a:pt x="1455" y="1767"/>
                </a:lnTo>
                <a:lnTo>
                  <a:pt x="1459" y="1766"/>
                </a:lnTo>
                <a:lnTo>
                  <a:pt x="1463" y="1768"/>
                </a:lnTo>
                <a:lnTo>
                  <a:pt x="1468" y="1772"/>
                </a:lnTo>
                <a:lnTo>
                  <a:pt x="1470" y="1776"/>
                </a:lnTo>
                <a:lnTo>
                  <a:pt x="1469" y="1779"/>
                </a:lnTo>
                <a:lnTo>
                  <a:pt x="1468" y="1782"/>
                </a:lnTo>
                <a:lnTo>
                  <a:pt x="1463" y="1777"/>
                </a:lnTo>
                <a:lnTo>
                  <a:pt x="1462" y="1773"/>
                </a:lnTo>
                <a:lnTo>
                  <a:pt x="1453" y="1773"/>
                </a:lnTo>
                <a:lnTo>
                  <a:pt x="1451" y="1771"/>
                </a:lnTo>
                <a:lnTo>
                  <a:pt x="1448" y="1772"/>
                </a:lnTo>
                <a:lnTo>
                  <a:pt x="1443" y="1769"/>
                </a:lnTo>
                <a:lnTo>
                  <a:pt x="1439" y="1767"/>
                </a:lnTo>
                <a:lnTo>
                  <a:pt x="1433" y="1763"/>
                </a:lnTo>
                <a:lnTo>
                  <a:pt x="1432" y="1764"/>
                </a:lnTo>
                <a:lnTo>
                  <a:pt x="1432" y="1767"/>
                </a:lnTo>
                <a:lnTo>
                  <a:pt x="1429" y="1769"/>
                </a:lnTo>
                <a:lnTo>
                  <a:pt x="1428" y="1773"/>
                </a:lnTo>
                <a:lnTo>
                  <a:pt x="1425" y="1773"/>
                </a:lnTo>
                <a:lnTo>
                  <a:pt x="1422" y="1774"/>
                </a:lnTo>
                <a:lnTo>
                  <a:pt x="1419" y="1778"/>
                </a:lnTo>
                <a:lnTo>
                  <a:pt x="1422" y="1778"/>
                </a:lnTo>
                <a:lnTo>
                  <a:pt x="1425" y="1779"/>
                </a:lnTo>
                <a:lnTo>
                  <a:pt x="1424" y="1782"/>
                </a:lnTo>
                <a:lnTo>
                  <a:pt x="1421" y="1784"/>
                </a:lnTo>
                <a:lnTo>
                  <a:pt x="1419" y="1788"/>
                </a:lnTo>
                <a:lnTo>
                  <a:pt x="1415" y="1789"/>
                </a:lnTo>
                <a:lnTo>
                  <a:pt x="1408" y="1787"/>
                </a:lnTo>
                <a:lnTo>
                  <a:pt x="1404" y="1787"/>
                </a:lnTo>
                <a:lnTo>
                  <a:pt x="1399" y="1788"/>
                </a:lnTo>
                <a:lnTo>
                  <a:pt x="1399" y="1796"/>
                </a:lnTo>
                <a:lnTo>
                  <a:pt x="1398" y="1799"/>
                </a:lnTo>
                <a:lnTo>
                  <a:pt x="1399" y="1803"/>
                </a:lnTo>
                <a:lnTo>
                  <a:pt x="1397" y="1813"/>
                </a:lnTo>
                <a:lnTo>
                  <a:pt x="1389" y="1811"/>
                </a:lnTo>
                <a:lnTo>
                  <a:pt x="1385" y="1809"/>
                </a:lnTo>
                <a:lnTo>
                  <a:pt x="1377" y="1809"/>
                </a:lnTo>
                <a:lnTo>
                  <a:pt x="1372" y="1807"/>
                </a:lnTo>
                <a:lnTo>
                  <a:pt x="1367" y="1803"/>
                </a:lnTo>
                <a:lnTo>
                  <a:pt x="1361" y="1799"/>
                </a:lnTo>
                <a:lnTo>
                  <a:pt x="1355" y="1796"/>
                </a:lnTo>
                <a:lnTo>
                  <a:pt x="1351" y="1793"/>
                </a:lnTo>
                <a:lnTo>
                  <a:pt x="1350" y="1791"/>
                </a:lnTo>
                <a:lnTo>
                  <a:pt x="1348" y="1789"/>
                </a:lnTo>
                <a:lnTo>
                  <a:pt x="1345" y="1786"/>
                </a:lnTo>
                <a:lnTo>
                  <a:pt x="1344" y="1783"/>
                </a:lnTo>
                <a:lnTo>
                  <a:pt x="1341" y="1784"/>
                </a:lnTo>
                <a:lnTo>
                  <a:pt x="1337" y="1784"/>
                </a:lnTo>
                <a:lnTo>
                  <a:pt x="1334" y="1782"/>
                </a:lnTo>
                <a:lnTo>
                  <a:pt x="1333" y="1782"/>
                </a:lnTo>
                <a:lnTo>
                  <a:pt x="1331" y="1784"/>
                </a:lnTo>
                <a:lnTo>
                  <a:pt x="1328" y="1787"/>
                </a:lnTo>
                <a:lnTo>
                  <a:pt x="1328" y="1794"/>
                </a:lnTo>
                <a:lnTo>
                  <a:pt x="1324" y="1797"/>
                </a:lnTo>
                <a:lnTo>
                  <a:pt x="1327" y="1801"/>
                </a:lnTo>
                <a:lnTo>
                  <a:pt x="1326" y="1803"/>
                </a:lnTo>
                <a:lnTo>
                  <a:pt x="1320" y="1803"/>
                </a:lnTo>
                <a:lnTo>
                  <a:pt x="1316" y="1801"/>
                </a:lnTo>
                <a:lnTo>
                  <a:pt x="1311" y="1797"/>
                </a:lnTo>
                <a:lnTo>
                  <a:pt x="1308" y="1793"/>
                </a:lnTo>
                <a:lnTo>
                  <a:pt x="1304" y="1787"/>
                </a:lnTo>
                <a:lnTo>
                  <a:pt x="1303" y="1787"/>
                </a:lnTo>
                <a:lnTo>
                  <a:pt x="1301" y="1791"/>
                </a:lnTo>
                <a:lnTo>
                  <a:pt x="1301" y="1793"/>
                </a:lnTo>
                <a:lnTo>
                  <a:pt x="1300" y="1794"/>
                </a:lnTo>
                <a:lnTo>
                  <a:pt x="1297" y="1796"/>
                </a:lnTo>
                <a:lnTo>
                  <a:pt x="1294" y="1794"/>
                </a:lnTo>
                <a:lnTo>
                  <a:pt x="1290" y="1793"/>
                </a:lnTo>
                <a:lnTo>
                  <a:pt x="1290" y="1791"/>
                </a:lnTo>
                <a:lnTo>
                  <a:pt x="1293" y="1784"/>
                </a:lnTo>
                <a:lnTo>
                  <a:pt x="1297" y="1783"/>
                </a:lnTo>
                <a:lnTo>
                  <a:pt x="1299" y="1781"/>
                </a:lnTo>
                <a:lnTo>
                  <a:pt x="1297" y="1781"/>
                </a:lnTo>
                <a:lnTo>
                  <a:pt x="1293" y="1779"/>
                </a:lnTo>
                <a:lnTo>
                  <a:pt x="1290" y="1778"/>
                </a:lnTo>
                <a:lnTo>
                  <a:pt x="1286" y="1778"/>
                </a:lnTo>
                <a:lnTo>
                  <a:pt x="1279" y="1781"/>
                </a:lnTo>
                <a:lnTo>
                  <a:pt x="1273" y="1779"/>
                </a:lnTo>
                <a:lnTo>
                  <a:pt x="1270" y="1779"/>
                </a:lnTo>
                <a:lnTo>
                  <a:pt x="1267" y="1781"/>
                </a:lnTo>
                <a:lnTo>
                  <a:pt x="1262" y="1783"/>
                </a:lnTo>
                <a:lnTo>
                  <a:pt x="1255" y="1786"/>
                </a:lnTo>
                <a:lnTo>
                  <a:pt x="1252" y="1788"/>
                </a:lnTo>
                <a:lnTo>
                  <a:pt x="1255" y="1791"/>
                </a:lnTo>
                <a:lnTo>
                  <a:pt x="1256" y="1793"/>
                </a:lnTo>
                <a:lnTo>
                  <a:pt x="1259" y="1797"/>
                </a:lnTo>
                <a:lnTo>
                  <a:pt x="1256" y="1801"/>
                </a:lnTo>
                <a:lnTo>
                  <a:pt x="1252" y="1804"/>
                </a:lnTo>
                <a:lnTo>
                  <a:pt x="1249" y="1807"/>
                </a:lnTo>
                <a:lnTo>
                  <a:pt x="1249" y="1811"/>
                </a:lnTo>
                <a:lnTo>
                  <a:pt x="1250" y="1816"/>
                </a:lnTo>
                <a:lnTo>
                  <a:pt x="1250" y="1818"/>
                </a:lnTo>
                <a:lnTo>
                  <a:pt x="1246" y="1821"/>
                </a:lnTo>
                <a:lnTo>
                  <a:pt x="1243" y="1822"/>
                </a:lnTo>
                <a:lnTo>
                  <a:pt x="1243" y="1826"/>
                </a:lnTo>
                <a:lnTo>
                  <a:pt x="1246" y="1828"/>
                </a:lnTo>
                <a:lnTo>
                  <a:pt x="1240" y="1833"/>
                </a:lnTo>
                <a:lnTo>
                  <a:pt x="1237" y="1837"/>
                </a:lnTo>
                <a:lnTo>
                  <a:pt x="1233" y="1841"/>
                </a:lnTo>
                <a:lnTo>
                  <a:pt x="1232" y="1843"/>
                </a:lnTo>
                <a:lnTo>
                  <a:pt x="1228" y="1843"/>
                </a:lnTo>
                <a:lnTo>
                  <a:pt x="1225" y="1841"/>
                </a:lnTo>
                <a:lnTo>
                  <a:pt x="1222" y="1844"/>
                </a:lnTo>
                <a:lnTo>
                  <a:pt x="1216" y="1844"/>
                </a:lnTo>
                <a:lnTo>
                  <a:pt x="1213" y="1846"/>
                </a:lnTo>
                <a:lnTo>
                  <a:pt x="1209" y="1843"/>
                </a:lnTo>
                <a:lnTo>
                  <a:pt x="1205" y="1842"/>
                </a:lnTo>
                <a:lnTo>
                  <a:pt x="1199" y="1842"/>
                </a:lnTo>
                <a:lnTo>
                  <a:pt x="1192" y="1844"/>
                </a:lnTo>
                <a:lnTo>
                  <a:pt x="1189" y="1846"/>
                </a:lnTo>
                <a:lnTo>
                  <a:pt x="1189" y="1849"/>
                </a:lnTo>
                <a:lnTo>
                  <a:pt x="1186" y="1854"/>
                </a:lnTo>
                <a:lnTo>
                  <a:pt x="1185" y="1859"/>
                </a:lnTo>
                <a:lnTo>
                  <a:pt x="1183" y="1866"/>
                </a:lnTo>
                <a:lnTo>
                  <a:pt x="1182" y="1872"/>
                </a:lnTo>
                <a:lnTo>
                  <a:pt x="1181" y="1878"/>
                </a:lnTo>
                <a:lnTo>
                  <a:pt x="1181" y="1884"/>
                </a:lnTo>
                <a:lnTo>
                  <a:pt x="1183" y="1889"/>
                </a:lnTo>
                <a:lnTo>
                  <a:pt x="1185" y="1891"/>
                </a:lnTo>
                <a:lnTo>
                  <a:pt x="1188" y="1893"/>
                </a:lnTo>
                <a:lnTo>
                  <a:pt x="1189" y="1893"/>
                </a:lnTo>
                <a:lnTo>
                  <a:pt x="1189" y="1897"/>
                </a:lnTo>
                <a:lnTo>
                  <a:pt x="1186" y="1901"/>
                </a:lnTo>
                <a:lnTo>
                  <a:pt x="1185" y="1903"/>
                </a:lnTo>
                <a:lnTo>
                  <a:pt x="1186" y="1904"/>
                </a:lnTo>
                <a:lnTo>
                  <a:pt x="1189" y="1904"/>
                </a:lnTo>
                <a:lnTo>
                  <a:pt x="1196" y="1899"/>
                </a:lnTo>
                <a:lnTo>
                  <a:pt x="1199" y="1898"/>
                </a:lnTo>
                <a:lnTo>
                  <a:pt x="1199" y="1903"/>
                </a:lnTo>
                <a:lnTo>
                  <a:pt x="1198" y="1912"/>
                </a:lnTo>
                <a:lnTo>
                  <a:pt x="1196" y="1917"/>
                </a:lnTo>
                <a:lnTo>
                  <a:pt x="1195" y="1922"/>
                </a:lnTo>
                <a:lnTo>
                  <a:pt x="1195" y="1931"/>
                </a:lnTo>
                <a:lnTo>
                  <a:pt x="1192" y="1937"/>
                </a:lnTo>
                <a:lnTo>
                  <a:pt x="1188" y="1942"/>
                </a:lnTo>
                <a:lnTo>
                  <a:pt x="1181" y="1947"/>
                </a:lnTo>
                <a:lnTo>
                  <a:pt x="1174" y="1956"/>
                </a:lnTo>
                <a:lnTo>
                  <a:pt x="1169" y="1962"/>
                </a:lnTo>
                <a:lnTo>
                  <a:pt x="1164" y="1967"/>
                </a:lnTo>
                <a:lnTo>
                  <a:pt x="1158" y="1969"/>
                </a:lnTo>
                <a:lnTo>
                  <a:pt x="1154" y="1967"/>
                </a:lnTo>
                <a:lnTo>
                  <a:pt x="1149" y="1971"/>
                </a:lnTo>
                <a:lnTo>
                  <a:pt x="1141" y="1982"/>
                </a:lnTo>
                <a:lnTo>
                  <a:pt x="1147" y="1987"/>
                </a:lnTo>
                <a:lnTo>
                  <a:pt x="1147" y="1991"/>
                </a:lnTo>
                <a:lnTo>
                  <a:pt x="1149" y="1992"/>
                </a:lnTo>
                <a:lnTo>
                  <a:pt x="1152" y="1992"/>
                </a:lnTo>
                <a:lnTo>
                  <a:pt x="1158" y="1991"/>
                </a:lnTo>
                <a:lnTo>
                  <a:pt x="1164" y="1989"/>
                </a:lnTo>
                <a:lnTo>
                  <a:pt x="1169" y="1988"/>
                </a:lnTo>
                <a:lnTo>
                  <a:pt x="1181" y="1988"/>
                </a:lnTo>
                <a:lnTo>
                  <a:pt x="1188" y="1989"/>
                </a:lnTo>
                <a:lnTo>
                  <a:pt x="1193" y="1991"/>
                </a:lnTo>
                <a:lnTo>
                  <a:pt x="1205" y="1992"/>
                </a:lnTo>
                <a:lnTo>
                  <a:pt x="1215" y="1993"/>
                </a:lnTo>
                <a:lnTo>
                  <a:pt x="1223" y="1996"/>
                </a:lnTo>
                <a:lnTo>
                  <a:pt x="1229" y="1999"/>
                </a:lnTo>
                <a:lnTo>
                  <a:pt x="1233" y="2003"/>
                </a:lnTo>
                <a:lnTo>
                  <a:pt x="1233" y="2003"/>
                </a:lnTo>
                <a:lnTo>
                  <a:pt x="1236" y="2007"/>
                </a:lnTo>
                <a:lnTo>
                  <a:pt x="1239" y="2013"/>
                </a:lnTo>
                <a:lnTo>
                  <a:pt x="1242" y="2017"/>
                </a:lnTo>
                <a:lnTo>
                  <a:pt x="1242" y="2023"/>
                </a:lnTo>
                <a:lnTo>
                  <a:pt x="1239" y="2029"/>
                </a:lnTo>
                <a:lnTo>
                  <a:pt x="1235" y="2034"/>
                </a:lnTo>
                <a:lnTo>
                  <a:pt x="1230" y="2038"/>
                </a:lnTo>
                <a:lnTo>
                  <a:pt x="1226" y="2043"/>
                </a:lnTo>
                <a:lnTo>
                  <a:pt x="1222" y="2047"/>
                </a:lnTo>
                <a:lnTo>
                  <a:pt x="1219" y="2050"/>
                </a:lnTo>
                <a:lnTo>
                  <a:pt x="1218" y="2055"/>
                </a:lnTo>
                <a:lnTo>
                  <a:pt x="1215" y="2060"/>
                </a:lnTo>
                <a:lnTo>
                  <a:pt x="1215" y="2064"/>
                </a:lnTo>
                <a:lnTo>
                  <a:pt x="1212" y="2069"/>
                </a:lnTo>
                <a:lnTo>
                  <a:pt x="1202" y="2075"/>
                </a:lnTo>
                <a:lnTo>
                  <a:pt x="1198" y="2077"/>
                </a:lnTo>
                <a:lnTo>
                  <a:pt x="1192" y="2078"/>
                </a:lnTo>
                <a:lnTo>
                  <a:pt x="1186" y="2078"/>
                </a:lnTo>
                <a:lnTo>
                  <a:pt x="1181" y="2079"/>
                </a:lnTo>
                <a:lnTo>
                  <a:pt x="1178" y="2078"/>
                </a:lnTo>
                <a:lnTo>
                  <a:pt x="1172" y="2079"/>
                </a:lnTo>
                <a:lnTo>
                  <a:pt x="1162" y="2079"/>
                </a:lnTo>
                <a:lnTo>
                  <a:pt x="1156" y="2078"/>
                </a:lnTo>
                <a:lnTo>
                  <a:pt x="1151" y="2078"/>
                </a:lnTo>
                <a:lnTo>
                  <a:pt x="1149" y="2080"/>
                </a:lnTo>
                <a:lnTo>
                  <a:pt x="1149" y="2083"/>
                </a:lnTo>
                <a:lnTo>
                  <a:pt x="1148" y="2087"/>
                </a:lnTo>
                <a:lnTo>
                  <a:pt x="1148" y="2094"/>
                </a:lnTo>
                <a:lnTo>
                  <a:pt x="1145" y="2094"/>
                </a:lnTo>
                <a:lnTo>
                  <a:pt x="1142" y="2094"/>
                </a:lnTo>
                <a:lnTo>
                  <a:pt x="1139" y="2093"/>
                </a:lnTo>
                <a:lnTo>
                  <a:pt x="1138" y="2092"/>
                </a:lnTo>
                <a:lnTo>
                  <a:pt x="1138" y="2094"/>
                </a:lnTo>
                <a:lnTo>
                  <a:pt x="1137" y="2099"/>
                </a:lnTo>
                <a:lnTo>
                  <a:pt x="1137" y="2108"/>
                </a:lnTo>
                <a:lnTo>
                  <a:pt x="1135" y="2112"/>
                </a:lnTo>
                <a:lnTo>
                  <a:pt x="1135" y="2117"/>
                </a:lnTo>
                <a:lnTo>
                  <a:pt x="1134" y="2119"/>
                </a:lnTo>
                <a:lnTo>
                  <a:pt x="1132" y="2123"/>
                </a:lnTo>
                <a:lnTo>
                  <a:pt x="1129" y="2127"/>
                </a:lnTo>
                <a:lnTo>
                  <a:pt x="1127" y="2130"/>
                </a:lnTo>
                <a:lnTo>
                  <a:pt x="1125" y="2135"/>
                </a:lnTo>
                <a:lnTo>
                  <a:pt x="1122" y="2134"/>
                </a:lnTo>
                <a:lnTo>
                  <a:pt x="1120" y="2133"/>
                </a:lnTo>
                <a:lnTo>
                  <a:pt x="1117" y="2130"/>
                </a:lnTo>
                <a:lnTo>
                  <a:pt x="1112" y="2130"/>
                </a:lnTo>
                <a:lnTo>
                  <a:pt x="1110" y="2129"/>
                </a:lnTo>
                <a:lnTo>
                  <a:pt x="1104" y="2130"/>
                </a:lnTo>
                <a:lnTo>
                  <a:pt x="1101" y="2130"/>
                </a:lnTo>
                <a:lnTo>
                  <a:pt x="1098" y="2133"/>
                </a:lnTo>
                <a:lnTo>
                  <a:pt x="1094" y="2134"/>
                </a:lnTo>
                <a:lnTo>
                  <a:pt x="1090" y="2134"/>
                </a:lnTo>
                <a:lnTo>
                  <a:pt x="1088" y="2133"/>
                </a:lnTo>
                <a:lnTo>
                  <a:pt x="1085" y="2130"/>
                </a:lnTo>
                <a:lnTo>
                  <a:pt x="1084" y="2128"/>
                </a:lnTo>
                <a:lnTo>
                  <a:pt x="1083" y="2127"/>
                </a:lnTo>
                <a:lnTo>
                  <a:pt x="1080" y="2124"/>
                </a:lnTo>
                <a:lnTo>
                  <a:pt x="1077" y="2123"/>
                </a:lnTo>
                <a:lnTo>
                  <a:pt x="1074" y="2122"/>
                </a:lnTo>
                <a:lnTo>
                  <a:pt x="1064" y="2122"/>
                </a:lnTo>
                <a:lnTo>
                  <a:pt x="1061" y="2124"/>
                </a:lnTo>
                <a:lnTo>
                  <a:pt x="1058" y="2125"/>
                </a:lnTo>
                <a:lnTo>
                  <a:pt x="1046" y="2125"/>
                </a:lnTo>
                <a:lnTo>
                  <a:pt x="1041" y="2127"/>
                </a:lnTo>
                <a:lnTo>
                  <a:pt x="1037" y="2127"/>
                </a:lnTo>
                <a:lnTo>
                  <a:pt x="1033" y="2128"/>
                </a:lnTo>
                <a:lnTo>
                  <a:pt x="1029" y="2129"/>
                </a:lnTo>
                <a:lnTo>
                  <a:pt x="1020" y="2132"/>
                </a:lnTo>
                <a:lnTo>
                  <a:pt x="1022" y="2135"/>
                </a:lnTo>
                <a:lnTo>
                  <a:pt x="1023" y="2140"/>
                </a:lnTo>
                <a:lnTo>
                  <a:pt x="1024" y="2144"/>
                </a:lnTo>
                <a:lnTo>
                  <a:pt x="1023" y="2147"/>
                </a:lnTo>
                <a:lnTo>
                  <a:pt x="1017" y="2145"/>
                </a:lnTo>
                <a:lnTo>
                  <a:pt x="1014" y="2145"/>
                </a:lnTo>
                <a:lnTo>
                  <a:pt x="1012" y="2143"/>
                </a:lnTo>
                <a:lnTo>
                  <a:pt x="1009" y="2140"/>
                </a:lnTo>
                <a:lnTo>
                  <a:pt x="1006" y="2137"/>
                </a:lnTo>
                <a:lnTo>
                  <a:pt x="1003" y="2133"/>
                </a:lnTo>
                <a:lnTo>
                  <a:pt x="1003" y="2127"/>
                </a:lnTo>
                <a:lnTo>
                  <a:pt x="1000" y="2125"/>
                </a:lnTo>
                <a:lnTo>
                  <a:pt x="997" y="2128"/>
                </a:lnTo>
                <a:lnTo>
                  <a:pt x="995" y="2128"/>
                </a:lnTo>
                <a:lnTo>
                  <a:pt x="993" y="2120"/>
                </a:lnTo>
                <a:lnTo>
                  <a:pt x="987" y="2120"/>
                </a:lnTo>
                <a:lnTo>
                  <a:pt x="982" y="2119"/>
                </a:lnTo>
                <a:lnTo>
                  <a:pt x="976" y="2119"/>
                </a:lnTo>
                <a:lnTo>
                  <a:pt x="972" y="2120"/>
                </a:lnTo>
                <a:lnTo>
                  <a:pt x="970" y="2124"/>
                </a:lnTo>
                <a:lnTo>
                  <a:pt x="970" y="2127"/>
                </a:lnTo>
                <a:lnTo>
                  <a:pt x="968" y="2128"/>
                </a:lnTo>
                <a:lnTo>
                  <a:pt x="963" y="2127"/>
                </a:lnTo>
                <a:lnTo>
                  <a:pt x="956" y="2125"/>
                </a:lnTo>
                <a:lnTo>
                  <a:pt x="951" y="2125"/>
                </a:lnTo>
                <a:lnTo>
                  <a:pt x="946" y="2127"/>
                </a:lnTo>
                <a:lnTo>
                  <a:pt x="945" y="2129"/>
                </a:lnTo>
                <a:lnTo>
                  <a:pt x="943" y="2135"/>
                </a:lnTo>
                <a:lnTo>
                  <a:pt x="942" y="2139"/>
                </a:lnTo>
                <a:lnTo>
                  <a:pt x="939" y="2143"/>
                </a:lnTo>
                <a:lnTo>
                  <a:pt x="936" y="2145"/>
                </a:lnTo>
                <a:lnTo>
                  <a:pt x="933" y="2149"/>
                </a:lnTo>
                <a:lnTo>
                  <a:pt x="932" y="2152"/>
                </a:lnTo>
                <a:lnTo>
                  <a:pt x="932" y="2155"/>
                </a:lnTo>
                <a:lnTo>
                  <a:pt x="929" y="2163"/>
                </a:lnTo>
                <a:lnTo>
                  <a:pt x="929" y="2168"/>
                </a:lnTo>
                <a:lnTo>
                  <a:pt x="926" y="2174"/>
                </a:lnTo>
                <a:lnTo>
                  <a:pt x="926" y="2182"/>
                </a:lnTo>
                <a:lnTo>
                  <a:pt x="929" y="2187"/>
                </a:lnTo>
                <a:lnTo>
                  <a:pt x="931" y="2190"/>
                </a:lnTo>
                <a:lnTo>
                  <a:pt x="931" y="2189"/>
                </a:lnTo>
                <a:lnTo>
                  <a:pt x="928" y="2188"/>
                </a:lnTo>
                <a:lnTo>
                  <a:pt x="925" y="2187"/>
                </a:lnTo>
                <a:lnTo>
                  <a:pt x="922" y="2185"/>
                </a:lnTo>
                <a:lnTo>
                  <a:pt x="915" y="2184"/>
                </a:lnTo>
                <a:lnTo>
                  <a:pt x="911" y="2183"/>
                </a:lnTo>
                <a:lnTo>
                  <a:pt x="906" y="2182"/>
                </a:lnTo>
                <a:lnTo>
                  <a:pt x="901" y="2180"/>
                </a:lnTo>
                <a:lnTo>
                  <a:pt x="898" y="2180"/>
                </a:lnTo>
                <a:lnTo>
                  <a:pt x="894" y="2182"/>
                </a:lnTo>
                <a:lnTo>
                  <a:pt x="887" y="2182"/>
                </a:lnTo>
                <a:lnTo>
                  <a:pt x="884" y="2180"/>
                </a:lnTo>
                <a:lnTo>
                  <a:pt x="878" y="2180"/>
                </a:lnTo>
                <a:lnTo>
                  <a:pt x="875" y="2182"/>
                </a:lnTo>
                <a:lnTo>
                  <a:pt x="870" y="2182"/>
                </a:lnTo>
                <a:lnTo>
                  <a:pt x="862" y="2183"/>
                </a:lnTo>
                <a:lnTo>
                  <a:pt x="858" y="2184"/>
                </a:lnTo>
                <a:lnTo>
                  <a:pt x="855" y="2185"/>
                </a:lnTo>
                <a:lnTo>
                  <a:pt x="851" y="2185"/>
                </a:lnTo>
                <a:lnTo>
                  <a:pt x="848" y="2183"/>
                </a:lnTo>
                <a:lnTo>
                  <a:pt x="843" y="2182"/>
                </a:lnTo>
                <a:lnTo>
                  <a:pt x="841" y="2180"/>
                </a:lnTo>
                <a:lnTo>
                  <a:pt x="837" y="2180"/>
                </a:lnTo>
                <a:lnTo>
                  <a:pt x="833" y="2178"/>
                </a:lnTo>
                <a:lnTo>
                  <a:pt x="831" y="2173"/>
                </a:lnTo>
                <a:lnTo>
                  <a:pt x="828" y="2164"/>
                </a:lnTo>
                <a:lnTo>
                  <a:pt x="825" y="2160"/>
                </a:lnTo>
                <a:lnTo>
                  <a:pt x="823" y="2157"/>
                </a:lnTo>
                <a:lnTo>
                  <a:pt x="818" y="2154"/>
                </a:lnTo>
                <a:lnTo>
                  <a:pt x="814" y="2150"/>
                </a:lnTo>
                <a:lnTo>
                  <a:pt x="811" y="2149"/>
                </a:lnTo>
                <a:lnTo>
                  <a:pt x="807" y="2150"/>
                </a:lnTo>
                <a:lnTo>
                  <a:pt x="801" y="2154"/>
                </a:lnTo>
                <a:lnTo>
                  <a:pt x="796" y="2158"/>
                </a:lnTo>
                <a:lnTo>
                  <a:pt x="790" y="2163"/>
                </a:lnTo>
                <a:lnTo>
                  <a:pt x="789" y="2160"/>
                </a:lnTo>
                <a:lnTo>
                  <a:pt x="787" y="2155"/>
                </a:lnTo>
                <a:lnTo>
                  <a:pt x="789" y="2149"/>
                </a:lnTo>
                <a:lnTo>
                  <a:pt x="791" y="2144"/>
                </a:lnTo>
                <a:lnTo>
                  <a:pt x="786" y="2139"/>
                </a:lnTo>
                <a:lnTo>
                  <a:pt x="780" y="2140"/>
                </a:lnTo>
                <a:lnTo>
                  <a:pt x="770" y="2140"/>
                </a:lnTo>
                <a:lnTo>
                  <a:pt x="763" y="2142"/>
                </a:lnTo>
                <a:lnTo>
                  <a:pt x="756" y="2140"/>
                </a:lnTo>
                <a:lnTo>
                  <a:pt x="752" y="2138"/>
                </a:lnTo>
                <a:lnTo>
                  <a:pt x="747" y="2134"/>
                </a:lnTo>
                <a:lnTo>
                  <a:pt x="743" y="2128"/>
                </a:lnTo>
                <a:lnTo>
                  <a:pt x="739" y="2124"/>
                </a:lnTo>
                <a:lnTo>
                  <a:pt x="733" y="2120"/>
                </a:lnTo>
                <a:lnTo>
                  <a:pt x="723" y="2120"/>
                </a:lnTo>
                <a:lnTo>
                  <a:pt x="719" y="2118"/>
                </a:lnTo>
                <a:lnTo>
                  <a:pt x="716" y="2114"/>
                </a:lnTo>
                <a:lnTo>
                  <a:pt x="715" y="2110"/>
                </a:lnTo>
                <a:lnTo>
                  <a:pt x="710" y="2107"/>
                </a:lnTo>
                <a:lnTo>
                  <a:pt x="706" y="2103"/>
                </a:lnTo>
                <a:lnTo>
                  <a:pt x="702" y="2100"/>
                </a:lnTo>
                <a:lnTo>
                  <a:pt x="695" y="2100"/>
                </a:lnTo>
                <a:lnTo>
                  <a:pt x="691" y="2102"/>
                </a:lnTo>
                <a:lnTo>
                  <a:pt x="685" y="2102"/>
                </a:lnTo>
                <a:lnTo>
                  <a:pt x="683" y="2099"/>
                </a:lnTo>
                <a:lnTo>
                  <a:pt x="682" y="2094"/>
                </a:lnTo>
                <a:lnTo>
                  <a:pt x="682" y="2088"/>
                </a:lnTo>
                <a:lnTo>
                  <a:pt x="683" y="2080"/>
                </a:lnTo>
                <a:lnTo>
                  <a:pt x="683" y="2074"/>
                </a:lnTo>
                <a:lnTo>
                  <a:pt x="682" y="2069"/>
                </a:lnTo>
                <a:lnTo>
                  <a:pt x="681" y="2067"/>
                </a:lnTo>
                <a:lnTo>
                  <a:pt x="675" y="2069"/>
                </a:lnTo>
                <a:lnTo>
                  <a:pt x="669" y="2072"/>
                </a:lnTo>
                <a:lnTo>
                  <a:pt x="665" y="2074"/>
                </a:lnTo>
                <a:lnTo>
                  <a:pt x="658" y="2078"/>
                </a:lnTo>
                <a:lnTo>
                  <a:pt x="649" y="2079"/>
                </a:lnTo>
                <a:lnTo>
                  <a:pt x="641" y="2080"/>
                </a:lnTo>
                <a:lnTo>
                  <a:pt x="635" y="2083"/>
                </a:lnTo>
                <a:lnTo>
                  <a:pt x="628" y="2080"/>
                </a:lnTo>
                <a:lnTo>
                  <a:pt x="621" y="2079"/>
                </a:lnTo>
                <a:lnTo>
                  <a:pt x="612" y="2078"/>
                </a:lnTo>
                <a:lnTo>
                  <a:pt x="605" y="2077"/>
                </a:lnTo>
                <a:lnTo>
                  <a:pt x="594" y="2074"/>
                </a:lnTo>
                <a:lnTo>
                  <a:pt x="588" y="2070"/>
                </a:lnTo>
                <a:lnTo>
                  <a:pt x="585" y="2067"/>
                </a:lnTo>
                <a:lnTo>
                  <a:pt x="581" y="2060"/>
                </a:lnTo>
                <a:lnTo>
                  <a:pt x="578" y="2054"/>
                </a:lnTo>
                <a:lnTo>
                  <a:pt x="575" y="2049"/>
                </a:lnTo>
                <a:lnTo>
                  <a:pt x="574" y="2044"/>
                </a:lnTo>
                <a:lnTo>
                  <a:pt x="574" y="2039"/>
                </a:lnTo>
                <a:lnTo>
                  <a:pt x="571" y="2033"/>
                </a:lnTo>
                <a:lnTo>
                  <a:pt x="566" y="2032"/>
                </a:lnTo>
                <a:lnTo>
                  <a:pt x="557" y="2032"/>
                </a:lnTo>
                <a:lnTo>
                  <a:pt x="550" y="2034"/>
                </a:lnTo>
                <a:lnTo>
                  <a:pt x="544" y="2032"/>
                </a:lnTo>
                <a:lnTo>
                  <a:pt x="541" y="2025"/>
                </a:lnTo>
                <a:lnTo>
                  <a:pt x="536" y="2025"/>
                </a:lnTo>
                <a:lnTo>
                  <a:pt x="530" y="2027"/>
                </a:lnTo>
                <a:lnTo>
                  <a:pt x="526" y="2022"/>
                </a:lnTo>
                <a:lnTo>
                  <a:pt x="520" y="2015"/>
                </a:lnTo>
                <a:lnTo>
                  <a:pt x="512" y="2012"/>
                </a:lnTo>
                <a:lnTo>
                  <a:pt x="503" y="2011"/>
                </a:lnTo>
                <a:lnTo>
                  <a:pt x="499" y="2007"/>
                </a:lnTo>
                <a:lnTo>
                  <a:pt x="493" y="2001"/>
                </a:lnTo>
                <a:lnTo>
                  <a:pt x="490" y="1992"/>
                </a:lnTo>
                <a:lnTo>
                  <a:pt x="485" y="1986"/>
                </a:lnTo>
                <a:lnTo>
                  <a:pt x="485" y="1986"/>
                </a:lnTo>
                <a:lnTo>
                  <a:pt x="480" y="1981"/>
                </a:lnTo>
                <a:lnTo>
                  <a:pt x="473" y="1973"/>
                </a:lnTo>
                <a:lnTo>
                  <a:pt x="469" y="1969"/>
                </a:lnTo>
                <a:lnTo>
                  <a:pt x="462" y="1964"/>
                </a:lnTo>
                <a:lnTo>
                  <a:pt x="459" y="1966"/>
                </a:lnTo>
                <a:lnTo>
                  <a:pt x="453" y="1966"/>
                </a:lnTo>
                <a:lnTo>
                  <a:pt x="450" y="1964"/>
                </a:lnTo>
                <a:lnTo>
                  <a:pt x="448" y="1958"/>
                </a:lnTo>
                <a:lnTo>
                  <a:pt x="445" y="1953"/>
                </a:lnTo>
                <a:lnTo>
                  <a:pt x="445" y="1947"/>
                </a:lnTo>
                <a:lnTo>
                  <a:pt x="443" y="1943"/>
                </a:lnTo>
                <a:lnTo>
                  <a:pt x="443" y="1939"/>
                </a:lnTo>
                <a:lnTo>
                  <a:pt x="439" y="1937"/>
                </a:lnTo>
                <a:lnTo>
                  <a:pt x="436" y="1936"/>
                </a:lnTo>
                <a:lnTo>
                  <a:pt x="432" y="1932"/>
                </a:lnTo>
                <a:lnTo>
                  <a:pt x="433" y="1928"/>
                </a:lnTo>
                <a:lnTo>
                  <a:pt x="432" y="1923"/>
                </a:lnTo>
                <a:lnTo>
                  <a:pt x="432" y="1917"/>
                </a:lnTo>
                <a:lnTo>
                  <a:pt x="433" y="1914"/>
                </a:lnTo>
                <a:lnTo>
                  <a:pt x="439" y="1914"/>
                </a:lnTo>
                <a:lnTo>
                  <a:pt x="443" y="1912"/>
                </a:lnTo>
                <a:lnTo>
                  <a:pt x="446" y="1904"/>
                </a:lnTo>
                <a:lnTo>
                  <a:pt x="446" y="1901"/>
                </a:lnTo>
                <a:lnTo>
                  <a:pt x="443" y="1898"/>
                </a:lnTo>
                <a:lnTo>
                  <a:pt x="431" y="1899"/>
                </a:lnTo>
                <a:lnTo>
                  <a:pt x="429" y="1902"/>
                </a:lnTo>
                <a:lnTo>
                  <a:pt x="426" y="1908"/>
                </a:lnTo>
                <a:lnTo>
                  <a:pt x="423" y="1911"/>
                </a:lnTo>
                <a:lnTo>
                  <a:pt x="421" y="1909"/>
                </a:lnTo>
                <a:lnTo>
                  <a:pt x="421" y="1904"/>
                </a:lnTo>
                <a:lnTo>
                  <a:pt x="412" y="1899"/>
                </a:lnTo>
                <a:lnTo>
                  <a:pt x="405" y="1896"/>
                </a:lnTo>
                <a:lnTo>
                  <a:pt x="402" y="1889"/>
                </a:lnTo>
                <a:lnTo>
                  <a:pt x="395" y="1882"/>
                </a:lnTo>
                <a:lnTo>
                  <a:pt x="399" y="1876"/>
                </a:lnTo>
                <a:lnTo>
                  <a:pt x="409" y="1874"/>
                </a:lnTo>
                <a:lnTo>
                  <a:pt x="411" y="1872"/>
                </a:lnTo>
                <a:lnTo>
                  <a:pt x="402" y="1867"/>
                </a:lnTo>
                <a:lnTo>
                  <a:pt x="395" y="1864"/>
                </a:lnTo>
                <a:lnTo>
                  <a:pt x="389" y="1866"/>
                </a:lnTo>
                <a:lnTo>
                  <a:pt x="388" y="1869"/>
                </a:lnTo>
                <a:lnTo>
                  <a:pt x="382" y="1873"/>
                </a:lnTo>
                <a:lnTo>
                  <a:pt x="374" y="1872"/>
                </a:lnTo>
                <a:lnTo>
                  <a:pt x="370" y="1867"/>
                </a:lnTo>
                <a:lnTo>
                  <a:pt x="370" y="1862"/>
                </a:lnTo>
                <a:lnTo>
                  <a:pt x="362" y="1859"/>
                </a:lnTo>
                <a:lnTo>
                  <a:pt x="358" y="1862"/>
                </a:lnTo>
                <a:lnTo>
                  <a:pt x="354" y="1859"/>
                </a:lnTo>
                <a:lnTo>
                  <a:pt x="351" y="1857"/>
                </a:lnTo>
                <a:lnTo>
                  <a:pt x="351" y="1851"/>
                </a:lnTo>
                <a:lnTo>
                  <a:pt x="355" y="1848"/>
                </a:lnTo>
                <a:lnTo>
                  <a:pt x="354" y="1844"/>
                </a:lnTo>
                <a:lnTo>
                  <a:pt x="348" y="1841"/>
                </a:lnTo>
                <a:lnTo>
                  <a:pt x="343" y="1839"/>
                </a:lnTo>
                <a:lnTo>
                  <a:pt x="338" y="1836"/>
                </a:lnTo>
                <a:lnTo>
                  <a:pt x="331" y="1832"/>
                </a:lnTo>
                <a:lnTo>
                  <a:pt x="328" y="1836"/>
                </a:lnTo>
                <a:lnTo>
                  <a:pt x="330" y="1839"/>
                </a:lnTo>
                <a:lnTo>
                  <a:pt x="330" y="1843"/>
                </a:lnTo>
                <a:lnTo>
                  <a:pt x="325" y="1846"/>
                </a:lnTo>
                <a:lnTo>
                  <a:pt x="321" y="1844"/>
                </a:lnTo>
                <a:lnTo>
                  <a:pt x="316" y="1843"/>
                </a:lnTo>
                <a:lnTo>
                  <a:pt x="314" y="1839"/>
                </a:lnTo>
                <a:lnTo>
                  <a:pt x="316" y="1837"/>
                </a:lnTo>
                <a:lnTo>
                  <a:pt x="318" y="1836"/>
                </a:lnTo>
                <a:lnTo>
                  <a:pt x="317" y="1829"/>
                </a:lnTo>
                <a:lnTo>
                  <a:pt x="311" y="1828"/>
                </a:lnTo>
                <a:lnTo>
                  <a:pt x="307" y="1831"/>
                </a:lnTo>
                <a:lnTo>
                  <a:pt x="306" y="1826"/>
                </a:lnTo>
                <a:lnTo>
                  <a:pt x="303" y="1823"/>
                </a:lnTo>
                <a:lnTo>
                  <a:pt x="298" y="1823"/>
                </a:lnTo>
                <a:lnTo>
                  <a:pt x="300" y="1819"/>
                </a:lnTo>
                <a:lnTo>
                  <a:pt x="303" y="1814"/>
                </a:lnTo>
                <a:lnTo>
                  <a:pt x="306" y="1811"/>
                </a:lnTo>
                <a:lnTo>
                  <a:pt x="301" y="1807"/>
                </a:lnTo>
                <a:lnTo>
                  <a:pt x="296" y="1808"/>
                </a:lnTo>
                <a:lnTo>
                  <a:pt x="289" y="1808"/>
                </a:lnTo>
                <a:lnTo>
                  <a:pt x="283" y="1807"/>
                </a:lnTo>
                <a:lnTo>
                  <a:pt x="277" y="1811"/>
                </a:lnTo>
                <a:lnTo>
                  <a:pt x="271" y="1813"/>
                </a:lnTo>
                <a:lnTo>
                  <a:pt x="267" y="1816"/>
                </a:lnTo>
                <a:lnTo>
                  <a:pt x="260" y="1816"/>
                </a:lnTo>
                <a:lnTo>
                  <a:pt x="260" y="1813"/>
                </a:lnTo>
                <a:lnTo>
                  <a:pt x="259" y="1813"/>
                </a:lnTo>
                <a:lnTo>
                  <a:pt x="256" y="1807"/>
                </a:lnTo>
                <a:lnTo>
                  <a:pt x="253" y="1803"/>
                </a:lnTo>
                <a:lnTo>
                  <a:pt x="252" y="1799"/>
                </a:lnTo>
                <a:lnTo>
                  <a:pt x="247" y="1792"/>
                </a:lnTo>
                <a:lnTo>
                  <a:pt x="247" y="1787"/>
                </a:lnTo>
                <a:lnTo>
                  <a:pt x="246" y="1784"/>
                </a:lnTo>
                <a:lnTo>
                  <a:pt x="242" y="1772"/>
                </a:lnTo>
                <a:lnTo>
                  <a:pt x="237" y="1752"/>
                </a:lnTo>
                <a:lnTo>
                  <a:pt x="236" y="1748"/>
                </a:lnTo>
                <a:lnTo>
                  <a:pt x="235" y="1738"/>
                </a:lnTo>
                <a:lnTo>
                  <a:pt x="230" y="1723"/>
                </a:lnTo>
                <a:lnTo>
                  <a:pt x="230" y="1720"/>
                </a:lnTo>
                <a:lnTo>
                  <a:pt x="233" y="1721"/>
                </a:lnTo>
                <a:lnTo>
                  <a:pt x="233" y="1721"/>
                </a:lnTo>
                <a:lnTo>
                  <a:pt x="232" y="1717"/>
                </a:lnTo>
                <a:lnTo>
                  <a:pt x="230" y="1716"/>
                </a:lnTo>
                <a:lnTo>
                  <a:pt x="232" y="1711"/>
                </a:lnTo>
                <a:lnTo>
                  <a:pt x="230" y="1708"/>
                </a:lnTo>
                <a:lnTo>
                  <a:pt x="229" y="1708"/>
                </a:lnTo>
                <a:lnTo>
                  <a:pt x="229" y="1713"/>
                </a:lnTo>
                <a:lnTo>
                  <a:pt x="227" y="1708"/>
                </a:lnTo>
                <a:lnTo>
                  <a:pt x="225" y="1701"/>
                </a:lnTo>
                <a:lnTo>
                  <a:pt x="226" y="1698"/>
                </a:lnTo>
                <a:lnTo>
                  <a:pt x="223" y="1691"/>
                </a:lnTo>
                <a:lnTo>
                  <a:pt x="222" y="1683"/>
                </a:lnTo>
                <a:lnTo>
                  <a:pt x="218" y="1675"/>
                </a:lnTo>
                <a:lnTo>
                  <a:pt x="218" y="1671"/>
                </a:lnTo>
                <a:lnTo>
                  <a:pt x="216" y="1670"/>
                </a:lnTo>
                <a:lnTo>
                  <a:pt x="213" y="1661"/>
                </a:lnTo>
                <a:lnTo>
                  <a:pt x="213" y="1655"/>
                </a:lnTo>
                <a:lnTo>
                  <a:pt x="208" y="1638"/>
                </a:lnTo>
                <a:lnTo>
                  <a:pt x="206" y="1635"/>
                </a:lnTo>
                <a:lnTo>
                  <a:pt x="205" y="1632"/>
                </a:lnTo>
                <a:lnTo>
                  <a:pt x="206" y="1631"/>
                </a:lnTo>
                <a:lnTo>
                  <a:pt x="203" y="1628"/>
                </a:lnTo>
                <a:lnTo>
                  <a:pt x="203" y="1627"/>
                </a:lnTo>
                <a:lnTo>
                  <a:pt x="202" y="1621"/>
                </a:lnTo>
                <a:lnTo>
                  <a:pt x="202" y="1610"/>
                </a:lnTo>
                <a:lnTo>
                  <a:pt x="200" y="1593"/>
                </a:lnTo>
                <a:lnTo>
                  <a:pt x="200" y="1588"/>
                </a:lnTo>
                <a:lnTo>
                  <a:pt x="199" y="1585"/>
                </a:lnTo>
                <a:lnTo>
                  <a:pt x="199" y="1576"/>
                </a:lnTo>
                <a:lnTo>
                  <a:pt x="196" y="1556"/>
                </a:lnTo>
                <a:lnTo>
                  <a:pt x="195" y="1548"/>
                </a:lnTo>
                <a:lnTo>
                  <a:pt x="192" y="1540"/>
                </a:lnTo>
                <a:lnTo>
                  <a:pt x="192" y="1537"/>
                </a:lnTo>
                <a:lnTo>
                  <a:pt x="193" y="1536"/>
                </a:lnTo>
                <a:lnTo>
                  <a:pt x="193" y="1533"/>
                </a:lnTo>
                <a:lnTo>
                  <a:pt x="191" y="1528"/>
                </a:lnTo>
                <a:lnTo>
                  <a:pt x="186" y="1525"/>
                </a:lnTo>
                <a:lnTo>
                  <a:pt x="186" y="1523"/>
                </a:lnTo>
                <a:lnTo>
                  <a:pt x="185" y="1518"/>
                </a:lnTo>
                <a:lnTo>
                  <a:pt x="183" y="1501"/>
                </a:lnTo>
                <a:lnTo>
                  <a:pt x="178" y="1478"/>
                </a:lnTo>
                <a:lnTo>
                  <a:pt x="173" y="1465"/>
                </a:lnTo>
                <a:lnTo>
                  <a:pt x="173" y="1465"/>
                </a:lnTo>
                <a:lnTo>
                  <a:pt x="176" y="1466"/>
                </a:lnTo>
                <a:lnTo>
                  <a:pt x="178" y="1464"/>
                </a:lnTo>
                <a:lnTo>
                  <a:pt x="176" y="1464"/>
                </a:lnTo>
                <a:lnTo>
                  <a:pt x="175" y="1462"/>
                </a:lnTo>
                <a:lnTo>
                  <a:pt x="173" y="1462"/>
                </a:lnTo>
                <a:lnTo>
                  <a:pt x="172" y="1460"/>
                </a:lnTo>
                <a:lnTo>
                  <a:pt x="169" y="1457"/>
                </a:lnTo>
                <a:lnTo>
                  <a:pt x="166" y="1450"/>
                </a:lnTo>
                <a:lnTo>
                  <a:pt x="166" y="1445"/>
                </a:lnTo>
                <a:lnTo>
                  <a:pt x="165" y="1444"/>
                </a:lnTo>
                <a:lnTo>
                  <a:pt x="165" y="1442"/>
                </a:lnTo>
                <a:lnTo>
                  <a:pt x="164" y="1442"/>
                </a:lnTo>
                <a:lnTo>
                  <a:pt x="159" y="1435"/>
                </a:lnTo>
                <a:lnTo>
                  <a:pt x="156" y="1436"/>
                </a:lnTo>
                <a:lnTo>
                  <a:pt x="155" y="1434"/>
                </a:lnTo>
                <a:lnTo>
                  <a:pt x="154" y="1435"/>
                </a:lnTo>
                <a:lnTo>
                  <a:pt x="152" y="1434"/>
                </a:lnTo>
                <a:lnTo>
                  <a:pt x="151" y="1432"/>
                </a:lnTo>
                <a:lnTo>
                  <a:pt x="149" y="1429"/>
                </a:lnTo>
                <a:lnTo>
                  <a:pt x="146" y="1430"/>
                </a:lnTo>
                <a:lnTo>
                  <a:pt x="145" y="1426"/>
                </a:lnTo>
                <a:lnTo>
                  <a:pt x="142" y="1424"/>
                </a:lnTo>
                <a:lnTo>
                  <a:pt x="139" y="1417"/>
                </a:lnTo>
                <a:lnTo>
                  <a:pt x="139" y="1415"/>
                </a:lnTo>
                <a:lnTo>
                  <a:pt x="137" y="1411"/>
                </a:lnTo>
                <a:lnTo>
                  <a:pt x="137" y="1405"/>
                </a:lnTo>
                <a:lnTo>
                  <a:pt x="135" y="1401"/>
                </a:lnTo>
                <a:lnTo>
                  <a:pt x="134" y="1394"/>
                </a:lnTo>
                <a:lnTo>
                  <a:pt x="132" y="1390"/>
                </a:lnTo>
                <a:lnTo>
                  <a:pt x="131" y="1382"/>
                </a:lnTo>
                <a:lnTo>
                  <a:pt x="128" y="1372"/>
                </a:lnTo>
                <a:lnTo>
                  <a:pt x="128" y="1370"/>
                </a:lnTo>
                <a:lnTo>
                  <a:pt x="125" y="1359"/>
                </a:lnTo>
                <a:lnTo>
                  <a:pt x="124" y="1355"/>
                </a:lnTo>
                <a:lnTo>
                  <a:pt x="121" y="1355"/>
                </a:lnTo>
                <a:lnTo>
                  <a:pt x="117" y="1345"/>
                </a:lnTo>
                <a:lnTo>
                  <a:pt x="115" y="1341"/>
                </a:lnTo>
                <a:lnTo>
                  <a:pt x="114" y="1337"/>
                </a:lnTo>
                <a:lnTo>
                  <a:pt x="114" y="1334"/>
                </a:lnTo>
                <a:lnTo>
                  <a:pt x="112" y="1332"/>
                </a:lnTo>
                <a:lnTo>
                  <a:pt x="110" y="1326"/>
                </a:lnTo>
                <a:lnTo>
                  <a:pt x="108" y="1324"/>
                </a:lnTo>
                <a:lnTo>
                  <a:pt x="107" y="1320"/>
                </a:lnTo>
                <a:lnTo>
                  <a:pt x="104" y="1301"/>
                </a:lnTo>
                <a:lnTo>
                  <a:pt x="104" y="1299"/>
                </a:lnTo>
                <a:lnTo>
                  <a:pt x="101" y="1289"/>
                </a:lnTo>
                <a:lnTo>
                  <a:pt x="101" y="1285"/>
                </a:lnTo>
                <a:lnTo>
                  <a:pt x="102" y="1284"/>
                </a:lnTo>
                <a:lnTo>
                  <a:pt x="101" y="1284"/>
                </a:lnTo>
                <a:lnTo>
                  <a:pt x="98" y="1285"/>
                </a:lnTo>
                <a:lnTo>
                  <a:pt x="95" y="1285"/>
                </a:lnTo>
                <a:lnTo>
                  <a:pt x="95" y="1284"/>
                </a:lnTo>
                <a:lnTo>
                  <a:pt x="97" y="1282"/>
                </a:lnTo>
                <a:lnTo>
                  <a:pt x="95" y="1280"/>
                </a:lnTo>
                <a:lnTo>
                  <a:pt x="97" y="1279"/>
                </a:lnTo>
                <a:lnTo>
                  <a:pt x="91" y="1262"/>
                </a:lnTo>
                <a:lnTo>
                  <a:pt x="88" y="1259"/>
                </a:lnTo>
                <a:lnTo>
                  <a:pt x="87" y="1259"/>
                </a:lnTo>
                <a:lnTo>
                  <a:pt x="87" y="1257"/>
                </a:lnTo>
                <a:lnTo>
                  <a:pt x="88" y="1255"/>
                </a:lnTo>
                <a:lnTo>
                  <a:pt x="88" y="1255"/>
                </a:lnTo>
                <a:lnTo>
                  <a:pt x="85" y="1252"/>
                </a:lnTo>
                <a:lnTo>
                  <a:pt x="84" y="1252"/>
                </a:lnTo>
                <a:lnTo>
                  <a:pt x="83" y="1254"/>
                </a:lnTo>
                <a:lnTo>
                  <a:pt x="78" y="1254"/>
                </a:lnTo>
                <a:lnTo>
                  <a:pt x="77" y="1252"/>
                </a:lnTo>
                <a:lnTo>
                  <a:pt x="74" y="1252"/>
                </a:lnTo>
                <a:lnTo>
                  <a:pt x="73" y="1251"/>
                </a:lnTo>
                <a:lnTo>
                  <a:pt x="74" y="1250"/>
                </a:lnTo>
                <a:lnTo>
                  <a:pt x="73" y="1246"/>
                </a:lnTo>
                <a:lnTo>
                  <a:pt x="73" y="1244"/>
                </a:lnTo>
                <a:lnTo>
                  <a:pt x="67" y="1230"/>
                </a:lnTo>
                <a:lnTo>
                  <a:pt x="67" y="1227"/>
                </a:lnTo>
                <a:lnTo>
                  <a:pt x="66" y="1227"/>
                </a:lnTo>
                <a:lnTo>
                  <a:pt x="64" y="1225"/>
                </a:lnTo>
                <a:lnTo>
                  <a:pt x="63" y="1225"/>
                </a:lnTo>
                <a:lnTo>
                  <a:pt x="61" y="1222"/>
                </a:lnTo>
                <a:lnTo>
                  <a:pt x="60" y="1220"/>
                </a:lnTo>
                <a:lnTo>
                  <a:pt x="58" y="1219"/>
                </a:lnTo>
                <a:lnTo>
                  <a:pt x="58" y="1217"/>
                </a:lnTo>
                <a:lnTo>
                  <a:pt x="61" y="1219"/>
                </a:lnTo>
                <a:lnTo>
                  <a:pt x="63" y="1219"/>
                </a:lnTo>
                <a:lnTo>
                  <a:pt x="63" y="1215"/>
                </a:lnTo>
                <a:lnTo>
                  <a:pt x="64" y="1214"/>
                </a:lnTo>
                <a:lnTo>
                  <a:pt x="67" y="1215"/>
                </a:lnTo>
                <a:lnTo>
                  <a:pt x="68" y="1214"/>
                </a:lnTo>
                <a:lnTo>
                  <a:pt x="66" y="1214"/>
                </a:lnTo>
                <a:lnTo>
                  <a:pt x="61" y="1211"/>
                </a:lnTo>
                <a:lnTo>
                  <a:pt x="61" y="1209"/>
                </a:lnTo>
                <a:lnTo>
                  <a:pt x="64" y="1207"/>
                </a:lnTo>
                <a:lnTo>
                  <a:pt x="64" y="1206"/>
                </a:lnTo>
                <a:lnTo>
                  <a:pt x="63" y="1206"/>
                </a:lnTo>
                <a:lnTo>
                  <a:pt x="63" y="1207"/>
                </a:lnTo>
                <a:lnTo>
                  <a:pt x="61" y="1207"/>
                </a:lnTo>
                <a:lnTo>
                  <a:pt x="60" y="1206"/>
                </a:lnTo>
                <a:lnTo>
                  <a:pt x="60" y="1205"/>
                </a:lnTo>
                <a:lnTo>
                  <a:pt x="63" y="1202"/>
                </a:lnTo>
                <a:lnTo>
                  <a:pt x="61" y="1201"/>
                </a:lnTo>
                <a:lnTo>
                  <a:pt x="58" y="1195"/>
                </a:lnTo>
                <a:lnTo>
                  <a:pt x="57" y="1193"/>
                </a:lnTo>
                <a:lnTo>
                  <a:pt x="54" y="1193"/>
                </a:lnTo>
                <a:lnTo>
                  <a:pt x="58" y="1191"/>
                </a:lnTo>
                <a:lnTo>
                  <a:pt x="58" y="1188"/>
                </a:lnTo>
                <a:lnTo>
                  <a:pt x="56" y="1190"/>
                </a:lnTo>
                <a:lnTo>
                  <a:pt x="56" y="1188"/>
                </a:lnTo>
                <a:lnTo>
                  <a:pt x="50" y="1181"/>
                </a:lnTo>
                <a:lnTo>
                  <a:pt x="48" y="1180"/>
                </a:lnTo>
                <a:lnTo>
                  <a:pt x="44" y="1180"/>
                </a:lnTo>
                <a:lnTo>
                  <a:pt x="44" y="1179"/>
                </a:lnTo>
                <a:lnTo>
                  <a:pt x="43" y="1180"/>
                </a:lnTo>
                <a:lnTo>
                  <a:pt x="44" y="1181"/>
                </a:lnTo>
                <a:lnTo>
                  <a:pt x="41" y="1184"/>
                </a:lnTo>
                <a:lnTo>
                  <a:pt x="36" y="1184"/>
                </a:lnTo>
                <a:lnTo>
                  <a:pt x="37" y="1186"/>
                </a:lnTo>
                <a:lnTo>
                  <a:pt x="37" y="1189"/>
                </a:lnTo>
                <a:lnTo>
                  <a:pt x="36" y="1189"/>
                </a:lnTo>
                <a:lnTo>
                  <a:pt x="31" y="1186"/>
                </a:lnTo>
                <a:lnTo>
                  <a:pt x="30" y="1181"/>
                </a:lnTo>
                <a:lnTo>
                  <a:pt x="29" y="1180"/>
                </a:lnTo>
                <a:lnTo>
                  <a:pt x="23" y="1178"/>
                </a:lnTo>
                <a:lnTo>
                  <a:pt x="20" y="1180"/>
                </a:lnTo>
                <a:lnTo>
                  <a:pt x="19" y="1179"/>
                </a:lnTo>
                <a:lnTo>
                  <a:pt x="19" y="1178"/>
                </a:lnTo>
                <a:lnTo>
                  <a:pt x="20" y="1175"/>
                </a:lnTo>
                <a:lnTo>
                  <a:pt x="19" y="1174"/>
                </a:lnTo>
                <a:lnTo>
                  <a:pt x="14" y="1169"/>
                </a:lnTo>
                <a:lnTo>
                  <a:pt x="12" y="1169"/>
                </a:lnTo>
                <a:lnTo>
                  <a:pt x="10" y="1170"/>
                </a:lnTo>
                <a:lnTo>
                  <a:pt x="7" y="1170"/>
                </a:lnTo>
                <a:lnTo>
                  <a:pt x="9" y="1169"/>
                </a:lnTo>
                <a:lnTo>
                  <a:pt x="7" y="1166"/>
                </a:lnTo>
                <a:lnTo>
                  <a:pt x="6" y="1166"/>
                </a:lnTo>
                <a:lnTo>
                  <a:pt x="4" y="1168"/>
                </a:lnTo>
                <a:lnTo>
                  <a:pt x="4" y="1165"/>
                </a:lnTo>
                <a:lnTo>
                  <a:pt x="3" y="1165"/>
                </a:lnTo>
                <a:lnTo>
                  <a:pt x="2" y="1163"/>
                </a:lnTo>
                <a:lnTo>
                  <a:pt x="0" y="1163"/>
                </a:lnTo>
                <a:lnTo>
                  <a:pt x="0" y="1160"/>
                </a:lnTo>
                <a:lnTo>
                  <a:pt x="4" y="1161"/>
                </a:lnTo>
                <a:lnTo>
                  <a:pt x="6" y="1163"/>
                </a:lnTo>
                <a:lnTo>
                  <a:pt x="7" y="1161"/>
                </a:lnTo>
                <a:lnTo>
                  <a:pt x="9" y="1161"/>
                </a:lnTo>
                <a:lnTo>
                  <a:pt x="10" y="1159"/>
                </a:lnTo>
                <a:lnTo>
                  <a:pt x="10" y="1153"/>
                </a:lnTo>
                <a:lnTo>
                  <a:pt x="12" y="1149"/>
                </a:lnTo>
                <a:lnTo>
                  <a:pt x="10" y="1148"/>
                </a:lnTo>
                <a:lnTo>
                  <a:pt x="9" y="1149"/>
                </a:lnTo>
                <a:lnTo>
                  <a:pt x="9" y="1149"/>
                </a:lnTo>
                <a:lnTo>
                  <a:pt x="6" y="1148"/>
                </a:lnTo>
                <a:lnTo>
                  <a:pt x="4" y="1146"/>
                </a:lnTo>
                <a:lnTo>
                  <a:pt x="3" y="1140"/>
                </a:lnTo>
                <a:lnTo>
                  <a:pt x="3" y="1139"/>
                </a:lnTo>
                <a:lnTo>
                  <a:pt x="0" y="1136"/>
                </a:lnTo>
                <a:lnTo>
                  <a:pt x="0" y="1131"/>
                </a:lnTo>
                <a:lnTo>
                  <a:pt x="4" y="1126"/>
                </a:lnTo>
                <a:lnTo>
                  <a:pt x="12" y="1124"/>
                </a:lnTo>
                <a:lnTo>
                  <a:pt x="17" y="1123"/>
                </a:lnTo>
                <a:lnTo>
                  <a:pt x="23" y="1123"/>
                </a:lnTo>
                <a:lnTo>
                  <a:pt x="26" y="1118"/>
                </a:lnTo>
                <a:lnTo>
                  <a:pt x="27" y="1113"/>
                </a:lnTo>
                <a:lnTo>
                  <a:pt x="33" y="1114"/>
                </a:lnTo>
                <a:lnTo>
                  <a:pt x="39" y="1116"/>
                </a:lnTo>
                <a:lnTo>
                  <a:pt x="46" y="1116"/>
                </a:lnTo>
                <a:lnTo>
                  <a:pt x="53" y="1113"/>
                </a:lnTo>
                <a:lnTo>
                  <a:pt x="57" y="1110"/>
                </a:lnTo>
                <a:lnTo>
                  <a:pt x="61" y="1108"/>
                </a:lnTo>
                <a:lnTo>
                  <a:pt x="61" y="1098"/>
                </a:lnTo>
                <a:lnTo>
                  <a:pt x="64" y="1093"/>
                </a:lnTo>
                <a:lnTo>
                  <a:pt x="68" y="1088"/>
                </a:lnTo>
                <a:lnTo>
                  <a:pt x="70" y="1081"/>
                </a:lnTo>
                <a:lnTo>
                  <a:pt x="68" y="1076"/>
                </a:lnTo>
                <a:lnTo>
                  <a:pt x="66" y="1070"/>
                </a:lnTo>
                <a:lnTo>
                  <a:pt x="67" y="1060"/>
                </a:lnTo>
                <a:lnTo>
                  <a:pt x="68" y="1055"/>
                </a:lnTo>
                <a:lnTo>
                  <a:pt x="71" y="1048"/>
                </a:lnTo>
                <a:lnTo>
                  <a:pt x="75" y="1039"/>
                </a:lnTo>
                <a:lnTo>
                  <a:pt x="75" y="1031"/>
                </a:lnTo>
                <a:lnTo>
                  <a:pt x="71" y="1028"/>
                </a:lnTo>
                <a:lnTo>
                  <a:pt x="64" y="1024"/>
                </a:lnTo>
                <a:lnTo>
                  <a:pt x="60" y="1020"/>
                </a:lnTo>
                <a:lnTo>
                  <a:pt x="58" y="1016"/>
                </a:lnTo>
                <a:lnTo>
                  <a:pt x="61" y="1011"/>
                </a:lnTo>
                <a:lnTo>
                  <a:pt x="67" y="1010"/>
                </a:lnTo>
                <a:lnTo>
                  <a:pt x="74" y="1006"/>
                </a:lnTo>
                <a:lnTo>
                  <a:pt x="80" y="1008"/>
                </a:lnTo>
                <a:lnTo>
                  <a:pt x="83" y="1006"/>
                </a:lnTo>
                <a:lnTo>
                  <a:pt x="81" y="1003"/>
                </a:lnTo>
                <a:lnTo>
                  <a:pt x="78" y="998"/>
                </a:lnTo>
                <a:lnTo>
                  <a:pt x="78" y="991"/>
                </a:lnTo>
                <a:lnTo>
                  <a:pt x="80" y="984"/>
                </a:lnTo>
                <a:lnTo>
                  <a:pt x="75" y="980"/>
                </a:lnTo>
                <a:lnTo>
                  <a:pt x="70" y="976"/>
                </a:lnTo>
                <a:lnTo>
                  <a:pt x="67" y="973"/>
                </a:lnTo>
                <a:lnTo>
                  <a:pt x="67" y="968"/>
                </a:lnTo>
                <a:lnTo>
                  <a:pt x="64" y="961"/>
                </a:lnTo>
                <a:lnTo>
                  <a:pt x="63" y="955"/>
                </a:lnTo>
                <a:lnTo>
                  <a:pt x="61" y="948"/>
                </a:lnTo>
                <a:lnTo>
                  <a:pt x="61" y="939"/>
                </a:lnTo>
                <a:lnTo>
                  <a:pt x="66" y="936"/>
                </a:lnTo>
                <a:lnTo>
                  <a:pt x="68" y="930"/>
                </a:lnTo>
                <a:lnTo>
                  <a:pt x="70" y="929"/>
                </a:lnTo>
                <a:lnTo>
                  <a:pt x="68" y="926"/>
                </a:lnTo>
                <a:lnTo>
                  <a:pt x="67" y="924"/>
                </a:lnTo>
                <a:lnTo>
                  <a:pt x="64" y="920"/>
                </a:lnTo>
                <a:lnTo>
                  <a:pt x="63" y="918"/>
                </a:lnTo>
                <a:lnTo>
                  <a:pt x="63" y="913"/>
                </a:lnTo>
                <a:lnTo>
                  <a:pt x="66" y="908"/>
                </a:lnTo>
                <a:lnTo>
                  <a:pt x="66" y="898"/>
                </a:lnTo>
                <a:lnTo>
                  <a:pt x="61" y="890"/>
                </a:lnTo>
                <a:lnTo>
                  <a:pt x="60" y="887"/>
                </a:lnTo>
                <a:lnTo>
                  <a:pt x="54" y="885"/>
                </a:lnTo>
                <a:lnTo>
                  <a:pt x="47" y="884"/>
                </a:lnTo>
                <a:lnTo>
                  <a:pt x="44" y="882"/>
                </a:lnTo>
                <a:lnTo>
                  <a:pt x="33" y="879"/>
                </a:lnTo>
                <a:lnTo>
                  <a:pt x="31" y="884"/>
                </a:lnTo>
                <a:lnTo>
                  <a:pt x="33" y="890"/>
                </a:lnTo>
                <a:lnTo>
                  <a:pt x="30" y="893"/>
                </a:lnTo>
                <a:lnTo>
                  <a:pt x="20" y="888"/>
                </a:lnTo>
                <a:lnTo>
                  <a:pt x="16" y="887"/>
                </a:lnTo>
                <a:lnTo>
                  <a:pt x="13" y="884"/>
                </a:lnTo>
                <a:lnTo>
                  <a:pt x="19" y="883"/>
                </a:lnTo>
                <a:lnTo>
                  <a:pt x="23" y="878"/>
                </a:lnTo>
                <a:lnTo>
                  <a:pt x="26" y="873"/>
                </a:lnTo>
                <a:lnTo>
                  <a:pt x="27" y="868"/>
                </a:lnTo>
                <a:lnTo>
                  <a:pt x="33" y="863"/>
                </a:lnTo>
                <a:lnTo>
                  <a:pt x="40" y="858"/>
                </a:lnTo>
                <a:lnTo>
                  <a:pt x="44" y="855"/>
                </a:lnTo>
                <a:lnTo>
                  <a:pt x="51" y="850"/>
                </a:lnTo>
                <a:lnTo>
                  <a:pt x="56" y="852"/>
                </a:lnTo>
                <a:lnTo>
                  <a:pt x="58" y="854"/>
                </a:lnTo>
                <a:lnTo>
                  <a:pt x="56" y="858"/>
                </a:lnTo>
                <a:lnTo>
                  <a:pt x="57" y="862"/>
                </a:lnTo>
                <a:lnTo>
                  <a:pt x="63" y="860"/>
                </a:lnTo>
                <a:lnTo>
                  <a:pt x="66" y="857"/>
                </a:lnTo>
                <a:lnTo>
                  <a:pt x="73" y="854"/>
                </a:lnTo>
                <a:lnTo>
                  <a:pt x="75" y="857"/>
                </a:lnTo>
                <a:lnTo>
                  <a:pt x="80" y="859"/>
                </a:lnTo>
                <a:lnTo>
                  <a:pt x="84" y="854"/>
                </a:lnTo>
                <a:lnTo>
                  <a:pt x="88" y="850"/>
                </a:lnTo>
                <a:lnTo>
                  <a:pt x="100" y="850"/>
                </a:lnTo>
                <a:lnTo>
                  <a:pt x="100" y="848"/>
                </a:lnTo>
                <a:lnTo>
                  <a:pt x="101" y="842"/>
                </a:lnTo>
                <a:lnTo>
                  <a:pt x="100" y="838"/>
                </a:lnTo>
                <a:lnTo>
                  <a:pt x="98" y="834"/>
                </a:lnTo>
                <a:lnTo>
                  <a:pt x="98" y="833"/>
                </a:lnTo>
                <a:lnTo>
                  <a:pt x="104" y="832"/>
                </a:lnTo>
                <a:lnTo>
                  <a:pt x="110" y="832"/>
                </a:lnTo>
                <a:lnTo>
                  <a:pt x="107" y="827"/>
                </a:lnTo>
                <a:lnTo>
                  <a:pt x="104" y="825"/>
                </a:lnTo>
                <a:lnTo>
                  <a:pt x="100" y="825"/>
                </a:lnTo>
                <a:lnTo>
                  <a:pt x="95" y="823"/>
                </a:lnTo>
                <a:lnTo>
                  <a:pt x="95" y="822"/>
                </a:lnTo>
                <a:lnTo>
                  <a:pt x="98" y="819"/>
                </a:lnTo>
                <a:lnTo>
                  <a:pt x="100" y="815"/>
                </a:lnTo>
                <a:lnTo>
                  <a:pt x="101" y="812"/>
                </a:lnTo>
                <a:lnTo>
                  <a:pt x="102" y="809"/>
                </a:lnTo>
                <a:lnTo>
                  <a:pt x="105" y="813"/>
                </a:lnTo>
                <a:lnTo>
                  <a:pt x="108" y="819"/>
                </a:lnTo>
                <a:lnTo>
                  <a:pt x="111" y="822"/>
                </a:lnTo>
                <a:lnTo>
                  <a:pt x="114" y="822"/>
                </a:lnTo>
                <a:lnTo>
                  <a:pt x="115" y="818"/>
                </a:lnTo>
                <a:lnTo>
                  <a:pt x="115" y="813"/>
                </a:lnTo>
                <a:lnTo>
                  <a:pt x="112" y="809"/>
                </a:lnTo>
                <a:lnTo>
                  <a:pt x="110" y="808"/>
                </a:lnTo>
                <a:lnTo>
                  <a:pt x="112" y="805"/>
                </a:lnTo>
                <a:lnTo>
                  <a:pt x="115" y="803"/>
                </a:lnTo>
                <a:lnTo>
                  <a:pt x="119" y="802"/>
                </a:lnTo>
                <a:lnTo>
                  <a:pt x="122" y="798"/>
                </a:lnTo>
                <a:lnTo>
                  <a:pt x="127" y="794"/>
                </a:lnTo>
                <a:lnTo>
                  <a:pt x="128" y="788"/>
                </a:lnTo>
                <a:lnTo>
                  <a:pt x="129" y="780"/>
                </a:lnTo>
                <a:lnTo>
                  <a:pt x="132" y="777"/>
                </a:lnTo>
                <a:lnTo>
                  <a:pt x="137" y="770"/>
                </a:lnTo>
                <a:lnTo>
                  <a:pt x="135" y="764"/>
                </a:lnTo>
                <a:lnTo>
                  <a:pt x="128" y="762"/>
                </a:lnTo>
                <a:lnTo>
                  <a:pt x="122" y="763"/>
                </a:lnTo>
                <a:lnTo>
                  <a:pt x="114" y="767"/>
                </a:lnTo>
                <a:lnTo>
                  <a:pt x="108" y="768"/>
                </a:lnTo>
                <a:lnTo>
                  <a:pt x="105" y="765"/>
                </a:lnTo>
                <a:lnTo>
                  <a:pt x="107" y="760"/>
                </a:lnTo>
                <a:lnTo>
                  <a:pt x="111" y="755"/>
                </a:lnTo>
                <a:lnTo>
                  <a:pt x="115" y="749"/>
                </a:lnTo>
                <a:lnTo>
                  <a:pt x="121" y="744"/>
                </a:lnTo>
                <a:lnTo>
                  <a:pt x="128" y="744"/>
                </a:lnTo>
                <a:lnTo>
                  <a:pt x="135" y="748"/>
                </a:lnTo>
                <a:lnTo>
                  <a:pt x="142" y="752"/>
                </a:lnTo>
                <a:lnTo>
                  <a:pt x="144" y="748"/>
                </a:lnTo>
                <a:lnTo>
                  <a:pt x="144" y="727"/>
                </a:lnTo>
                <a:lnTo>
                  <a:pt x="145" y="718"/>
                </a:lnTo>
                <a:lnTo>
                  <a:pt x="148" y="713"/>
                </a:lnTo>
                <a:lnTo>
                  <a:pt x="148" y="708"/>
                </a:lnTo>
                <a:lnTo>
                  <a:pt x="146" y="703"/>
                </a:lnTo>
                <a:lnTo>
                  <a:pt x="142" y="699"/>
                </a:lnTo>
                <a:lnTo>
                  <a:pt x="135" y="697"/>
                </a:lnTo>
                <a:lnTo>
                  <a:pt x="131" y="697"/>
                </a:lnTo>
                <a:lnTo>
                  <a:pt x="125" y="694"/>
                </a:lnTo>
                <a:lnTo>
                  <a:pt x="119" y="692"/>
                </a:lnTo>
                <a:lnTo>
                  <a:pt x="112" y="688"/>
                </a:lnTo>
                <a:lnTo>
                  <a:pt x="108" y="685"/>
                </a:lnTo>
                <a:lnTo>
                  <a:pt x="104" y="684"/>
                </a:lnTo>
                <a:lnTo>
                  <a:pt x="98" y="687"/>
                </a:lnTo>
                <a:lnTo>
                  <a:pt x="95" y="688"/>
                </a:lnTo>
                <a:lnTo>
                  <a:pt x="94" y="684"/>
                </a:lnTo>
                <a:lnTo>
                  <a:pt x="95" y="682"/>
                </a:lnTo>
                <a:lnTo>
                  <a:pt x="95" y="675"/>
                </a:lnTo>
                <a:lnTo>
                  <a:pt x="92" y="672"/>
                </a:lnTo>
                <a:lnTo>
                  <a:pt x="91" y="667"/>
                </a:lnTo>
                <a:lnTo>
                  <a:pt x="92" y="662"/>
                </a:lnTo>
                <a:lnTo>
                  <a:pt x="92" y="654"/>
                </a:lnTo>
                <a:lnTo>
                  <a:pt x="94" y="654"/>
                </a:lnTo>
                <a:lnTo>
                  <a:pt x="95" y="658"/>
                </a:lnTo>
                <a:lnTo>
                  <a:pt x="98" y="659"/>
                </a:lnTo>
                <a:lnTo>
                  <a:pt x="100" y="655"/>
                </a:lnTo>
                <a:lnTo>
                  <a:pt x="100" y="652"/>
                </a:lnTo>
                <a:lnTo>
                  <a:pt x="98" y="649"/>
                </a:lnTo>
                <a:lnTo>
                  <a:pt x="94" y="648"/>
                </a:lnTo>
                <a:lnTo>
                  <a:pt x="92" y="641"/>
                </a:lnTo>
                <a:lnTo>
                  <a:pt x="94" y="638"/>
                </a:lnTo>
                <a:lnTo>
                  <a:pt x="92" y="631"/>
                </a:lnTo>
                <a:lnTo>
                  <a:pt x="83" y="631"/>
                </a:lnTo>
                <a:lnTo>
                  <a:pt x="81" y="628"/>
                </a:lnTo>
                <a:lnTo>
                  <a:pt x="80" y="623"/>
                </a:lnTo>
                <a:lnTo>
                  <a:pt x="78" y="617"/>
                </a:lnTo>
                <a:lnTo>
                  <a:pt x="75" y="618"/>
                </a:lnTo>
                <a:lnTo>
                  <a:pt x="74" y="624"/>
                </a:lnTo>
                <a:lnTo>
                  <a:pt x="71" y="627"/>
                </a:lnTo>
                <a:lnTo>
                  <a:pt x="70" y="626"/>
                </a:lnTo>
                <a:lnTo>
                  <a:pt x="70" y="621"/>
                </a:lnTo>
                <a:lnTo>
                  <a:pt x="73" y="617"/>
                </a:lnTo>
                <a:lnTo>
                  <a:pt x="75" y="612"/>
                </a:lnTo>
                <a:lnTo>
                  <a:pt x="74" y="608"/>
                </a:lnTo>
                <a:lnTo>
                  <a:pt x="71" y="602"/>
                </a:lnTo>
                <a:lnTo>
                  <a:pt x="74" y="599"/>
                </a:lnTo>
                <a:lnTo>
                  <a:pt x="75" y="602"/>
                </a:lnTo>
                <a:lnTo>
                  <a:pt x="80" y="606"/>
                </a:lnTo>
                <a:lnTo>
                  <a:pt x="80" y="609"/>
                </a:lnTo>
                <a:lnTo>
                  <a:pt x="81" y="614"/>
                </a:lnTo>
                <a:lnTo>
                  <a:pt x="85" y="616"/>
                </a:lnTo>
                <a:lnTo>
                  <a:pt x="87" y="612"/>
                </a:lnTo>
                <a:lnTo>
                  <a:pt x="85" y="607"/>
                </a:lnTo>
                <a:lnTo>
                  <a:pt x="84" y="603"/>
                </a:lnTo>
                <a:lnTo>
                  <a:pt x="88" y="599"/>
                </a:lnTo>
                <a:lnTo>
                  <a:pt x="94" y="601"/>
                </a:lnTo>
                <a:lnTo>
                  <a:pt x="97" y="599"/>
                </a:lnTo>
                <a:lnTo>
                  <a:pt x="101" y="599"/>
                </a:lnTo>
                <a:lnTo>
                  <a:pt x="102" y="604"/>
                </a:lnTo>
                <a:lnTo>
                  <a:pt x="101" y="608"/>
                </a:lnTo>
                <a:lnTo>
                  <a:pt x="102" y="609"/>
                </a:lnTo>
                <a:lnTo>
                  <a:pt x="107" y="608"/>
                </a:lnTo>
                <a:lnTo>
                  <a:pt x="111" y="606"/>
                </a:lnTo>
                <a:lnTo>
                  <a:pt x="114" y="602"/>
                </a:lnTo>
                <a:lnTo>
                  <a:pt x="115" y="597"/>
                </a:lnTo>
                <a:lnTo>
                  <a:pt x="121" y="593"/>
                </a:lnTo>
                <a:lnTo>
                  <a:pt x="127" y="588"/>
                </a:lnTo>
                <a:lnTo>
                  <a:pt x="131" y="584"/>
                </a:lnTo>
                <a:lnTo>
                  <a:pt x="135" y="581"/>
                </a:lnTo>
                <a:lnTo>
                  <a:pt x="135" y="572"/>
                </a:lnTo>
                <a:lnTo>
                  <a:pt x="141" y="573"/>
                </a:lnTo>
                <a:lnTo>
                  <a:pt x="146" y="577"/>
                </a:lnTo>
                <a:lnTo>
                  <a:pt x="152" y="578"/>
                </a:lnTo>
                <a:lnTo>
                  <a:pt x="161" y="578"/>
                </a:lnTo>
                <a:lnTo>
                  <a:pt x="165" y="579"/>
                </a:lnTo>
                <a:lnTo>
                  <a:pt x="165" y="592"/>
                </a:lnTo>
                <a:lnTo>
                  <a:pt x="166" y="596"/>
                </a:lnTo>
                <a:lnTo>
                  <a:pt x="171" y="598"/>
                </a:lnTo>
                <a:lnTo>
                  <a:pt x="176" y="599"/>
                </a:lnTo>
                <a:lnTo>
                  <a:pt x="181" y="596"/>
                </a:lnTo>
                <a:lnTo>
                  <a:pt x="186" y="593"/>
                </a:lnTo>
                <a:lnTo>
                  <a:pt x="189" y="591"/>
                </a:lnTo>
                <a:lnTo>
                  <a:pt x="191" y="588"/>
                </a:lnTo>
                <a:lnTo>
                  <a:pt x="196" y="586"/>
                </a:lnTo>
                <a:lnTo>
                  <a:pt x="202" y="583"/>
                </a:lnTo>
                <a:lnTo>
                  <a:pt x="200" y="579"/>
                </a:lnTo>
                <a:lnTo>
                  <a:pt x="200" y="577"/>
                </a:lnTo>
                <a:lnTo>
                  <a:pt x="203" y="573"/>
                </a:lnTo>
                <a:lnTo>
                  <a:pt x="209" y="568"/>
                </a:lnTo>
                <a:lnTo>
                  <a:pt x="212" y="562"/>
                </a:lnTo>
                <a:lnTo>
                  <a:pt x="213" y="557"/>
                </a:lnTo>
                <a:lnTo>
                  <a:pt x="218" y="554"/>
                </a:lnTo>
                <a:lnTo>
                  <a:pt x="222" y="552"/>
                </a:lnTo>
                <a:lnTo>
                  <a:pt x="227" y="551"/>
                </a:lnTo>
                <a:lnTo>
                  <a:pt x="229" y="547"/>
                </a:lnTo>
                <a:lnTo>
                  <a:pt x="232" y="546"/>
                </a:lnTo>
                <a:lnTo>
                  <a:pt x="239" y="543"/>
                </a:lnTo>
                <a:lnTo>
                  <a:pt x="246" y="541"/>
                </a:lnTo>
                <a:lnTo>
                  <a:pt x="250" y="542"/>
                </a:lnTo>
                <a:lnTo>
                  <a:pt x="253" y="541"/>
                </a:lnTo>
                <a:lnTo>
                  <a:pt x="254" y="539"/>
                </a:lnTo>
                <a:lnTo>
                  <a:pt x="260" y="538"/>
                </a:lnTo>
                <a:lnTo>
                  <a:pt x="264" y="538"/>
                </a:lnTo>
                <a:lnTo>
                  <a:pt x="270" y="536"/>
                </a:lnTo>
                <a:lnTo>
                  <a:pt x="277" y="537"/>
                </a:lnTo>
                <a:lnTo>
                  <a:pt x="280" y="539"/>
                </a:lnTo>
                <a:lnTo>
                  <a:pt x="286" y="539"/>
                </a:lnTo>
                <a:lnTo>
                  <a:pt x="290" y="537"/>
                </a:lnTo>
                <a:lnTo>
                  <a:pt x="289" y="533"/>
                </a:lnTo>
                <a:lnTo>
                  <a:pt x="290" y="527"/>
                </a:lnTo>
                <a:lnTo>
                  <a:pt x="289" y="518"/>
                </a:lnTo>
                <a:lnTo>
                  <a:pt x="287" y="512"/>
                </a:lnTo>
                <a:lnTo>
                  <a:pt x="287" y="507"/>
                </a:lnTo>
                <a:lnTo>
                  <a:pt x="290" y="504"/>
                </a:lnTo>
                <a:lnTo>
                  <a:pt x="297" y="502"/>
                </a:lnTo>
                <a:lnTo>
                  <a:pt x="301" y="499"/>
                </a:lnTo>
                <a:lnTo>
                  <a:pt x="304" y="497"/>
                </a:lnTo>
                <a:lnTo>
                  <a:pt x="306" y="494"/>
                </a:lnTo>
                <a:lnTo>
                  <a:pt x="303" y="491"/>
                </a:lnTo>
                <a:lnTo>
                  <a:pt x="300" y="489"/>
                </a:lnTo>
                <a:lnTo>
                  <a:pt x="297" y="488"/>
                </a:lnTo>
                <a:lnTo>
                  <a:pt x="293" y="484"/>
                </a:lnTo>
                <a:lnTo>
                  <a:pt x="294" y="481"/>
                </a:lnTo>
                <a:lnTo>
                  <a:pt x="296" y="476"/>
                </a:lnTo>
                <a:lnTo>
                  <a:pt x="298" y="477"/>
                </a:lnTo>
                <a:lnTo>
                  <a:pt x="304" y="478"/>
                </a:lnTo>
                <a:lnTo>
                  <a:pt x="308" y="481"/>
                </a:lnTo>
                <a:lnTo>
                  <a:pt x="313" y="483"/>
                </a:lnTo>
                <a:lnTo>
                  <a:pt x="313" y="478"/>
                </a:lnTo>
                <a:lnTo>
                  <a:pt x="314" y="477"/>
                </a:lnTo>
                <a:lnTo>
                  <a:pt x="321" y="476"/>
                </a:lnTo>
                <a:lnTo>
                  <a:pt x="324" y="478"/>
                </a:lnTo>
                <a:lnTo>
                  <a:pt x="325" y="483"/>
                </a:lnTo>
                <a:lnTo>
                  <a:pt x="331" y="482"/>
                </a:lnTo>
                <a:lnTo>
                  <a:pt x="335" y="481"/>
                </a:lnTo>
                <a:lnTo>
                  <a:pt x="341" y="479"/>
                </a:lnTo>
                <a:lnTo>
                  <a:pt x="345" y="477"/>
                </a:lnTo>
                <a:lnTo>
                  <a:pt x="348" y="476"/>
                </a:lnTo>
                <a:lnTo>
                  <a:pt x="351" y="482"/>
                </a:lnTo>
                <a:lnTo>
                  <a:pt x="351" y="486"/>
                </a:lnTo>
                <a:lnTo>
                  <a:pt x="352" y="489"/>
                </a:lnTo>
                <a:lnTo>
                  <a:pt x="357" y="491"/>
                </a:lnTo>
                <a:lnTo>
                  <a:pt x="362" y="493"/>
                </a:lnTo>
                <a:lnTo>
                  <a:pt x="362" y="496"/>
                </a:lnTo>
                <a:lnTo>
                  <a:pt x="365" y="499"/>
                </a:lnTo>
                <a:lnTo>
                  <a:pt x="370" y="501"/>
                </a:lnTo>
                <a:lnTo>
                  <a:pt x="375" y="502"/>
                </a:lnTo>
                <a:lnTo>
                  <a:pt x="379" y="503"/>
                </a:lnTo>
                <a:lnTo>
                  <a:pt x="379" y="509"/>
                </a:lnTo>
                <a:lnTo>
                  <a:pt x="378" y="512"/>
                </a:lnTo>
                <a:lnTo>
                  <a:pt x="381" y="514"/>
                </a:lnTo>
                <a:lnTo>
                  <a:pt x="385" y="514"/>
                </a:lnTo>
                <a:lnTo>
                  <a:pt x="391" y="512"/>
                </a:lnTo>
                <a:lnTo>
                  <a:pt x="394" y="508"/>
                </a:lnTo>
                <a:lnTo>
                  <a:pt x="398" y="504"/>
                </a:lnTo>
                <a:lnTo>
                  <a:pt x="406" y="503"/>
                </a:lnTo>
                <a:lnTo>
                  <a:pt x="412" y="501"/>
                </a:lnTo>
                <a:lnTo>
                  <a:pt x="415" y="497"/>
                </a:lnTo>
                <a:lnTo>
                  <a:pt x="414" y="492"/>
                </a:lnTo>
                <a:lnTo>
                  <a:pt x="409" y="487"/>
                </a:lnTo>
                <a:lnTo>
                  <a:pt x="408" y="484"/>
                </a:lnTo>
                <a:lnTo>
                  <a:pt x="406" y="481"/>
                </a:lnTo>
                <a:lnTo>
                  <a:pt x="408" y="478"/>
                </a:lnTo>
                <a:lnTo>
                  <a:pt x="411" y="477"/>
                </a:lnTo>
                <a:lnTo>
                  <a:pt x="421" y="477"/>
                </a:lnTo>
                <a:lnTo>
                  <a:pt x="423" y="478"/>
                </a:lnTo>
                <a:lnTo>
                  <a:pt x="428" y="478"/>
                </a:lnTo>
                <a:lnTo>
                  <a:pt x="431" y="476"/>
                </a:lnTo>
                <a:lnTo>
                  <a:pt x="433" y="473"/>
                </a:lnTo>
                <a:lnTo>
                  <a:pt x="438" y="471"/>
                </a:lnTo>
                <a:lnTo>
                  <a:pt x="442" y="468"/>
                </a:lnTo>
                <a:lnTo>
                  <a:pt x="453" y="468"/>
                </a:lnTo>
                <a:lnTo>
                  <a:pt x="458" y="471"/>
                </a:lnTo>
                <a:lnTo>
                  <a:pt x="462" y="469"/>
                </a:lnTo>
                <a:lnTo>
                  <a:pt x="463" y="468"/>
                </a:lnTo>
                <a:lnTo>
                  <a:pt x="468" y="466"/>
                </a:lnTo>
                <a:lnTo>
                  <a:pt x="472" y="468"/>
                </a:lnTo>
                <a:lnTo>
                  <a:pt x="476" y="472"/>
                </a:lnTo>
                <a:lnTo>
                  <a:pt x="479" y="477"/>
                </a:lnTo>
                <a:lnTo>
                  <a:pt x="480" y="479"/>
                </a:lnTo>
                <a:lnTo>
                  <a:pt x="485" y="477"/>
                </a:lnTo>
                <a:lnTo>
                  <a:pt x="487" y="474"/>
                </a:lnTo>
                <a:lnTo>
                  <a:pt x="492" y="473"/>
                </a:lnTo>
                <a:lnTo>
                  <a:pt x="499" y="473"/>
                </a:lnTo>
                <a:lnTo>
                  <a:pt x="503" y="472"/>
                </a:lnTo>
                <a:lnTo>
                  <a:pt x="502" y="467"/>
                </a:lnTo>
                <a:lnTo>
                  <a:pt x="503" y="463"/>
                </a:lnTo>
                <a:lnTo>
                  <a:pt x="504" y="461"/>
                </a:lnTo>
                <a:lnTo>
                  <a:pt x="509" y="461"/>
                </a:lnTo>
                <a:lnTo>
                  <a:pt x="512" y="459"/>
                </a:lnTo>
                <a:lnTo>
                  <a:pt x="516" y="459"/>
                </a:lnTo>
                <a:lnTo>
                  <a:pt x="519" y="463"/>
                </a:lnTo>
                <a:lnTo>
                  <a:pt x="519" y="469"/>
                </a:lnTo>
                <a:lnTo>
                  <a:pt x="523" y="471"/>
                </a:lnTo>
                <a:lnTo>
                  <a:pt x="527" y="469"/>
                </a:lnTo>
                <a:lnTo>
                  <a:pt x="529" y="472"/>
                </a:lnTo>
                <a:lnTo>
                  <a:pt x="529" y="476"/>
                </a:lnTo>
                <a:lnTo>
                  <a:pt x="530" y="477"/>
                </a:lnTo>
                <a:lnTo>
                  <a:pt x="534" y="476"/>
                </a:lnTo>
                <a:lnTo>
                  <a:pt x="539" y="474"/>
                </a:lnTo>
                <a:lnTo>
                  <a:pt x="540" y="473"/>
                </a:lnTo>
                <a:lnTo>
                  <a:pt x="541" y="471"/>
                </a:lnTo>
                <a:lnTo>
                  <a:pt x="541" y="468"/>
                </a:lnTo>
                <a:lnTo>
                  <a:pt x="540" y="464"/>
                </a:lnTo>
                <a:lnTo>
                  <a:pt x="540" y="458"/>
                </a:lnTo>
                <a:lnTo>
                  <a:pt x="539" y="453"/>
                </a:lnTo>
                <a:lnTo>
                  <a:pt x="539" y="453"/>
                </a:lnTo>
                <a:lnTo>
                  <a:pt x="534" y="452"/>
                </a:lnTo>
                <a:lnTo>
                  <a:pt x="536" y="449"/>
                </a:lnTo>
                <a:lnTo>
                  <a:pt x="537" y="443"/>
                </a:lnTo>
                <a:lnTo>
                  <a:pt x="539" y="441"/>
                </a:lnTo>
                <a:lnTo>
                  <a:pt x="543" y="439"/>
                </a:lnTo>
                <a:lnTo>
                  <a:pt x="543" y="436"/>
                </a:lnTo>
                <a:lnTo>
                  <a:pt x="540" y="428"/>
                </a:lnTo>
                <a:lnTo>
                  <a:pt x="536" y="426"/>
                </a:lnTo>
                <a:lnTo>
                  <a:pt x="533" y="421"/>
                </a:lnTo>
                <a:lnTo>
                  <a:pt x="530" y="417"/>
                </a:lnTo>
                <a:lnTo>
                  <a:pt x="527" y="413"/>
                </a:lnTo>
                <a:lnTo>
                  <a:pt x="526" y="408"/>
                </a:lnTo>
                <a:lnTo>
                  <a:pt x="529" y="404"/>
                </a:lnTo>
                <a:lnTo>
                  <a:pt x="531" y="399"/>
                </a:lnTo>
                <a:lnTo>
                  <a:pt x="536" y="396"/>
                </a:lnTo>
                <a:lnTo>
                  <a:pt x="539" y="392"/>
                </a:lnTo>
                <a:lnTo>
                  <a:pt x="540" y="387"/>
                </a:lnTo>
                <a:lnTo>
                  <a:pt x="539" y="383"/>
                </a:lnTo>
                <a:lnTo>
                  <a:pt x="537" y="380"/>
                </a:lnTo>
                <a:lnTo>
                  <a:pt x="537" y="375"/>
                </a:lnTo>
                <a:lnTo>
                  <a:pt x="533" y="372"/>
                </a:lnTo>
                <a:lnTo>
                  <a:pt x="530" y="373"/>
                </a:lnTo>
                <a:lnTo>
                  <a:pt x="527" y="368"/>
                </a:lnTo>
                <a:lnTo>
                  <a:pt x="524" y="365"/>
                </a:lnTo>
                <a:lnTo>
                  <a:pt x="524" y="361"/>
                </a:lnTo>
                <a:lnTo>
                  <a:pt x="523" y="356"/>
                </a:lnTo>
                <a:lnTo>
                  <a:pt x="519" y="352"/>
                </a:lnTo>
                <a:lnTo>
                  <a:pt x="516" y="350"/>
                </a:lnTo>
                <a:lnTo>
                  <a:pt x="512" y="346"/>
                </a:lnTo>
                <a:lnTo>
                  <a:pt x="510" y="342"/>
                </a:lnTo>
                <a:lnTo>
                  <a:pt x="512" y="338"/>
                </a:lnTo>
                <a:lnTo>
                  <a:pt x="517" y="337"/>
                </a:lnTo>
                <a:lnTo>
                  <a:pt x="522" y="336"/>
                </a:lnTo>
                <a:lnTo>
                  <a:pt x="523" y="328"/>
                </a:lnTo>
                <a:lnTo>
                  <a:pt x="526" y="327"/>
                </a:lnTo>
                <a:lnTo>
                  <a:pt x="529" y="322"/>
                </a:lnTo>
                <a:lnTo>
                  <a:pt x="529" y="318"/>
                </a:lnTo>
                <a:lnTo>
                  <a:pt x="531" y="315"/>
                </a:lnTo>
                <a:lnTo>
                  <a:pt x="534" y="315"/>
                </a:lnTo>
                <a:lnTo>
                  <a:pt x="537" y="317"/>
                </a:lnTo>
                <a:lnTo>
                  <a:pt x="540" y="318"/>
                </a:lnTo>
                <a:lnTo>
                  <a:pt x="543" y="322"/>
                </a:lnTo>
                <a:lnTo>
                  <a:pt x="544" y="327"/>
                </a:lnTo>
                <a:lnTo>
                  <a:pt x="544" y="331"/>
                </a:lnTo>
                <a:lnTo>
                  <a:pt x="547" y="335"/>
                </a:lnTo>
                <a:lnTo>
                  <a:pt x="551" y="333"/>
                </a:lnTo>
                <a:lnTo>
                  <a:pt x="554" y="332"/>
                </a:lnTo>
                <a:lnTo>
                  <a:pt x="558" y="331"/>
                </a:lnTo>
                <a:lnTo>
                  <a:pt x="567" y="333"/>
                </a:lnTo>
                <a:lnTo>
                  <a:pt x="570" y="337"/>
                </a:lnTo>
                <a:lnTo>
                  <a:pt x="574" y="341"/>
                </a:lnTo>
                <a:lnTo>
                  <a:pt x="581" y="346"/>
                </a:lnTo>
                <a:lnTo>
                  <a:pt x="585" y="343"/>
                </a:lnTo>
                <a:lnTo>
                  <a:pt x="588" y="338"/>
                </a:lnTo>
                <a:lnTo>
                  <a:pt x="591" y="335"/>
                </a:lnTo>
                <a:lnTo>
                  <a:pt x="594" y="330"/>
                </a:lnTo>
                <a:lnTo>
                  <a:pt x="600" y="331"/>
                </a:lnTo>
                <a:lnTo>
                  <a:pt x="602" y="335"/>
                </a:lnTo>
                <a:lnTo>
                  <a:pt x="605" y="337"/>
                </a:lnTo>
                <a:lnTo>
                  <a:pt x="608" y="336"/>
                </a:lnTo>
                <a:lnTo>
                  <a:pt x="608" y="333"/>
                </a:lnTo>
                <a:lnTo>
                  <a:pt x="611" y="332"/>
                </a:lnTo>
                <a:lnTo>
                  <a:pt x="615" y="336"/>
                </a:lnTo>
                <a:lnTo>
                  <a:pt x="615" y="340"/>
                </a:lnTo>
                <a:lnTo>
                  <a:pt x="617" y="345"/>
                </a:lnTo>
                <a:lnTo>
                  <a:pt x="617" y="350"/>
                </a:lnTo>
                <a:lnTo>
                  <a:pt x="620" y="353"/>
                </a:lnTo>
                <a:lnTo>
                  <a:pt x="622" y="357"/>
                </a:lnTo>
                <a:lnTo>
                  <a:pt x="627" y="360"/>
                </a:lnTo>
                <a:lnTo>
                  <a:pt x="629" y="360"/>
                </a:lnTo>
                <a:lnTo>
                  <a:pt x="635" y="357"/>
                </a:lnTo>
                <a:lnTo>
                  <a:pt x="639" y="356"/>
                </a:lnTo>
                <a:lnTo>
                  <a:pt x="644" y="353"/>
                </a:lnTo>
                <a:lnTo>
                  <a:pt x="647" y="352"/>
                </a:lnTo>
                <a:lnTo>
                  <a:pt x="649" y="350"/>
                </a:lnTo>
                <a:lnTo>
                  <a:pt x="654" y="348"/>
                </a:lnTo>
                <a:lnTo>
                  <a:pt x="655" y="347"/>
                </a:lnTo>
                <a:lnTo>
                  <a:pt x="666" y="347"/>
                </a:lnTo>
                <a:lnTo>
                  <a:pt x="669" y="348"/>
                </a:lnTo>
                <a:lnTo>
                  <a:pt x="671" y="351"/>
                </a:lnTo>
                <a:lnTo>
                  <a:pt x="672" y="356"/>
                </a:lnTo>
                <a:lnTo>
                  <a:pt x="676" y="352"/>
                </a:lnTo>
                <a:lnTo>
                  <a:pt x="681" y="351"/>
                </a:lnTo>
                <a:lnTo>
                  <a:pt x="683" y="346"/>
                </a:lnTo>
                <a:lnTo>
                  <a:pt x="685" y="343"/>
                </a:lnTo>
                <a:lnTo>
                  <a:pt x="689" y="342"/>
                </a:lnTo>
                <a:lnTo>
                  <a:pt x="696" y="342"/>
                </a:lnTo>
                <a:lnTo>
                  <a:pt x="699" y="343"/>
                </a:lnTo>
                <a:lnTo>
                  <a:pt x="703" y="348"/>
                </a:lnTo>
                <a:lnTo>
                  <a:pt x="703" y="357"/>
                </a:lnTo>
                <a:lnTo>
                  <a:pt x="706" y="362"/>
                </a:lnTo>
                <a:lnTo>
                  <a:pt x="708" y="362"/>
                </a:lnTo>
                <a:lnTo>
                  <a:pt x="712" y="361"/>
                </a:lnTo>
                <a:lnTo>
                  <a:pt x="712" y="356"/>
                </a:lnTo>
                <a:lnTo>
                  <a:pt x="710" y="350"/>
                </a:lnTo>
                <a:lnTo>
                  <a:pt x="710" y="346"/>
                </a:lnTo>
                <a:lnTo>
                  <a:pt x="715" y="345"/>
                </a:lnTo>
                <a:lnTo>
                  <a:pt x="719" y="343"/>
                </a:lnTo>
                <a:lnTo>
                  <a:pt x="725" y="341"/>
                </a:lnTo>
                <a:lnTo>
                  <a:pt x="726" y="338"/>
                </a:lnTo>
                <a:lnTo>
                  <a:pt x="733" y="338"/>
                </a:lnTo>
                <a:lnTo>
                  <a:pt x="739" y="346"/>
                </a:lnTo>
                <a:lnTo>
                  <a:pt x="743" y="350"/>
                </a:lnTo>
                <a:lnTo>
                  <a:pt x="752" y="352"/>
                </a:lnTo>
                <a:lnTo>
                  <a:pt x="757" y="352"/>
                </a:lnTo>
                <a:lnTo>
                  <a:pt x="759" y="350"/>
                </a:lnTo>
                <a:lnTo>
                  <a:pt x="762" y="348"/>
                </a:lnTo>
                <a:lnTo>
                  <a:pt x="764" y="346"/>
                </a:lnTo>
                <a:lnTo>
                  <a:pt x="767" y="352"/>
                </a:lnTo>
                <a:lnTo>
                  <a:pt x="770" y="358"/>
                </a:lnTo>
                <a:lnTo>
                  <a:pt x="774" y="362"/>
                </a:lnTo>
                <a:lnTo>
                  <a:pt x="779" y="358"/>
                </a:lnTo>
                <a:lnTo>
                  <a:pt x="780" y="355"/>
                </a:lnTo>
                <a:lnTo>
                  <a:pt x="783" y="352"/>
                </a:lnTo>
                <a:lnTo>
                  <a:pt x="786" y="350"/>
                </a:lnTo>
                <a:lnTo>
                  <a:pt x="790" y="347"/>
                </a:lnTo>
                <a:lnTo>
                  <a:pt x="787" y="341"/>
                </a:lnTo>
                <a:lnTo>
                  <a:pt x="780" y="338"/>
                </a:lnTo>
                <a:lnTo>
                  <a:pt x="776" y="338"/>
                </a:lnTo>
                <a:lnTo>
                  <a:pt x="773" y="336"/>
                </a:lnTo>
                <a:lnTo>
                  <a:pt x="773" y="332"/>
                </a:lnTo>
                <a:lnTo>
                  <a:pt x="774" y="326"/>
                </a:lnTo>
                <a:lnTo>
                  <a:pt x="774" y="321"/>
                </a:lnTo>
                <a:lnTo>
                  <a:pt x="773" y="320"/>
                </a:lnTo>
                <a:lnTo>
                  <a:pt x="770" y="321"/>
                </a:lnTo>
                <a:lnTo>
                  <a:pt x="764" y="318"/>
                </a:lnTo>
                <a:lnTo>
                  <a:pt x="764" y="315"/>
                </a:lnTo>
                <a:lnTo>
                  <a:pt x="767" y="312"/>
                </a:lnTo>
                <a:lnTo>
                  <a:pt x="769" y="310"/>
                </a:lnTo>
                <a:lnTo>
                  <a:pt x="773" y="307"/>
                </a:lnTo>
                <a:lnTo>
                  <a:pt x="777" y="305"/>
                </a:lnTo>
                <a:lnTo>
                  <a:pt x="776" y="301"/>
                </a:lnTo>
                <a:lnTo>
                  <a:pt x="772" y="302"/>
                </a:lnTo>
                <a:lnTo>
                  <a:pt x="766" y="300"/>
                </a:lnTo>
                <a:lnTo>
                  <a:pt x="769" y="296"/>
                </a:lnTo>
                <a:lnTo>
                  <a:pt x="773" y="295"/>
                </a:lnTo>
                <a:lnTo>
                  <a:pt x="774" y="291"/>
                </a:lnTo>
                <a:lnTo>
                  <a:pt x="773" y="290"/>
                </a:lnTo>
                <a:lnTo>
                  <a:pt x="766" y="287"/>
                </a:lnTo>
                <a:lnTo>
                  <a:pt x="764" y="283"/>
                </a:lnTo>
                <a:lnTo>
                  <a:pt x="764" y="278"/>
                </a:lnTo>
                <a:lnTo>
                  <a:pt x="762" y="273"/>
                </a:lnTo>
                <a:lnTo>
                  <a:pt x="762" y="267"/>
                </a:lnTo>
                <a:lnTo>
                  <a:pt x="764" y="267"/>
                </a:lnTo>
                <a:lnTo>
                  <a:pt x="770" y="268"/>
                </a:lnTo>
                <a:lnTo>
                  <a:pt x="776" y="266"/>
                </a:lnTo>
                <a:lnTo>
                  <a:pt x="783" y="266"/>
                </a:lnTo>
                <a:lnTo>
                  <a:pt x="787" y="265"/>
                </a:lnTo>
                <a:lnTo>
                  <a:pt x="790" y="262"/>
                </a:lnTo>
                <a:lnTo>
                  <a:pt x="791" y="258"/>
                </a:lnTo>
                <a:lnTo>
                  <a:pt x="793" y="255"/>
                </a:lnTo>
                <a:lnTo>
                  <a:pt x="797" y="252"/>
                </a:lnTo>
                <a:lnTo>
                  <a:pt x="800" y="251"/>
                </a:lnTo>
                <a:lnTo>
                  <a:pt x="803" y="248"/>
                </a:lnTo>
                <a:lnTo>
                  <a:pt x="807" y="246"/>
                </a:lnTo>
                <a:lnTo>
                  <a:pt x="811" y="247"/>
                </a:lnTo>
                <a:lnTo>
                  <a:pt x="813" y="243"/>
                </a:lnTo>
                <a:lnTo>
                  <a:pt x="811" y="236"/>
                </a:lnTo>
                <a:lnTo>
                  <a:pt x="814" y="231"/>
                </a:lnTo>
                <a:lnTo>
                  <a:pt x="818" y="228"/>
                </a:lnTo>
                <a:lnTo>
                  <a:pt x="821" y="228"/>
                </a:lnTo>
                <a:lnTo>
                  <a:pt x="824" y="227"/>
                </a:lnTo>
                <a:lnTo>
                  <a:pt x="825" y="226"/>
                </a:lnTo>
                <a:lnTo>
                  <a:pt x="827" y="220"/>
                </a:lnTo>
                <a:lnTo>
                  <a:pt x="827" y="217"/>
                </a:lnTo>
                <a:lnTo>
                  <a:pt x="833" y="216"/>
                </a:lnTo>
                <a:lnTo>
                  <a:pt x="837" y="215"/>
                </a:lnTo>
                <a:lnTo>
                  <a:pt x="840" y="216"/>
                </a:lnTo>
                <a:lnTo>
                  <a:pt x="840" y="228"/>
                </a:lnTo>
                <a:lnTo>
                  <a:pt x="843" y="230"/>
                </a:lnTo>
                <a:lnTo>
                  <a:pt x="847" y="226"/>
                </a:lnTo>
                <a:lnTo>
                  <a:pt x="851" y="222"/>
                </a:lnTo>
                <a:lnTo>
                  <a:pt x="852" y="220"/>
                </a:lnTo>
                <a:lnTo>
                  <a:pt x="852" y="216"/>
                </a:lnTo>
                <a:lnTo>
                  <a:pt x="855" y="212"/>
                </a:lnTo>
                <a:lnTo>
                  <a:pt x="860" y="215"/>
                </a:lnTo>
                <a:lnTo>
                  <a:pt x="862" y="221"/>
                </a:lnTo>
                <a:lnTo>
                  <a:pt x="865" y="226"/>
                </a:lnTo>
                <a:lnTo>
                  <a:pt x="870" y="228"/>
                </a:lnTo>
                <a:lnTo>
                  <a:pt x="872" y="233"/>
                </a:lnTo>
                <a:lnTo>
                  <a:pt x="875" y="236"/>
                </a:lnTo>
                <a:lnTo>
                  <a:pt x="879" y="241"/>
                </a:lnTo>
                <a:lnTo>
                  <a:pt x="879" y="241"/>
                </a:lnTo>
                <a:lnTo>
                  <a:pt x="885" y="237"/>
                </a:lnTo>
                <a:lnTo>
                  <a:pt x="884" y="232"/>
                </a:lnTo>
                <a:lnTo>
                  <a:pt x="884" y="230"/>
                </a:lnTo>
                <a:lnTo>
                  <a:pt x="885" y="227"/>
                </a:lnTo>
                <a:lnTo>
                  <a:pt x="888" y="225"/>
                </a:lnTo>
                <a:lnTo>
                  <a:pt x="891" y="223"/>
                </a:lnTo>
                <a:lnTo>
                  <a:pt x="892" y="220"/>
                </a:lnTo>
                <a:lnTo>
                  <a:pt x="891" y="217"/>
                </a:lnTo>
                <a:lnTo>
                  <a:pt x="891" y="213"/>
                </a:lnTo>
                <a:lnTo>
                  <a:pt x="892" y="211"/>
                </a:lnTo>
                <a:lnTo>
                  <a:pt x="904" y="211"/>
                </a:lnTo>
                <a:lnTo>
                  <a:pt x="905" y="210"/>
                </a:lnTo>
                <a:lnTo>
                  <a:pt x="906" y="207"/>
                </a:lnTo>
                <a:lnTo>
                  <a:pt x="909" y="205"/>
                </a:lnTo>
                <a:lnTo>
                  <a:pt x="909" y="201"/>
                </a:lnTo>
                <a:lnTo>
                  <a:pt x="911" y="200"/>
                </a:lnTo>
                <a:lnTo>
                  <a:pt x="911" y="196"/>
                </a:lnTo>
                <a:lnTo>
                  <a:pt x="906" y="191"/>
                </a:lnTo>
                <a:lnTo>
                  <a:pt x="902" y="188"/>
                </a:lnTo>
                <a:lnTo>
                  <a:pt x="898" y="187"/>
                </a:lnTo>
                <a:lnTo>
                  <a:pt x="897" y="187"/>
                </a:lnTo>
                <a:lnTo>
                  <a:pt x="897" y="182"/>
                </a:lnTo>
                <a:lnTo>
                  <a:pt x="899" y="176"/>
                </a:lnTo>
                <a:lnTo>
                  <a:pt x="911" y="178"/>
                </a:lnTo>
                <a:lnTo>
                  <a:pt x="914" y="181"/>
                </a:lnTo>
                <a:lnTo>
                  <a:pt x="916" y="181"/>
                </a:lnTo>
                <a:lnTo>
                  <a:pt x="922" y="182"/>
                </a:lnTo>
                <a:lnTo>
                  <a:pt x="925" y="177"/>
                </a:lnTo>
                <a:lnTo>
                  <a:pt x="929" y="176"/>
                </a:lnTo>
                <a:lnTo>
                  <a:pt x="933" y="177"/>
                </a:lnTo>
                <a:lnTo>
                  <a:pt x="939" y="175"/>
                </a:lnTo>
                <a:lnTo>
                  <a:pt x="945" y="175"/>
                </a:lnTo>
                <a:lnTo>
                  <a:pt x="948" y="171"/>
                </a:lnTo>
                <a:lnTo>
                  <a:pt x="951" y="167"/>
                </a:lnTo>
                <a:lnTo>
                  <a:pt x="955" y="166"/>
                </a:lnTo>
                <a:lnTo>
                  <a:pt x="956" y="163"/>
                </a:lnTo>
                <a:lnTo>
                  <a:pt x="955" y="157"/>
                </a:lnTo>
                <a:lnTo>
                  <a:pt x="955" y="152"/>
                </a:lnTo>
                <a:lnTo>
                  <a:pt x="953" y="147"/>
                </a:lnTo>
                <a:lnTo>
                  <a:pt x="952" y="141"/>
                </a:lnTo>
                <a:lnTo>
                  <a:pt x="953" y="136"/>
                </a:lnTo>
                <a:lnTo>
                  <a:pt x="955" y="133"/>
                </a:lnTo>
                <a:lnTo>
                  <a:pt x="956" y="131"/>
                </a:lnTo>
                <a:lnTo>
                  <a:pt x="962" y="127"/>
                </a:lnTo>
                <a:lnTo>
                  <a:pt x="966" y="126"/>
                </a:lnTo>
                <a:lnTo>
                  <a:pt x="969" y="122"/>
                </a:lnTo>
                <a:lnTo>
                  <a:pt x="969" y="118"/>
                </a:lnTo>
                <a:lnTo>
                  <a:pt x="970" y="112"/>
                </a:lnTo>
                <a:lnTo>
                  <a:pt x="970" y="108"/>
                </a:lnTo>
                <a:lnTo>
                  <a:pt x="969" y="105"/>
                </a:lnTo>
                <a:lnTo>
                  <a:pt x="966" y="102"/>
                </a:lnTo>
                <a:lnTo>
                  <a:pt x="960" y="101"/>
                </a:lnTo>
                <a:lnTo>
                  <a:pt x="958" y="99"/>
                </a:lnTo>
                <a:lnTo>
                  <a:pt x="955" y="96"/>
                </a:lnTo>
                <a:lnTo>
                  <a:pt x="955" y="92"/>
                </a:lnTo>
                <a:lnTo>
                  <a:pt x="956" y="90"/>
                </a:lnTo>
                <a:lnTo>
                  <a:pt x="958" y="89"/>
                </a:lnTo>
                <a:lnTo>
                  <a:pt x="962" y="87"/>
                </a:lnTo>
                <a:lnTo>
                  <a:pt x="966" y="85"/>
                </a:lnTo>
                <a:lnTo>
                  <a:pt x="968" y="84"/>
                </a:lnTo>
                <a:lnTo>
                  <a:pt x="970" y="82"/>
                </a:lnTo>
                <a:lnTo>
                  <a:pt x="973" y="82"/>
                </a:lnTo>
                <a:lnTo>
                  <a:pt x="976" y="80"/>
                </a:lnTo>
                <a:lnTo>
                  <a:pt x="980" y="84"/>
                </a:lnTo>
                <a:lnTo>
                  <a:pt x="983" y="87"/>
                </a:lnTo>
                <a:lnTo>
                  <a:pt x="983" y="90"/>
                </a:lnTo>
                <a:lnTo>
                  <a:pt x="986" y="91"/>
                </a:lnTo>
                <a:lnTo>
                  <a:pt x="990" y="89"/>
                </a:lnTo>
                <a:lnTo>
                  <a:pt x="992" y="85"/>
                </a:lnTo>
                <a:lnTo>
                  <a:pt x="995" y="84"/>
                </a:lnTo>
                <a:lnTo>
                  <a:pt x="999" y="82"/>
                </a:lnTo>
                <a:lnTo>
                  <a:pt x="999" y="92"/>
                </a:lnTo>
                <a:lnTo>
                  <a:pt x="1000" y="95"/>
                </a:lnTo>
                <a:lnTo>
                  <a:pt x="1002" y="96"/>
                </a:lnTo>
                <a:lnTo>
                  <a:pt x="1004" y="99"/>
                </a:lnTo>
                <a:lnTo>
                  <a:pt x="1010" y="99"/>
                </a:lnTo>
                <a:lnTo>
                  <a:pt x="1016" y="97"/>
                </a:lnTo>
                <a:lnTo>
                  <a:pt x="1020" y="96"/>
                </a:lnTo>
                <a:lnTo>
                  <a:pt x="1022" y="94"/>
                </a:lnTo>
                <a:lnTo>
                  <a:pt x="1022" y="87"/>
                </a:lnTo>
                <a:lnTo>
                  <a:pt x="1020" y="85"/>
                </a:lnTo>
                <a:lnTo>
                  <a:pt x="1020" y="82"/>
                </a:lnTo>
                <a:lnTo>
                  <a:pt x="1024" y="81"/>
                </a:lnTo>
                <a:lnTo>
                  <a:pt x="1026" y="77"/>
                </a:lnTo>
                <a:lnTo>
                  <a:pt x="1027" y="75"/>
                </a:lnTo>
                <a:lnTo>
                  <a:pt x="1029" y="72"/>
                </a:lnTo>
                <a:lnTo>
                  <a:pt x="1031" y="67"/>
                </a:lnTo>
                <a:lnTo>
                  <a:pt x="1033" y="65"/>
                </a:lnTo>
                <a:lnTo>
                  <a:pt x="1036" y="61"/>
                </a:lnTo>
                <a:lnTo>
                  <a:pt x="1039" y="59"/>
                </a:lnTo>
                <a:lnTo>
                  <a:pt x="1041" y="55"/>
                </a:lnTo>
                <a:lnTo>
                  <a:pt x="1043" y="52"/>
                </a:lnTo>
                <a:lnTo>
                  <a:pt x="1051" y="52"/>
                </a:lnTo>
                <a:lnTo>
                  <a:pt x="1053" y="49"/>
                </a:lnTo>
                <a:lnTo>
                  <a:pt x="1053" y="45"/>
                </a:lnTo>
                <a:lnTo>
                  <a:pt x="1050" y="41"/>
                </a:lnTo>
                <a:lnTo>
                  <a:pt x="1051" y="40"/>
                </a:lnTo>
                <a:lnTo>
                  <a:pt x="1054" y="37"/>
                </a:lnTo>
                <a:lnTo>
                  <a:pt x="1057" y="36"/>
                </a:lnTo>
                <a:lnTo>
                  <a:pt x="1057" y="32"/>
                </a:lnTo>
                <a:lnTo>
                  <a:pt x="1056" y="31"/>
                </a:lnTo>
                <a:lnTo>
                  <a:pt x="1056" y="29"/>
                </a:lnTo>
                <a:lnTo>
                  <a:pt x="1058" y="26"/>
                </a:lnTo>
                <a:lnTo>
                  <a:pt x="1061" y="22"/>
                </a:lnTo>
                <a:lnTo>
                  <a:pt x="1058" y="21"/>
                </a:lnTo>
                <a:lnTo>
                  <a:pt x="1058" y="17"/>
                </a:lnTo>
                <a:lnTo>
                  <a:pt x="1064" y="15"/>
                </a:lnTo>
                <a:lnTo>
                  <a:pt x="1071" y="12"/>
                </a:lnTo>
                <a:lnTo>
                  <a:pt x="1077" y="9"/>
                </a:lnTo>
                <a:lnTo>
                  <a:pt x="1084" y="4"/>
                </a:lnTo>
                <a:lnTo>
                  <a:pt x="1091" y="9"/>
                </a:lnTo>
                <a:lnTo>
                  <a:pt x="1093" y="6"/>
                </a:lnTo>
                <a:lnTo>
                  <a:pt x="1095" y="4"/>
                </a:lnTo>
                <a:lnTo>
                  <a:pt x="1098" y="1"/>
                </a:lnTo>
                <a:lnTo>
                  <a:pt x="1101" y="0"/>
                </a:lnTo>
                <a:lnTo>
                  <a:pt x="1104" y="2"/>
                </a:lnTo>
                <a:lnTo>
                  <a:pt x="1105" y="6"/>
                </a:lnTo>
                <a:lnTo>
                  <a:pt x="1104" y="9"/>
                </a:lnTo>
                <a:lnTo>
                  <a:pt x="1103" y="11"/>
                </a:lnTo>
                <a:lnTo>
                  <a:pt x="1105" y="14"/>
                </a:lnTo>
                <a:lnTo>
                  <a:pt x="1110" y="15"/>
                </a:lnTo>
                <a:lnTo>
                  <a:pt x="1114" y="14"/>
                </a:lnTo>
                <a:lnTo>
                  <a:pt x="1120" y="15"/>
                </a:lnTo>
                <a:lnTo>
                  <a:pt x="1118" y="17"/>
                </a:lnTo>
                <a:lnTo>
                  <a:pt x="1117" y="20"/>
                </a:lnTo>
                <a:lnTo>
                  <a:pt x="1115" y="22"/>
                </a:lnTo>
                <a:lnTo>
                  <a:pt x="1112" y="25"/>
                </a:lnTo>
                <a:lnTo>
                  <a:pt x="1112" y="27"/>
                </a:lnTo>
                <a:lnTo>
                  <a:pt x="1114" y="30"/>
                </a:lnTo>
                <a:lnTo>
                  <a:pt x="1114" y="31"/>
                </a:lnTo>
                <a:lnTo>
                  <a:pt x="1111" y="32"/>
                </a:lnTo>
                <a:lnTo>
                  <a:pt x="1108" y="31"/>
                </a:lnTo>
                <a:lnTo>
                  <a:pt x="1105" y="32"/>
                </a:lnTo>
                <a:lnTo>
                  <a:pt x="1101" y="32"/>
                </a:lnTo>
                <a:lnTo>
                  <a:pt x="1100" y="35"/>
                </a:lnTo>
                <a:lnTo>
                  <a:pt x="1100" y="39"/>
                </a:lnTo>
                <a:lnTo>
                  <a:pt x="1103" y="41"/>
                </a:lnTo>
                <a:lnTo>
                  <a:pt x="1105" y="42"/>
                </a:lnTo>
                <a:lnTo>
                  <a:pt x="1112" y="42"/>
                </a:lnTo>
                <a:lnTo>
                  <a:pt x="1115" y="41"/>
                </a:lnTo>
                <a:lnTo>
                  <a:pt x="1122" y="41"/>
                </a:lnTo>
                <a:lnTo>
                  <a:pt x="1125" y="42"/>
                </a:lnTo>
                <a:lnTo>
                  <a:pt x="1125" y="44"/>
                </a:lnTo>
                <a:lnTo>
                  <a:pt x="1127" y="45"/>
                </a:lnTo>
                <a:lnTo>
                  <a:pt x="1127" y="47"/>
                </a:lnTo>
                <a:lnTo>
                  <a:pt x="1128" y="51"/>
                </a:lnTo>
                <a:lnTo>
                  <a:pt x="1129" y="51"/>
                </a:lnTo>
                <a:lnTo>
                  <a:pt x="1134" y="54"/>
                </a:lnTo>
                <a:lnTo>
                  <a:pt x="1138" y="56"/>
                </a:lnTo>
                <a:lnTo>
                  <a:pt x="1142" y="57"/>
                </a:lnTo>
                <a:lnTo>
                  <a:pt x="1147" y="55"/>
                </a:lnTo>
                <a:lnTo>
                  <a:pt x="1149" y="52"/>
                </a:lnTo>
                <a:lnTo>
                  <a:pt x="1154" y="50"/>
                </a:lnTo>
                <a:lnTo>
                  <a:pt x="1156" y="47"/>
                </a:lnTo>
                <a:lnTo>
                  <a:pt x="1161" y="46"/>
                </a:lnTo>
                <a:lnTo>
                  <a:pt x="1165" y="46"/>
                </a:lnTo>
                <a:lnTo>
                  <a:pt x="1169" y="47"/>
                </a:lnTo>
                <a:lnTo>
                  <a:pt x="1174" y="49"/>
                </a:lnTo>
                <a:lnTo>
                  <a:pt x="1183" y="47"/>
                </a:lnTo>
                <a:lnTo>
                  <a:pt x="1183" y="49"/>
                </a:lnTo>
                <a:lnTo>
                  <a:pt x="1186" y="49"/>
                </a:lnTo>
                <a:lnTo>
                  <a:pt x="1191" y="46"/>
                </a:lnTo>
                <a:lnTo>
                  <a:pt x="1195" y="47"/>
                </a:lnTo>
                <a:lnTo>
                  <a:pt x="1198" y="51"/>
                </a:lnTo>
                <a:lnTo>
                  <a:pt x="1198" y="57"/>
                </a:lnTo>
                <a:lnTo>
                  <a:pt x="1192" y="61"/>
                </a:lnTo>
                <a:lnTo>
                  <a:pt x="1188" y="65"/>
                </a:lnTo>
                <a:lnTo>
                  <a:pt x="1188" y="69"/>
                </a:lnTo>
                <a:lnTo>
                  <a:pt x="1191" y="71"/>
                </a:lnTo>
                <a:lnTo>
                  <a:pt x="1192" y="75"/>
                </a:lnTo>
                <a:lnTo>
                  <a:pt x="1189" y="77"/>
                </a:lnTo>
                <a:lnTo>
                  <a:pt x="1186" y="80"/>
                </a:lnTo>
                <a:lnTo>
                  <a:pt x="1189" y="84"/>
                </a:lnTo>
                <a:lnTo>
                  <a:pt x="1191" y="89"/>
                </a:lnTo>
                <a:lnTo>
                  <a:pt x="1195" y="94"/>
                </a:lnTo>
                <a:lnTo>
                  <a:pt x="1196" y="101"/>
                </a:lnTo>
                <a:lnTo>
                  <a:pt x="1195" y="107"/>
                </a:lnTo>
                <a:lnTo>
                  <a:pt x="1195" y="115"/>
                </a:lnTo>
                <a:lnTo>
                  <a:pt x="1188" y="115"/>
                </a:lnTo>
                <a:lnTo>
                  <a:pt x="1183" y="121"/>
                </a:lnTo>
                <a:lnTo>
                  <a:pt x="1176" y="123"/>
                </a:lnTo>
                <a:lnTo>
                  <a:pt x="1172" y="128"/>
                </a:lnTo>
                <a:lnTo>
                  <a:pt x="1171" y="132"/>
                </a:lnTo>
                <a:lnTo>
                  <a:pt x="1176" y="133"/>
                </a:lnTo>
                <a:lnTo>
                  <a:pt x="1182" y="135"/>
                </a:lnTo>
                <a:lnTo>
                  <a:pt x="1188" y="137"/>
                </a:lnTo>
                <a:lnTo>
                  <a:pt x="1192" y="141"/>
                </a:lnTo>
                <a:lnTo>
                  <a:pt x="1196" y="145"/>
                </a:lnTo>
                <a:lnTo>
                  <a:pt x="1202" y="147"/>
                </a:lnTo>
                <a:lnTo>
                  <a:pt x="1208" y="150"/>
                </a:lnTo>
                <a:lnTo>
                  <a:pt x="1210" y="153"/>
                </a:lnTo>
                <a:lnTo>
                  <a:pt x="1209" y="157"/>
                </a:lnTo>
                <a:lnTo>
                  <a:pt x="1205" y="160"/>
                </a:lnTo>
                <a:lnTo>
                  <a:pt x="1202" y="165"/>
                </a:lnTo>
                <a:lnTo>
                  <a:pt x="1202" y="167"/>
                </a:lnTo>
                <a:lnTo>
                  <a:pt x="1199" y="171"/>
                </a:lnTo>
                <a:lnTo>
                  <a:pt x="1195" y="172"/>
                </a:lnTo>
                <a:lnTo>
                  <a:pt x="1191" y="173"/>
                </a:lnTo>
                <a:lnTo>
                  <a:pt x="1192" y="177"/>
                </a:lnTo>
                <a:lnTo>
                  <a:pt x="1191" y="181"/>
                </a:lnTo>
                <a:lnTo>
                  <a:pt x="1186" y="185"/>
                </a:lnTo>
                <a:lnTo>
                  <a:pt x="1183" y="188"/>
                </a:lnTo>
                <a:lnTo>
                  <a:pt x="1181" y="193"/>
                </a:lnTo>
                <a:lnTo>
                  <a:pt x="1178" y="200"/>
                </a:lnTo>
                <a:lnTo>
                  <a:pt x="1174" y="200"/>
                </a:lnTo>
                <a:lnTo>
                  <a:pt x="1169" y="205"/>
                </a:lnTo>
                <a:lnTo>
                  <a:pt x="1165" y="207"/>
                </a:lnTo>
                <a:lnTo>
                  <a:pt x="1168" y="210"/>
                </a:lnTo>
                <a:lnTo>
                  <a:pt x="1174" y="213"/>
                </a:lnTo>
                <a:lnTo>
                  <a:pt x="1181" y="218"/>
                </a:lnTo>
                <a:lnTo>
                  <a:pt x="1181" y="217"/>
                </a:lnTo>
                <a:lnTo>
                  <a:pt x="1181" y="221"/>
                </a:lnTo>
                <a:lnTo>
                  <a:pt x="1179" y="223"/>
                </a:lnTo>
                <a:lnTo>
                  <a:pt x="1175" y="227"/>
                </a:lnTo>
                <a:lnTo>
                  <a:pt x="1169" y="230"/>
                </a:lnTo>
                <a:lnTo>
                  <a:pt x="1165" y="233"/>
                </a:lnTo>
                <a:lnTo>
                  <a:pt x="1155" y="233"/>
                </a:lnTo>
                <a:lnTo>
                  <a:pt x="1148" y="238"/>
                </a:lnTo>
                <a:lnTo>
                  <a:pt x="1144" y="245"/>
                </a:lnTo>
                <a:lnTo>
                  <a:pt x="1141" y="247"/>
                </a:lnTo>
                <a:lnTo>
                  <a:pt x="1142" y="255"/>
                </a:lnTo>
                <a:lnTo>
                  <a:pt x="1144" y="262"/>
                </a:lnTo>
                <a:lnTo>
                  <a:pt x="1139" y="267"/>
                </a:lnTo>
                <a:lnTo>
                  <a:pt x="1142" y="273"/>
                </a:lnTo>
                <a:lnTo>
                  <a:pt x="1149" y="278"/>
                </a:lnTo>
                <a:lnTo>
                  <a:pt x="1154" y="281"/>
                </a:lnTo>
                <a:lnTo>
                  <a:pt x="1158" y="285"/>
                </a:lnTo>
                <a:lnTo>
                  <a:pt x="1161" y="290"/>
                </a:lnTo>
                <a:lnTo>
                  <a:pt x="1164" y="287"/>
                </a:lnTo>
                <a:lnTo>
                  <a:pt x="1165" y="283"/>
                </a:lnTo>
                <a:lnTo>
                  <a:pt x="1171" y="280"/>
                </a:lnTo>
                <a:lnTo>
                  <a:pt x="1175" y="281"/>
                </a:lnTo>
                <a:lnTo>
                  <a:pt x="1179" y="282"/>
                </a:lnTo>
                <a:lnTo>
                  <a:pt x="1186" y="282"/>
                </a:lnTo>
                <a:lnTo>
                  <a:pt x="1192" y="285"/>
                </a:lnTo>
                <a:lnTo>
                  <a:pt x="1192" y="291"/>
                </a:lnTo>
                <a:lnTo>
                  <a:pt x="1199" y="292"/>
                </a:lnTo>
                <a:lnTo>
                  <a:pt x="1205" y="293"/>
                </a:lnTo>
                <a:lnTo>
                  <a:pt x="1212" y="295"/>
                </a:lnTo>
                <a:lnTo>
                  <a:pt x="1216" y="296"/>
                </a:lnTo>
                <a:lnTo>
                  <a:pt x="1222" y="300"/>
                </a:lnTo>
                <a:lnTo>
                  <a:pt x="1222" y="306"/>
                </a:lnTo>
                <a:lnTo>
                  <a:pt x="1219" y="310"/>
                </a:lnTo>
                <a:lnTo>
                  <a:pt x="1212" y="310"/>
                </a:lnTo>
                <a:lnTo>
                  <a:pt x="1212" y="306"/>
                </a:lnTo>
                <a:lnTo>
                  <a:pt x="1208" y="305"/>
                </a:lnTo>
                <a:lnTo>
                  <a:pt x="1206" y="308"/>
                </a:lnTo>
                <a:lnTo>
                  <a:pt x="1199" y="310"/>
                </a:lnTo>
                <a:lnTo>
                  <a:pt x="1198" y="313"/>
                </a:lnTo>
                <a:lnTo>
                  <a:pt x="1198" y="318"/>
                </a:lnTo>
                <a:lnTo>
                  <a:pt x="1193" y="317"/>
                </a:lnTo>
                <a:lnTo>
                  <a:pt x="1186" y="317"/>
                </a:lnTo>
                <a:lnTo>
                  <a:pt x="1182" y="316"/>
                </a:lnTo>
                <a:lnTo>
                  <a:pt x="1181" y="320"/>
                </a:lnTo>
                <a:lnTo>
                  <a:pt x="1181" y="321"/>
                </a:lnTo>
                <a:lnTo>
                  <a:pt x="1178" y="321"/>
                </a:lnTo>
                <a:lnTo>
                  <a:pt x="1174" y="322"/>
                </a:lnTo>
                <a:lnTo>
                  <a:pt x="1168" y="323"/>
                </a:lnTo>
                <a:lnTo>
                  <a:pt x="1165" y="328"/>
                </a:lnTo>
                <a:lnTo>
                  <a:pt x="1172" y="328"/>
                </a:lnTo>
                <a:lnTo>
                  <a:pt x="1171" y="331"/>
                </a:lnTo>
                <a:lnTo>
                  <a:pt x="1168" y="336"/>
                </a:lnTo>
                <a:lnTo>
                  <a:pt x="1166" y="343"/>
                </a:lnTo>
                <a:lnTo>
                  <a:pt x="1159" y="345"/>
                </a:lnTo>
                <a:lnTo>
                  <a:pt x="1155" y="345"/>
                </a:lnTo>
                <a:lnTo>
                  <a:pt x="1151" y="342"/>
                </a:lnTo>
                <a:lnTo>
                  <a:pt x="1145" y="343"/>
                </a:lnTo>
                <a:lnTo>
                  <a:pt x="1144" y="348"/>
                </a:lnTo>
                <a:lnTo>
                  <a:pt x="1142" y="356"/>
                </a:lnTo>
                <a:lnTo>
                  <a:pt x="1139" y="361"/>
                </a:lnTo>
                <a:lnTo>
                  <a:pt x="1137" y="367"/>
                </a:lnTo>
                <a:lnTo>
                  <a:pt x="1139" y="370"/>
                </a:lnTo>
                <a:lnTo>
                  <a:pt x="1137" y="377"/>
                </a:lnTo>
                <a:lnTo>
                  <a:pt x="1132" y="377"/>
                </a:lnTo>
                <a:lnTo>
                  <a:pt x="1127" y="382"/>
                </a:lnTo>
                <a:lnTo>
                  <a:pt x="1122" y="387"/>
                </a:lnTo>
                <a:lnTo>
                  <a:pt x="1118" y="392"/>
                </a:lnTo>
                <a:lnTo>
                  <a:pt x="1118" y="397"/>
                </a:lnTo>
                <a:lnTo>
                  <a:pt x="1114" y="403"/>
                </a:lnTo>
                <a:lnTo>
                  <a:pt x="1111" y="407"/>
                </a:lnTo>
                <a:lnTo>
                  <a:pt x="1112" y="409"/>
                </a:lnTo>
                <a:lnTo>
                  <a:pt x="1117" y="412"/>
                </a:lnTo>
                <a:lnTo>
                  <a:pt x="1118" y="416"/>
                </a:lnTo>
                <a:lnTo>
                  <a:pt x="1124" y="417"/>
                </a:lnTo>
                <a:lnTo>
                  <a:pt x="1129" y="417"/>
                </a:lnTo>
                <a:lnTo>
                  <a:pt x="1137" y="418"/>
                </a:lnTo>
                <a:lnTo>
                  <a:pt x="1142" y="419"/>
                </a:lnTo>
                <a:lnTo>
                  <a:pt x="1145" y="422"/>
                </a:lnTo>
                <a:lnTo>
                  <a:pt x="1152" y="421"/>
                </a:lnTo>
                <a:lnTo>
                  <a:pt x="1151" y="428"/>
                </a:lnTo>
                <a:lnTo>
                  <a:pt x="1145" y="428"/>
                </a:lnTo>
                <a:lnTo>
                  <a:pt x="1144" y="433"/>
                </a:lnTo>
                <a:lnTo>
                  <a:pt x="1151" y="436"/>
                </a:lnTo>
                <a:lnTo>
                  <a:pt x="1152" y="441"/>
                </a:lnTo>
                <a:lnTo>
                  <a:pt x="1152" y="453"/>
                </a:lnTo>
                <a:lnTo>
                  <a:pt x="1149" y="459"/>
                </a:lnTo>
                <a:lnTo>
                  <a:pt x="1148" y="462"/>
                </a:lnTo>
                <a:lnTo>
                  <a:pt x="1149" y="471"/>
                </a:lnTo>
                <a:lnTo>
                  <a:pt x="1149" y="473"/>
                </a:lnTo>
                <a:lnTo>
                  <a:pt x="1145" y="477"/>
                </a:lnTo>
                <a:lnTo>
                  <a:pt x="1144" y="482"/>
                </a:lnTo>
                <a:lnTo>
                  <a:pt x="1142" y="486"/>
                </a:lnTo>
                <a:lnTo>
                  <a:pt x="1144" y="491"/>
                </a:lnTo>
                <a:lnTo>
                  <a:pt x="1141" y="494"/>
                </a:lnTo>
                <a:lnTo>
                  <a:pt x="1139" y="502"/>
                </a:lnTo>
                <a:lnTo>
                  <a:pt x="1139" y="513"/>
                </a:lnTo>
                <a:lnTo>
                  <a:pt x="1141" y="522"/>
                </a:lnTo>
                <a:lnTo>
                  <a:pt x="1144" y="526"/>
                </a:lnTo>
                <a:lnTo>
                  <a:pt x="1145" y="531"/>
                </a:lnTo>
                <a:lnTo>
                  <a:pt x="1141" y="536"/>
                </a:lnTo>
                <a:lnTo>
                  <a:pt x="1135" y="533"/>
                </a:lnTo>
                <a:lnTo>
                  <a:pt x="1132" y="536"/>
                </a:lnTo>
                <a:lnTo>
                  <a:pt x="1134" y="542"/>
                </a:lnTo>
                <a:lnTo>
                  <a:pt x="1132" y="549"/>
                </a:lnTo>
                <a:lnTo>
                  <a:pt x="1131" y="553"/>
                </a:lnTo>
                <a:lnTo>
                  <a:pt x="1132" y="557"/>
                </a:lnTo>
                <a:lnTo>
                  <a:pt x="1138" y="554"/>
                </a:lnTo>
                <a:lnTo>
                  <a:pt x="1142" y="557"/>
                </a:lnTo>
                <a:lnTo>
                  <a:pt x="1145" y="561"/>
                </a:lnTo>
                <a:lnTo>
                  <a:pt x="1144" y="562"/>
                </a:lnTo>
                <a:lnTo>
                  <a:pt x="1142" y="568"/>
                </a:lnTo>
                <a:lnTo>
                  <a:pt x="1137" y="568"/>
                </a:lnTo>
                <a:lnTo>
                  <a:pt x="1129" y="571"/>
                </a:lnTo>
                <a:lnTo>
                  <a:pt x="1131" y="573"/>
                </a:lnTo>
                <a:lnTo>
                  <a:pt x="1134" y="579"/>
                </a:lnTo>
                <a:lnTo>
                  <a:pt x="1138" y="579"/>
                </a:lnTo>
                <a:lnTo>
                  <a:pt x="1142" y="577"/>
                </a:lnTo>
                <a:lnTo>
                  <a:pt x="1141" y="583"/>
                </a:lnTo>
                <a:lnTo>
                  <a:pt x="1141" y="593"/>
                </a:lnTo>
                <a:lnTo>
                  <a:pt x="1137" y="598"/>
                </a:lnTo>
                <a:lnTo>
                  <a:pt x="1132" y="597"/>
                </a:lnTo>
                <a:lnTo>
                  <a:pt x="1129" y="601"/>
                </a:lnTo>
                <a:lnTo>
                  <a:pt x="1124" y="598"/>
                </a:lnTo>
                <a:lnTo>
                  <a:pt x="1120" y="602"/>
                </a:lnTo>
                <a:lnTo>
                  <a:pt x="1124" y="611"/>
                </a:lnTo>
                <a:lnTo>
                  <a:pt x="1125" y="617"/>
                </a:lnTo>
                <a:lnTo>
                  <a:pt x="1118" y="618"/>
                </a:lnTo>
                <a:lnTo>
                  <a:pt x="1111" y="618"/>
                </a:lnTo>
                <a:lnTo>
                  <a:pt x="1108" y="627"/>
                </a:lnTo>
                <a:lnTo>
                  <a:pt x="1098" y="626"/>
                </a:lnTo>
                <a:lnTo>
                  <a:pt x="1093" y="624"/>
                </a:lnTo>
                <a:lnTo>
                  <a:pt x="1084" y="626"/>
                </a:lnTo>
                <a:lnTo>
                  <a:pt x="1081" y="631"/>
                </a:lnTo>
                <a:lnTo>
                  <a:pt x="1071" y="629"/>
                </a:lnTo>
                <a:lnTo>
                  <a:pt x="1064" y="631"/>
                </a:lnTo>
                <a:lnTo>
                  <a:pt x="1067" y="636"/>
                </a:lnTo>
                <a:lnTo>
                  <a:pt x="1076" y="642"/>
                </a:lnTo>
                <a:lnTo>
                  <a:pt x="1080" y="652"/>
                </a:lnTo>
                <a:lnTo>
                  <a:pt x="1081" y="653"/>
                </a:lnTo>
                <a:lnTo>
                  <a:pt x="1088" y="657"/>
                </a:lnTo>
                <a:lnTo>
                  <a:pt x="1100" y="662"/>
                </a:lnTo>
                <a:lnTo>
                  <a:pt x="1110" y="664"/>
                </a:lnTo>
                <a:lnTo>
                  <a:pt x="1120" y="668"/>
                </a:lnTo>
                <a:lnTo>
                  <a:pt x="1128" y="668"/>
                </a:lnTo>
                <a:lnTo>
                  <a:pt x="1134" y="667"/>
                </a:lnTo>
                <a:lnTo>
                  <a:pt x="1144" y="665"/>
                </a:lnTo>
                <a:lnTo>
                  <a:pt x="1151" y="667"/>
                </a:lnTo>
                <a:lnTo>
                  <a:pt x="1159" y="670"/>
                </a:lnTo>
                <a:lnTo>
                  <a:pt x="1168" y="674"/>
                </a:lnTo>
                <a:lnTo>
                  <a:pt x="1178" y="679"/>
                </a:lnTo>
                <a:lnTo>
                  <a:pt x="1183" y="680"/>
                </a:lnTo>
                <a:lnTo>
                  <a:pt x="1185" y="687"/>
                </a:lnTo>
                <a:lnTo>
                  <a:pt x="1178" y="688"/>
                </a:lnTo>
                <a:lnTo>
                  <a:pt x="1171" y="690"/>
                </a:lnTo>
                <a:lnTo>
                  <a:pt x="1165" y="692"/>
                </a:lnTo>
                <a:lnTo>
                  <a:pt x="1162" y="697"/>
                </a:lnTo>
                <a:lnTo>
                  <a:pt x="1158" y="695"/>
                </a:lnTo>
                <a:lnTo>
                  <a:pt x="1151" y="700"/>
                </a:lnTo>
                <a:lnTo>
                  <a:pt x="1147" y="704"/>
                </a:lnTo>
                <a:lnTo>
                  <a:pt x="1149" y="709"/>
                </a:lnTo>
                <a:lnTo>
                  <a:pt x="1154" y="708"/>
                </a:lnTo>
                <a:lnTo>
                  <a:pt x="1156" y="712"/>
                </a:lnTo>
                <a:lnTo>
                  <a:pt x="1151" y="714"/>
                </a:lnTo>
                <a:lnTo>
                  <a:pt x="1147" y="718"/>
                </a:lnTo>
                <a:lnTo>
                  <a:pt x="1144" y="732"/>
                </a:lnTo>
                <a:lnTo>
                  <a:pt x="1144" y="739"/>
                </a:lnTo>
                <a:lnTo>
                  <a:pt x="1148" y="744"/>
                </a:lnTo>
                <a:lnTo>
                  <a:pt x="1152" y="747"/>
                </a:lnTo>
                <a:lnTo>
                  <a:pt x="1149" y="754"/>
                </a:lnTo>
                <a:lnTo>
                  <a:pt x="1147" y="757"/>
                </a:lnTo>
                <a:lnTo>
                  <a:pt x="1152" y="765"/>
                </a:lnTo>
                <a:lnTo>
                  <a:pt x="1151" y="769"/>
                </a:lnTo>
                <a:lnTo>
                  <a:pt x="1152" y="779"/>
                </a:lnTo>
                <a:lnTo>
                  <a:pt x="1154" y="789"/>
                </a:lnTo>
                <a:lnTo>
                  <a:pt x="1155" y="795"/>
                </a:lnTo>
                <a:lnTo>
                  <a:pt x="1155" y="804"/>
                </a:lnTo>
                <a:lnTo>
                  <a:pt x="1145" y="803"/>
                </a:lnTo>
                <a:lnTo>
                  <a:pt x="1138" y="803"/>
                </a:lnTo>
                <a:lnTo>
                  <a:pt x="1128" y="802"/>
                </a:lnTo>
                <a:lnTo>
                  <a:pt x="1120" y="800"/>
                </a:lnTo>
                <a:lnTo>
                  <a:pt x="1111" y="799"/>
                </a:lnTo>
                <a:lnTo>
                  <a:pt x="1098" y="798"/>
                </a:lnTo>
                <a:lnTo>
                  <a:pt x="1088" y="798"/>
                </a:lnTo>
                <a:lnTo>
                  <a:pt x="1078" y="799"/>
                </a:lnTo>
                <a:lnTo>
                  <a:pt x="1063" y="800"/>
                </a:lnTo>
                <a:lnTo>
                  <a:pt x="1051" y="800"/>
                </a:lnTo>
                <a:lnTo>
                  <a:pt x="1039" y="802"/>
                </a:lnTo>
                <a:lnTo>
                  <a:pt x="1027" y="805"/>
                </a:lnTo>
                <a:lnTo>
                  <a:pt x="1019" y="809"/>
                </a:lnTo>
                <a:lnTo>
                  <a:pt x="1010" y="814"/>
                </a:lnTo>
                <a:lnTo>
                  <a:pt x="1000" y="822"/>
                </a:lnTo>
                <a:lnTo>
                  <a:pt x="996" y="828"/>
                </a:lnTo>
                <a:lnTo>
                  <a:pt x="996" y="839"/>
                </a:lnTo>
                <a:lnTo>
                  <a:pt x="999" y="838"/>
                </a:lnTo>
                <a:lnTo>
                  <a:pt x="1003" y="842"/>
                </a:lnTo>
                <a:lnTo>
                  <a:pt x="1002" y="849"/>
                </a:lnTo>
                <a:lnTo>
                  <a:pt x="1000" y="854"/>
                </a:lnTo>
                <a:lnTo>
                  <a:pt x="997" y="860"/>
                </a:lnTo>
                <a:lnTo>
                  <a:pt x="996" y="865"/>
                </a:lnTo>
                <a:lnTo>
                  <a:pt x="1000" y="868"/>
                </a:lnTo>
                <a:lnTo>
                  <a:pt x="1004" y="872"/>
                </a:lnTo>
                <a:lnTo>
                  <a:pt x="1004" y="875"/>
                </a:lnTo>
                <a:lnTo>
                  <a:pt x="1006" y="875"/>
                </a:lnTo>
                <a:lnTo>
                  <a:pt x="1007" y="878"/>
                </a:lnTo>
                <a:lnTo>
                  <a:pt x="1006" y="882"/>
                </a:lnTo>
                <a:lnTo>
                  <a:pt x="1013" y="884"/>
                </a:lnTo>
                <a:lnTo>
                  <a:pt x="1019" y="887"/>
                </a:lnTo>
                <a:lnTo>
                  <a:pt x="1017" y="897"/>
                </a:lnTo>
                <a:lnTo>
                  <a:pt x="1013" y="894"/>
                </a:lnTo>
                <a:lnTo>
                  <a:pt x="1010" y="890"/>
                </a:lnTo>
                <a:lnTo>
                  <a:pt x="1004" y="894"/>
                </a:lnTo>
                <a:lnTo>
                  <a:pt x="999" y="894"/>
                </a:lnTo>
                <a:lnTo>
                  <a:pt x="992" y="898"/>
                </a:lnTo>
                <a:lnTo>
                  <a:pt x="990" y="903"/>
                </a:lnTo>
                <a:lnTo>
                  <a:pt x="990" y="907"/>
                </a:lnTo>
                <a:lnTo>
                  <a:pt x="989" y="912"/>
                </a:lnTo>
                <a:lnTo>
                  <a:pt x="986" y="917"/>
                </a:lnTo>
                <a:lnTo>
                  <a:pt x="987" y="922"/>
                </a:lnTo>
                <a:lnTo>
                  <a:pt x="987" y="930"/>
                </a:lnTo>
                <a:lnTo>
                  <a:pt x="989" y="940"/>
                </a:lnTo>
                <a:lnTo>
                  <a:pt x="986" y="941"/>
                </a:lnTo>
                <a:lnTo>
                  <a:pt x="983" y="941"/>
                </a:lnTo>
                <a:lnTo>
                  <a:pt x="976" y="940"/>
                </a:lnTo>
                <a:lnTo>
                  <a:pt x="968" y="938"/>
                </a:lnTo>
                <a:lnTo>
                  <a:pt x="972" y="945"/>
                </a:lnTo>
                <a:lnTo>
                  <a:pt x="976" y="951"/>
                </a:lnTo>
                <a:lnTo>
                  <a:pt x="982" y="956"/>
                </a:lnTo>
                <a:lnTo>
                  <a:pt x="986" y="963"/>
                </a:lnTo>
                <a:lnTo>
                  <a:pt x="990" y="968"/>
                </a:lnTo>
                <a:lnTo>
                  <a:pt x="990" y="974"/>
                </a:lnTo>
                <a:lnTo>
                  <a:pt x="993" y="980"/>
                </a:lnTo>
                <a:lnTo>
                  <a:pt x="993" y="988"/>
                </a:lnTo>
                <a:lnTo>
                  <a:pt x="995" y="991"/>
                </a:lnTo>
                <a:lnTo>
                  <a:pt x="997" y="994"/>
                </a:lnTo>
                <a:lnTo>
                  <a:pt x="1004" y="996"/>
                </a:lnTo>
                <a:lnTo>
                  <a:pt x="1012" y="995"/>
                </a:lnTo>
                <a:lnTo>
                  <a:pt x="1013" y="1001"/>
                </a:lnTo>
                <a:lnTo>
                  <a:pt x="1017" y="1009"/>
                </a:lnTo>
                <a:lnTo>
                  <a:pt x="1020" y="1008"/>
                </a:lnTo>
                <a:lnTo>
                  <a:pt x="1024" y="1009"/>
                </a:lnTo>
                <a:lnTo>
                  <a:pt x="1030" y="1015"/>
                </a:lnTo>
                <a:lnTo>
                  <a:pt x="1031" y="1016"/>
                </a:lnTo>
                <a:lnTo>
                  <a:pt x="1026" y="1021"/>
                </a:lnTo>
                <a:lnTo>
                  <a:pt x="1022" y="1026"/>
                </a:lnTo>
                <a:lnTo>
                  <a:pt x="1024" y="1030"/>
                </a:lnTo>
                <a:lnTo>
                  <a:pt x="1027" y="1033"/>
                </a:lnTo>
                <a:lnTo>
                  <a:pt x="1030" y="1038"/>
                </a:lnTo>
                <a:lnTo>
                  <a:pt x="1030" y="1043"/>
                </a:lnTo>
                <a:lnTo>
                  <a:pt x="1027" y="1050"/>
                </a:lnTo>
                <a:lnTo>
                  <a:pt x="1024" y="1053"/>
                </a:lnTo>
                <a:lnTo>
                  <a:pt x="1029" y="1060"/>
                </a:lnTo>
                <a:lnTo>
                  <a:pt x="1027" y="1064"/>
                </a:lnTo>
                <a:lnTo>
                  <a:pt x="1023" y="1068"/>
                </a:lnTo>
                <a:lnTo>
                  <a:pt x="1022" y="1073"/>
                </a:lnTo>
                <a:lnTo>
                  <a:pt x="1020" y="1076"/>
                </a:lnTo>
                <a:lnTo>
                  <a:pt x="1014" y="1085"/>
                </a:lnTo>
                <a:lnTo>
                  <a:pt x="1010" y="1091"/>
                </a:lnTo>
                <a:lnTo>
                  <a:pt x="1004" y="1095"/>
                </a:lnTo>
                <a:lnTo>
                  <a:pt x="1004" y="1099"/>
                </a:lnTo>
                <a:lnTo>
                  <a:pt x="997" y="1099"/>
                </a:lnTo>
                <a:lnTo>
                  <a:pt x="993" y="1096"/>
                </a:lnTo>
                <a:lnTo>
                  <a:pt x="989" y="1090"/>
                </a:lnTo>
                <a:lnTo>
                  <a:pt x="983" y="1090"/>
                </a:lnTo>
                <a:lnTo>
                  <a:pt x="975" y="1093"/>
                </a:lnTo>
                <a:lnTo>
                  <a:pt x="968" y="1095"/>
                </a:lnTo>
                <a:lnTo>
                  <a:pt x="959" y="1094"/>
                </a:lnTo>
                <a:lnTo>
                  <a:pt x="945" y="1091"/>
                </a:lnTo>
                <a:lnTo>
                  <a:pt x="933" y="1090"/>
                </a:lnTo>
                <a:lnTo>
                  <a:pt x="926" y="1081"/>
                </a:lnTo>
                <a:lnTo>
                  <a:pt x="922" y="1076"/>
                </a:lnTo>
                <a:lnTo>
                  <a:pt x="915" y="1076"/>
                </a:lnTo>
                <a:lnTo>
                  <a:pt x="911" y="1074"/>
                </a:lnTo>
                <a:lnTo>
                  <a:pt x="908" y="1075"/>
                </a:lnTo>
                <a:lnTo>
                  <a:pt x="904" y="1078"/>
                </a:lnTo>
                <a:lnTo>
                  <a:pt x="899" y="1081"/>
                </a:lnTo>
                <a:lnTo>
                  <a:pt x="904" y="1088"/>
                </a:lnTo>
                <a:lnTo>
                  <a:pt x="904" y="1086"/>
                </a:lnTo>
                <a:lnTo>
                  <a:pt x="904" y="1095"/>
                </a:lnTo>
                <a:lnTo>
                  <a:pt x="899" y="1103"/>
                </a:lnTo>
                <a:lnTo>
                  <a:pt x="895" y="1106"/>
                </a:lnTo>
                <a:lnTo>
                  <a:pt x="889" y="1110"/>
                </a:lnTo>
                <a:lnTo>
                  <a:pt x="894" y="1111"/>
                </a:lnTo>
                <a:lnTo>
                  <a:pt x="901" y="1111"/>
                </a:lnTo>
                <a:lnTo>
                  <a:pt x="912" y="1113"/>
                </a:lnTo>
                <a:lnTo>
                  <a:pt x="919" y="1115"/>
                </a:lnTo>
                <a:lnTo>
                  <a:pt x="924" y="1114"/>
                </a:lnTo>
                <a:lnTo>
                  <a:pt x="929" y="1115"/>
                </a:lnTo>
                <a:lnTo>
                  <a:pt x="929" y="1121"/>
                </a:lnTo>
                <a:lnTo>
                  <a:pt x="928" y="1130"/>
                </a:lnTo>
                <a:lnTo>
                  <a:pt x="925" y="1138"/>
                </a:lnTo>
                <a:lnTo>
                  <a:pt x="926" y="1143"/>
                </a:lnTo>
                <a:lnTo>
                  <a:pt x="925" y="1148"/>
                </a:lnTo>
                <a:lnTo>
                  <a:pt x="921" y="1159"/>
                </a:lnTo>
                <a:lnTo>
                  <a:pt x="919" y="1168"/>
                </a:lnTo>
                <a:lnTo>
                  <a:pt x="915" y="1168"/>
                </a:lnTo>
                <a:lnTo>
                  <a:pt x="914" y="1170"/>
                </a:lnTo>
                <a:lnTo>
                  <a:pt x="902" y="1170"/>
                </a:lnTo>
                <a:lnTo>
                  <a:pt x="904" y="1176"/>
                </a:lnTo>
                <a:lnTo>
                  <a:pt x="909" y="1188"/>
                </a:lnTo>
                <a:lnTo>
                  <a:pt x="908" y="1193"/>
                </a:lnTo>
                <a:lnTo>
                  <a:pt x="904" y="1194"/>
                </a:lnTo>
                <a:lnTo>
                  <a:pt x="902" y="1199"/>
                </a:lnTo>
                <a:lnTo>
                  <a:pt x="899" y="1205"/>
                </a:lnTo>
                <a:lnTo>
                  <a:pt x="898" y="1211"/>
                </a:lnTo>
                <a:lnTo>
                  <a:pt x="898" y="1219"/>
                </a:lnTo>
                <a:lnTo>
                  <a:pt x="895" y="1229"/>
                </a:lnTo>
                <a:lnTo>
                  <a:pt x="901" y="1231"/>
                </a:lnTo>
                <a:lnTo>
                  <a:pt x="901" y="1239"/>
                </a:lnTo>
                <a:lnTo>
                  <a:pt x="904" y="1246"/>
                </a:lnTo>
                <a:lnTo>
                  <a:pt x="908" y="1250"/>
                </a:lnTo>
                <a:lnTo>
                  <a:pt x="912" y="1252"/>
                </a:lnTo>
                <a:lnTo>
                  <a:pt x="921" y="1252"/>
                </a:lnTo>
                <a:lnTo>
                  <a:pt x="925" y="1259"/>
                </a:lnTo>
                <a:lnTo>
                  <a:pt x="926" y="1262"/>
                </a:lnTo>
                <a:lnTo>
                  <a:pt x="928" y="1267"/>
                </a:lnTo>
                <a:lnTo>
                  <a:pt x="935" y="1272"/>
                </a:lnTo>
                <a:lnTo>
                  <a:pt x="941" y="1269"/>
                </a:lnTo>
                <a:lnTo>
                  <a:pt x="946" y="1266"/>
                </a:lnTo>
                <a:lnTo>
                  <a:pt x="952" y="1265"/>
                </a:lnTo>
                <a:lnTo>
                  <a:pt x="959" y="1266"/>
                </a:lnTo>
                <a:lnTo>
                  <a:pt x="963" y="1266"/>
                </a:lnTo>
                <a:lnTo>
                  <a:pt x="960" y="1271"/>
                </a:lnTo>
                <a:lnTo>
                  <a:pt x="959" y="1277"/>
                </a:lnTo>
                <a:lnTo>
                  <a:pt x="952" y="1277"/>
                </a:lnTo>
                <a:lnTo>
                  <a:pt x="952" y="1284"/>
                </a:lnTo>
                <a:lnTo>
                  <a:pt x="951" y="1291"/>
                </a:lnTo>
                <a:lnTo>
                  <a:pt x="943" y="1289"/>
                </a:lnTo>
                <a:lnTo>
                  <a:pt x="941" y="1289"/>
                </a:lnTo>
                <a:lnTo>
                  <a:pt x="936" y="1296"/>
                </a:lnTo>
                <a:lnTo>
                  <a:pt x="932" y="1299"/>
                </a:lnTo>
                <a:lnTo>
                  <a:pt x="933" y="1306"/>
                </a:lnTo>
                <a:lnTo>
                  <a:pt x="935" y="1314"/>
                </a:lnTo>
                <a:lnTo>
                  <a:pt x="939" y="1319"/>
                </a:lnTo>
                <a:lnTo>
                  <a:pt x="948" y="1320"/>
                </a:lnTo>
                <a:lnTo>
                  <a:pt x="953" y="1320"/>
                </a:lnTo>
                <a:lnTo>
                  <a:pt x="955" y="1326"/>
                </a:lnTo>
                <a:lnTo>
                  <a:pt x="952" y="1329"/>
                </a:lnTo>
                <a:lnTo>
                  <a:pt x="948" y="1335"/>
                </a:lnTo>
                <a:lnTo>
                  <a:pt x="952" y="1344"/>
                </a:lnTo>
                <a:lnTo>
                  <a:pt x="962" y="1342"/>
                </a:lnTo>
                <a:lnTo>
                  <a:pt x="968" y="1345"/>
                </a:lnTo>
                <a:lnTo>
                  <a:pt x="973" y="1346"/>
                </a:lnTo>
                <a:lnTo>
                  <a:pt x="987" y="1346"/>
                </a:lnTo>
                <a:lnTo>
                  <a:pt x="992" y="1347"/>
                </a:lnTo>
                <a:lnTo>
                  <a:pt x="993" y="1350"/>
                </a:lnTo>
                <a:lnTo>
                  <a:pt x="1000" y="1356"/>
                </a:lnTo>
                <a:lnTo>
                  <a:pt x="1004" y="1355"/>
                </a:lnTo>
                <a:lnTo>
                  <a:pt x="1010" y="1350"/>
                </a:lnTo>
                <a:lnTo>
                  <a:pt x="1012" y="1340"/>
                </a:lnTo>
                <a:lnTo>
                  <a:pt x="1010" y="1337"/>
                </a:lnTo>
                <a:lnTo>
                  <a:pt x="1013" y="1331"/>
                </a:lnTo>
                <a:lnTo>
                  <a:pt x="1017" y="1326"/>
                </a:lnTo>
                <a:lnTo>
                  <a:pt x="1020" y="1314"/>
                </a:lnTo>
                <a:lnTo>
                  <a:pt x="1027" y="1312"/>
                </a:lnTo>
                <a:lnTo>
                  <a:pt x="1036" y="1316"/>
                </a:lnTo>
                <a:lnTo>
                  <a:pt x="1044" y="1317"/>
                </a:lnTo>
                <a:lnTo>
                  <a:pt x="1053" y="1319"/>
                </a:lnTo>
                <a:lnTo>
                  <a:pt x="1060" y="1320"/>
                </a:lnTo>
                <a:lnTo>
                  <a:pt x="1070" y="1315"/>
                </a:lnTo>
                <a:lnTo>
                  <a:pt x="1071" y="1321"/>
                </a:lnTo>
                <a:lnTo>
                  <a:pt x="1068" y="1329"/>
                </a:lnTo>
                <a:lnTo>
                  <a:pt x="1068" y="1332"/>
                </a:lnTo>
                <a:lnTo>
                  <a:pt x="1076" y="1336"/>
                </a:lnTo>
                <a:lnTo>
                  <a:pt x="1083" y="1335"/>
                </a:lnTo>
                <a:lnTo>
                  <a:pt x="1093" y="1334"/>
                </a:lnTo>
                <a:lnTo>
                  <a:pt x="1094" y="1339"/>
                </a:lnTo>
                <a:lnTo>
                  <a:pt x="1094" y="1345"/>
                </a:lnTo>
                <a:lnTo>
                  <a:pt x="1095" y="1349"/>
                </a:lnTo>
                <a:lnTo>
                  <a:pt x="1098" y="1351"/>
                </a:lnTo>
                <a:lnTo>
                  <a:pt x="1104" y="1351"/>
                </a:lnTo>
                <a:lnTo>
                  <a:pt x="1104" y="1354"/>
                </a:lnTo>
                <a:lnTo>
                  <a:pt x="1105" y="1360"/>
                </a:lnTo>
                <a:lnTo>
                  <a:pt x="1110" y="1361"/>
                </a:lnTo>
                <a:lnTo>
                  <a:pt x="1114" y="1357"/>
                </a:lnTo>
                <a:lnTo>
                  <a:pt x="1115" y="1355"/>
                </a:lnTo>
                <a:lnTo>
                  <a:pt x="1114" y="1350"/>
                </a:lnTo>
                <a:lnTo>
                  <a:pt x="1111" y="1344"/>
                </a:lnTo>
                <a:lnTo>
                  <a:pt x="1107" y="1339"/>
                </a:lnTo>
                <a:lnTo>
                  <a:pt x="1104" y="1332"/>
                </a:lnTo>
                <a:lnTo>
                  <a:pt x="1101" y="1325"/>
                </a:lnTo>
                <a:lnTo>
                  <a:pt x="1105" y="1317"/>
                </a:lnTo>
                <a:lnTo>
                  <a:pt x="1111" y="1316"/>
                </a:lnTo>
                <a:lnTo>
                  <a:pt x="1115" y="1314"/>
                </a:lnTo>
                <a:lnTo>
                  <a:pt x="1117" y="1320"/>
                </a:lnTo>
                <a:lnTo>
                  <a:pt x="1118" y="1320"/>
                </a:lnTo>
                <a:lnTo>
                  <a:pt x="1124" y="1321"/>
                </a:lnTo>
                <a:lnTo>
                  <a:pt x="1124" y="1330"/>
                </a:lnTo>
                <a:lnTo>
                  <a:pt x="1129" y="1330"/>
                </a:lnTo>
                <a:lnTo>
                  <a:pt x="1137" y="1329"/>
                </a:lnTo>
                <a:lnTo>
                  <a:pt x="1141" y="1334"/>
                </a:lnTo>
                <a:lnTo>
                  <a:pt x="1142" y="1339"/>
                </a:lnTo>
                <a:lnTo>
                  <a:pt x="1144" y="1346"/>
                </a:lnTo>
                <a:lnTo>
                  <a:pt x="1141" y="1351"/>
                </a:lnTo>
                <a:lnTo>
                  <a:pt x="1145" y="1361"/>
                </a:lnTo>
                <a:lnTo>
                  <a:pt x="1148" y="1365"/>
                </a:lnTo>
                <a:lnTo>
                  <a:pt x="1148" y="1370"/>
                </a:lnTo>
                <a:lnTo>
                  <a:pt x="1145" y="1374"/>
                </a:lnTo>
                <a:lnTo>
                  <a:pt x="1138" y="1372"/>
                </a:lnTo>
                <a:lnTo>
                  <a:pt x="1129" y="1371"/>
                </a:lnTo>
                <a:lnTo>
                  <a:pt x="1122" y="1367"/>
                </a:lnTo>
                <a:lnTo>
                  <a:pt x="1115" y="1365"/>
                </a:lnTo>
                <a:lnTo>
                  <a:pt x="1110" y="1366"/>
                </a:lnTo>
                <a:lnTo>
                  <a:pt x="1108" y="1371"/>
                </a:lnTo>
                <a:lnTo>
                  <a:pt x="1103" y="1376"/>
                </a:lnTo>
                <a:lnTo>
                  <a:pt x="1098" y="1379"/>
                </a:lnTo>
                <a:lnTo>
                  <a:pt x="1093" y="1380"/>
                </a:lnTo>
                <a:lnTo>
                  <a:pt x="1093" y="1386"/>
                </a:lnTo>
                <a:lnTo>
                  <a:pt x="1097" y="1382"/>
                </a:lnTo>
                <a:lnTo>
                  <a:pt x="1107" y="1382"/>
                </a:lnTo>
                <a:lnTo>
                  <a:pt x="1107" y="1385"/>
                </a:lnTo>
                <a:lnTo>
                  <a:pt x="1103" y="1390"/>
                </a:lnTo>
                <a:lnTo>
                  <a:pt x="1101" y="1392"/>
                </a:lnTo>
                <a:lnTo>
                  <a:pt x="1100" y="1397"/>
                </a:lnTo>
                <a:lnTo>
                  <a:pt x="1094" y="1401"/>
                </a:lnTo>
                <a:lnTo>
                  <a:pt x="1088" y="1402"/>
                </a:lnTo>
                <a:lnTo>
                  <a:pt x="1088" y="1410"/>
                </a:lnTo>
                <a:lnTo>
                  <a:pt x="1094" y="1412"/>
                </a:lnTo>
                <a:lnTo>
                  <a:pt x="1098" y="1415"/>
                </a:lnTo>
                <a:lnTo>
                  <a:pt x="1103" y="1419"/>
                </a:lnTo>
                <a:lnTo>
                  <a:pt x="1104" y="1422"/>
                </a:lnTo>
                <a:lnTo>
                  <a:pt x="1101" y="1425"/>
                </a:lnTo>
                <a:lnTo>
                  <a:pt x="1104" y="1427"/>
                </a:lnTo>
                <a:lnTo>
                  <a:pt x="1111" y="1429"/>
                </a:lnTo>
                <a:lnTo>
                  <a:pt x="1115" y="1430"/>
                </a:lnTo>
                <a:lnTo>
                  <a:pt x="1118" y="1435"/>
                </a:lnTo>
                <a:lnTo>
                  <a:pt x="1117" y="1439"/>
                </a:lnTo>
                <a:lnTo>
                  <a:pt x="1114" y="1440"/>
                </a:lnTo>
                <a:lnTo>
                  <a:pt x="1112" y="1442"/>
                </a:lnTo>
                <a:lnTo>
                  <a:pt x="1114" y="1446"/>
                </a:lnTo>
                <a:lnTo>
                  <a:pt x="1117" y="1447"/>
                </a:lnTo>
                <a:lnTo>
                  <a:pt x="1115" y="1451"/>
                </a:lnTo>
                <a:lnTo>
                  <a:pt x="1114" y="1455"/>
                </a:lnTo>
                <a:lnTo>
                  <a:pt x="1110" y="1459"/>
                </a:lnTo>
                <a:lnTo>
                  <a:pt x="1110" y="1456"/>
                </a:lnTo>
                <a:lnTo>
                  <a:pt x="1105" y="1451"/>
                </a:lnTo>
                <a:lnTo>
                  <a:pt x="1100" y="1452"/>
                </a:lnTo>
                <a:lnTo>
                  <a:pt x="1095" y="1454"/>
                </a:lnTo>
                <a:lnTo>
                  <a:pt x="1093" y="1451"/>
                </a:lnTo>
                <a:lnTo>
                  <a:pt x="1091" y="1449"/>
                </a:lnTo>
                <a:lnTo>
                  <a:pt x="1090" y="1445"/>
                </a:lnTo>
                <a:lnTo>
                  <a:pt x="1093" y="1441"/>
                </a:lnTo>
                <a:lnTo>
                  <a:pt x="1094" y="1439"/>
                </a:lnTo>
                <a:lnTo>
                  <a:pt x="1094" y="1436"/>
                </a:lnTo>
                <a:lnTo>
                  <a:pt x="1090" y="1435"/>
                </a:lnTo>
                <a:lnTo>
                  <a:pt x="1093" y="1431"/>
                </a:lnTo>
                <a:lnTo>
                  <a:pt x="1094" y="1427"/>
                </a:lnTo>
                <a:lnTo>
                  <a:pt x="1090" y="1425"/>
                </a:lnTo>
                <a:lnTo>
                  <a:pt x="1085" y="1420"/>
                </a:lnTo>
                <a:lnTo>
                  <a:pt x="1081" y="1415"/>
                </a:lnTo>
                <a:lnTo>
                  <a:pt x="1078" y="1411"/>
                </a:lnTo>
                <a:lnTo>
                  <a:pt x="1071" y="1416"/>
                </a:lnTo>
                <a:lnTo>
                  <a:pt x="1067" y="1416"/>
                </a:lnTo>
                <a:lnTo>
                  <a:pt x="1063" y="1412"/>
                </a:lnTo>
                <a:lnTo>
                  <a:pt x="1061" y="1414"/>
                </a:lnTo>
                <a:lnTo>
                  <a:pt x="1054" y="1416"/>
                </a:lnTo>
                <a:lnTo>
                  <a:pt x="1039" y="1416"/>
                </a:lnTo>
                <a:lnTo>
                  <a:pt x="1031" y="1415"/>
                </a:lnTo>
                <a:lnTo>
                  <a:pt x="1027" y="1417"/>
                </a:lnTo>
                <a:lnTo>
                  <a:pt x="1026" y="1421"/>
                </a:lnTo>
                <a:lnTo>
                  <a:pt x="1024" y="1421"/>
                </a:lnTo>
                <a:lnTo>
                  <a:pt x="1020" y="1420"/>
                </a:lnTo>
                <a:lnTo>
                  <a:pt x="1019" y="1417"/>
                </a:lnTo>
                <a:lnTo>
                  <a:pt x="1017" y="1412"/>
                </a:lnTo>
                <a:lnTo>
                  <a:pt x="1014" y="1409"/>
                </a:lnTo>
                <a:lnTo>
                  <a:pt x="1012" y="1407"/>
                </a:lnTo>
                <a:lnTo>
                  <a:pt x="1002" y="1407"/>
                </a:lnTo>
                <a:lnTo>
                  <a:pt x="1000" y="1404"/>
                </a:lnTo>
                <a:lnTo>
                  <a:pt x="997" y="1402"/>
                </a:lnTo>
                <a:lnTo>
                  <a:pt x="986" y="1402"/>
                </a:lnTo>
                <a:lnTo>
                  <a:pt x="982" y="1401"/>
                </a:lnTo>
                <a:lnTo>
                  <a:pt x="979" y="1394"/>
                </a:lnTo>
                <a:lnTo>
                  <a:pt x="977" y="1389"/>
                </a:lnTo>
                <a:lnTo>
                  <a:pt x="979" y="1382"/>
                </a:lnTo>
                <a:lnTo>
                  <a:pt x="980" y="1376"/>
                </a:lnTo>
                <a:lnTo>
                  <a:pt x="980" y="1371"/>
                </a:lnTo>
                <a:lnTo>
                  <a:pt x="977" y="1365"/>
                </a:lnTo>
                <a:lnTo>
                  <a:pt x="969" y="1365"/>
                </a:lnTo>
                <a:lnTo>
                  <a:pt x="963" y="1366"/>
                </a:lnTo>
                <a:lnTo>
                  <a:pt x="960" y="1365"/>
                </a:lnTo>
                <a:lnTo>
                  <a:pt x="956" y="1362"/>
                </a:lnTo>
                <a:lnTo>
                  <a:pt x="955" y="1360"/>
                </a:lnTo>
                <a:lnTo>
                  <a:pt x="952" y="1359"/>
                </a:lnTo>
                <a:lnTo>
                  <a:pt x="951" y="1361"/>
                </a:lnTo>
                <a:lnTo>
                  <a:pt x="949" y="1366"/>
                </a:lnTo>
                <a:lnTo>
                  <a:pt x="945" y="1366"/>
                </a:lnTo>
                <a:lnTo>
                  <a:pt x="939" y="1367"/>
                </a:lnTo>
                <a:lnTo>
                  <a:pt x="935" y="1369"/>
                </a:lnTo>
                <a:lnTo>
                  <a:pt x="933" y="1371"/>
                </a:lnTo>
                <a:lnTo>
                  <a:pt x="933" y="1381"/>
                </a:lnTo>
                <a:lnTo>
                  <a:pt x="941" y="1381"/>
                </a:lnTo>
                <a:lnTo>
                  <a:pt x="948" y="1381"/>
                </a:lnTo>
                <a:lnTo>
                  <a:pt x="952" y="1386"/>
                </a:lnTo>
                <a:lnTo>
                  <a:pt x="956" y="1392"/>
                </a:lnTo>
                <a:lnTo>
                  <a:pt x="962" y="1396"/>
                </a:lnTo>
                <a:lnTo>
                  <a:pt x="962" y="1401"/>
                </a:lnTo>
                <a:lnTo>
                  <a:pt x="958" y="1402"/>
                </a:lnTo>
                <a:lnTo>
                  <a:pt x="949" y="1402"/>
                </a:lnTo>
                <a:lnTo>
                  <a:pt x="946" y="1406"/>
                </a:lnTo>
                <a:lnTo>
                  <a:pt x="946" y="1406"/>
                </a:lnTo>
                <a:lnTo>
                  <a:pt x="945" y="1414"/>
                </a:lnTo>
                <a:lnTo>
                  <a:pt x="951" y="1416"/>
                </a:lnTo>
                <a:lnTo>
                  <a:pt x="956" y="1420"/>
                </a:lnTo>
                <a:lnTo>
                  <a:pt x="962" y="1422"/>
                </a:lnTo>
                <a:lnTo>
                  <a:pt x="969" y="1422"/>
                </a:lnTo>
                <a:lnTo>
                  <a:pt x="972" y="1427"/>
                </a:lnTo>
                <a:lnTo>
                  <a:pt x="970" y="1434"/>
                </a:lnTo>
                <a:lnTo>
                  <a:pt x="976" y="1437"/>
                </a:lnTo>
                <a:lnTo>
                  <a:pt x="982" y="1441"/>
                </a:lnTo>
                <a:lnTo>
                  <a:pt x="985" y="1444"/>
                </a:lnTo>
                <a:lnTo>
                  <a:pt x="987" y="1445"/>
                </a:lnTo>
                <a:lnTo>
                  <a:pt x="989" y="1451"/>
                </a:lnTo>
                <a:lnTo>
                  <a:pt x="985" y="1452"/>
                </a:lnTo>
                <a:lnTo>
                  <a:pt x="982" y="1452"/>
                </a:lnTo>
                <a:lnTo>
                  <a:pt x="979" y="1454"/>
                </a:lnTo>
                <a:lnTo>
                  <a:pt x="977" y="1459"/>
                </a:lnTo>
                <a:lnTo>
                  <a:pt x="980" y="1462"/>
                </a:lnTo>
                <a:lnTo>
                  <a:pt x="977" y="1465"/>
                </a:lnTo>
                <a:lnTo>
                  <a:pt x="975" y="1466"/>
                </a:lnTo>
                <a:lnTo>
                  <a:pt x="975" y="1467"/>
                </a:lnTo>
                <a:lnTo>
                  <a:pt x="973" y="1471"/>
                </a:lnTo>
                <a:lnTo>
                  <a:pt x="968" y="1470"/>
                </a:lnTo>
                <a:lnTo>
                  <a:pt x="968" y="1477"/>
                </a:lnTo>
                <a:lnTo>
                  <a:pt x="965" y="1480"/>
                </a:lnTo>
                <a:lnTo>
                  <a:pt x="965" y="1483"/>
                </a:lnTo>
                <a:lnTo>
                  <a:pt x="966" y="1490"/>
                </a:lnTo>
                <a:lnTo>
                  <a:pt x="966" y="1501"/>
                </a:lnTo>
                <a:lnTo>
                  <a:pt x="973" y="1507"/>
                </a:lnTo>
                <a:lnTo>
                  <a:pt x="976" y="1507"/>
                </a:lnTo>
                <a:lnTo>
                  <a:pt x="977" y="1506"/>
                </a:lnTo>
                <a:lnTo>
                  <a:pt x="977" y="1493"/>
                </a:lnTo>
                <a:lnTo>
                  <a:pt x="983" y="1492"/>
                </a:lnTo>
                <a:lnTo>
                  <a:pt x="987" y="1495"/>
                </a:lnTo>
                <a:lnTo>
                  <a:pt x="989" y="1501"/>
                </a:lnTo>
                <a:lnTo>
                  <a:pt x="992" y="1505"/>
                </a:lnTo>
                <a:lnTo>
                  <a:pt x="999" y="1506"/>
                </a:lnTo>
                <a:lnTo>
                  <a:pt x="999" y="1500"/>
                </a:lnTo>
                <a:lnTo>
                  <a:pt x="1002" y="1497"/>
                </a:lnTo>
                <a:lnTo>
                  <a:pt x="1007" y="1495"/>
                </a:lnTo>
                <a:lnTo>
                  <a:pt x="1012" y="1497"/>
                </a:lnTo>
                <a:lnTo>
                  <a:pt x="1016" y="1497"/>
                </a:lnTo>
                <a:lnTo>
                  <a:pt x="1020" y="1496"/>
                </a:lnTo>
                <a:lnTo>
                  <a:pt x="1024" y="1496"/>
                </a:lnTo>
                <a:lnTo>
                  <a:pt x="1027" y="1497"/>
                </a:lnTo>
                <a:lnTo>
                  <a:pt x="1029" y="1495"/>
                </a:lnTo>
                <a:lnTo>
                  <a:pt x="1027" y="1490"/>
                </a:lnTo>
                <a:lnTo>
                  <a:pt x="1026" y="1486"/>
                </a:lnTo>
                <a:lnTo>
                  <a:pt x="1026" y="1483"/>
                </a:lnTo>
                <a:lnTo>
                  <a:pt x="1027" y="1482"/>
                </a:lnTo>
                <a:lnTo>
                  <a:pt x="1027" y="1480"/>
                </a:lnTo>
                <a:lnTo>
                  <a:pt x="1026" y="1477"/>
                </a:lnTo>
                <a:lnTo>
                  <a:pt x="1029" y="1475"/>
                </a:lnTo>
                <a:lnTo>
                  <a:pt x="1030" y="1473"/>
                </a:lnTo>
                <a:lnTo>
                  <a:pt x="1027" y="1471"/>
                </a:lnTo>
                <a:lnTo>
                  <a:pt x="1023" y="1470"/>
                </a:lnTo>
                <a:lnTo>
                  <a:pt x="1019" y="1468"/>
                </a:lnTo>
                <a:lnTo>
                  <a:pt x="1014" y="1468"/>
                </a:lnTo>
                <a:lnTo>
                  <a:pt x="1017" y="1465"/>
                </a:lnTo>
                <a:lnTo>
                  <a:pt x="1022" y="1464"/>
                </a:lnTo>
                <a:lnTo>
                  <a:pt x="1026" y="1462"/>
                </a:lnTo>
                <a:lnTo>
                  <a:pt x="1026" y="1457"/>
                </a:lnTo>
                <a:lnTo>
                  <a:pt x="1024" y="1454"/>
                </a:lnTo>
                <a:lnTo>
                  <a:pt x="1024" y="1451"/>
                </a:lnTo>
                <a:lnTo>
                  <a:pt x="1027" y="1449"/>
                </a:lnTo>
                <a:lnTo>
                  <a:pt x="1030" y="1446"/>
                </a:lnTo>
                <a:lnTo>
                  <a:pt x="1033" y="1446"/>
                </a:lnTo>
                <a:lnTo>
                  <a:pt x="1034" y="1451"/>
                </a:lnTo>
                <a:lnTo>
                  <a:pt x="1034" y="1456"/>
                </a:lnTo>
                <a:lnTo>
                  <a:pt x="1031" y="1461"/>
                </a:lnTo>
                <a:lnTo>
                  <a:pt x="1031" y="1465"/>
                </a:lnTo>
                <a:lnTo>
                  <a:pt x="1036" y="1466"/>
                </a:lnTo>
                <a:lnTo>
                  <a:pt x="1037" y="1465"/>
                </a:lnTo>
                <a:lnTo>
                  <a:pt x="1040" y="1459"/>
                </a:lnTo>
                <a:lnTo>
                  <a:pt x="1043" y="1459"/>
                </a:lnTo>
                <a:lnTo>
                  <a:pt x="1044" y="1461"/>
                </a:lnTo>
                <a:lnTo>
                  <a:pt x="1046" y="1465"/>
                </a:lnTo>
                <a:lnTo>
                  <a:pt x="1047" y="1466"/>
                </a:lnTo>
                <a:lnTo>
                  <a:pt x="1047" y="1460"/>
                </a:lnTo>
                <a:lnTo>
                  <a:pt x="1050" y="1455"/>
                </a:lnTo>
                <a:lnTo>
                  <a:pt x="1053" y="1452"/>
                </a:lnTo>
                <a:lnTo>
                  <a:pt x="1054" y="1455"/>
                </a:lnTo>
                <a:lnTo>
                  <a:pt x="1054" y="1459"/>
                </a:lnTo>
                <a:lnTo>
                  <a:pt x="1056" y="1465"/>
                </a:lnTo>
                <a:lnTo>
                  <a:pt x="1058" y="1470"/>
                </a:lnTo>
                <a:lnTo>
                  <a:pt x="1060" y="1472"/>
                </a:lnTo>
                <a:lnTo>
                  <a:pt x="1063" y="1473"/>
                </a:lnTo>
                <a:lnTo>
                  <a:pt x="1071" y="1473"/>
                </a:lnTo>
                <a:lnTo>
                  <a:pt x="1074" y="1470"/>
                </a:lnTo>
                <a:lnTo>
                  <a:pt x="1078" y="1468"/>
                </a:lnTo>
                <a:lnTo>
                  <a:pt x="1081" y="1468"/>
                </a:lnTo>
                <a:lnTo>
                  <a:pt x="1081" y="1476"/>
                </a:lnTo>
                <a:lnTo>
                  <a:pt x="1085" y="1476"/>
                </a:lnTo>
                <a:lnTo>
                  <a:pt x="1087" y="1473"/>
                </a:lnTo>
                <a:lnTo>
                  <a:pt x="1091" y="1471"/>
                </a:lnTo>
                <a:lnTo>
                  <a:pt x="1097" y="1470"/>
                </a:lnTo>
                <a:lnTo>
                  <a:pt x="1098" y="1471"/>
                </a:lnTo>
                <a:lnTo>
                  <a:pt x="1101" y="1475"/>
                </a:lnTo>
                <a:lnTo>
                  <a:pt x="1104" y="1473"/>
                </a:lnTo>
                <a:lnTo>
                  <a:pt x="1107" y="1472"/>
                </a:lnTo>
                <a:lnTo>
                  <a:pt x="1111" y="1472"/>
                </a:lnTo>
                <a:lnTo>
                  <a:pt x="1115" y="1473"/>
                </a:lnTo>
                <a:lnTo>
                  <a:pt x="1115" y="1476"/>
                </a:lnTo>
                <a:lnTo>
                  <a:pt x="1114" y="1480"/>
                </a:lnTo>
                <a:lnTo>
                  <a:pt x="1111" y="1481"/>
                </a:lnTo>
                <a:lnTo>
                  <a:pt x="1112" y="1485"/>
                </a:lnTo>
                <a:lnTo>
                  <a:pt x="1114" y="1487"/>
                </a:lnTo>
                <a:lnTo>
                  <a:pt x="1118" y="1487"/>
                </a:lnTo>
                <a:lnTo>
                  <a:pt x="1120" y="1485"/>
                </a:lnTo>
                <a:lnTo>
                  <a:pt x="1122" y="1482"/>
                </a:lnTo>
                <a:lnTo>
                  <a:pt x="1125" y="1481"/>
                </a:lnTo>
                <a:lnTo>
                  <a:pt x="1128" y="1482"/>
                </a:lnTo>
                <a:lnTo>
                  <a:pt x="1127" y="1485"/>
                </a:lnTo>
                <a:lnTo>
                  <a:pt x="1124" y="1487"/>
                </a:lnTo>
                <a:lnTo>
                  <a:pt x="1125" y="1488"/>
                </a:lnTo>
                <a:lnTo>
                  <a:pt x="1125" y="1492"/>
                </a:lnTo>
                <a:lnTo>
                  <a:pt x="1127" y="1495"/>
                </a:lnTo>
                <a:lnTo>
                  <a:pt x="1129" y="1497"/>
                </a:lnTo>
                <a:lnTo>
                  <a:pt x="1131" y="1500"/>
                </a:lnTo>
                <a:lnTo>
                  <a:pt x="1131" y="1503"/>
                </a:lnTo>
                <a:lnTo>
                  <a:pt x="1129" y="1506"/>
                </a:lnTo>
                <a:lnTo>
                  <a:pt x="1131" y="1510"/>
                </a:lnTo>
                <a:lnTo>
                  <a:pt x="1131" y="1513"/>
                </a:lnTo>
                <a:lnTo>
                  <a:pt x="1128" y="1513"/>
                </a:lnTo>
                <a:lnTo>
                  <a:pt x="1124" y="1516"/>
                </a:lnTo>
                <a:lnTo>
                  <a:pt x="1127" y="1522"/>
                </a:lnTo>
                <a:lnTo>
                  <a:pt x="1129" y="1523"/>
                </a:lnTo>
                <a:lnTo>
                  <a:pt x="1139" y="1523"/>
                </a:lnTo>
                <a:lnTo>
                  <a:pt x="1141" y="1522"/>
                </a:lnTo>
                <a:lnTo>
                  <a:pt x="1139" y="1520"/>
                </a:lnTo>
                <a:lnTo>
                  <a:pt x="1141" y="1515"/>
                </a:lnTo>
                <a:lnTo>
                  <a:pt x="1142" y="1513"/>
                </a:lnTo>
                <a:lnTo>
                  <a:pt x="1147" y="1515"/>
                </a:lnTo>
                <a:lnTo>
                  <a:pt x="1148" y="1517"/>
                </a:lnTo>
                <a:lnTo>
                  <a:pt x="1151" y="1522"/>
                </a:lnTo>
                <a:lnTo>
                  <a:pt x="1154" y="1521"/>
                </a:lnTo>
                <a:lnTo>
                  <a:pt x="1154" y="1515"/>
                </a:lnTo>
                <a:lnTo>
                  <a:pt x="1152" y="1511"/>
                </a:lnTo>
                <a:lnTo>
                  <a:pt x="1151" y="1506"/>
                </a:lnTo>
                <a:lnTo>
                  <a:pt x="1148" y="1503"/>
                </a:lnTo>
                <a:lnTo>
                  <a:pt x="1148" y="1501"/>
                </a:lnTo>
                <a:lnTo>
                  <a:pt x="1152" y="1500"/>
                </a:lnTo>
                <a:lnTo>
                  <a:pt x="1155" y="1502"/>
                </a:lnTo>
                <a:lnTo>
                  <a:pt x="1158" y="1506"/>
                </a:lnTo>
                <a:lnTo>
                  <a:pt x="1161" y="1511"/>
                </a:lnTo>
                <a:lnTo>
                  <a:pt x="1164" y="1508"/>
                </a:lnTo>
                <a:lnTo>
                  <a:pt x="1165" y="1506"/>
                </a:lnTo>
                <a:lnTo>
                  <a:pt x="1166" y="1508"/>
                </a:lnTo>
                <a:lnTo>
                  <a:pt x="1171" y="1505"/>
                </a:lnTo>
                <a:lnTo>
                  <a:pt x="1172" y="1500"/>
                </a:lnTo>
                <a:lnTo>
                  <a:pt x="1176" y="1501"/>
                </a:lnTo>
                <a:lnTo>
                  <a:pt x="1179" y="1505"/>
                </a:lnTo>
                <a:lnTo>
                  <a:pt x="1182" y="1506"/>
                </a:lnTo>
                <a:lnTo>
                  <a:pt x="1185" y="1506"/>
                </a:lnTo>
                <a:lnTo>
                  <a:pt x="1185" y="1505"/>
                </a:lnTo>
                <a:lnTo>
                  <a:pt x="1182" y="1500"/>
                </a:lnTo>
                <a:lnTo>
                  <a:pt x="1183" y="1497"/>
                </a:lnTo>
                <a:lnTo>
                  <a:pt x="1186" y="1492"/>
                </a:lnTo>
                <a:lnTo>
                  <a:pt x="1189" y="1491"/>
                </a:lnTo>
                <a:lnTo>
                  <a:pt x="1193" y="1491"/>
                </a:lnTo>
                <a:lnTo>
                  <a:pt x="1196" y="1490"/>
                </a:lnTo>
                <a:lnTo>
                  <a:pt x="1201" y="1490"/>
                </a:lnTo>
                <a:lnTo>
                  <a:pt x="1199" y="1497"/>
                </a:lnTo>
                <a:lnTo>
                  <a:pt x="1203" y="1496"/>
                </a:lnTo>
                <a:lnTo>
                  <a:pt x="1206" y="1496"/>
                </a:lnTo>
                <a:lnTo>
                  <a:pt x="1209" y="1497"/>
                </a:lnTo>
                <a:lnTo>
                  <a:pt x="1210" y="1502"/>
                </a:lnTo>
                <a:lnTo>
                  <a:pt x="1213" y="1506"/>
                </a:lnTo>
                <a:lnTo>
                  <a:pt x="1215" y="1502"/>
                </a:lnTo>
                <a:lnTo>
                  <a:pt x="1215" y="1491"/>
                </a:lnTo>
                <a:lnTo>
                  <a:pt x="1213" y="1487"/>
                </a:lnTo>
                <a:lnTo>
                  <a:pt x="1218" y="1485"/>
                </a:lnTo>
                <a:lnTo>
                  <a:pt x="1220" y="1482"/>
                </a:lnTo>
                <a:lnTo>
                  <a:pt x="1223" y="1483"/>
                </a:lnTo>
                <a:lnTo>
                  <a:pt x="1226" y="1482"/>
                </a:lnTo>
                <a:lnTo>
                  <a:pt x="1229" y="1480"/>
                </a:lnTo>
                <a:lnTo>
                  <a:pt x="1233" y="1480"/>
                </a:lnTo>
                <a:lnTo>
                  <a:pt x="1236" y="1477"/>
                </a:lnTo>
                <a:lnTo>
                  <a:pt x="1236" y="1475"/>
                </a:lnTo>
                <a:lnTo>
                  <a:pt x="1237" y="1470"/>
                </a:lnTo>
                <a:lnTo>
                  <a:pt x="1243" y="1471"/>
                </a:lnTo>
                <a:lnTo>
                  <a:pt x="1247" y="1470"/>
                </a:lnTo>
                <a:lnTo>
                  <a:pt x="1252" y="1465"/>
                </a:lnTo>
                <a:lnTo>
                  <a:pt x="1255" y="1464"/>
                </a:lnTo>
                <a:lnTo>
                  <a:pt x="1255" y="1460"/>
                </a:lnTo>
                <a:lnTo>
                  <a:pt x="1253" y="1456"/>
                </a:lnTo>
                <a:lnTo>
                  <a:pt x="1249" y="1454"/>
                </a:lnTo>
                <a:lnTo>
                  <a:pt x="1247" y="1447"/>
                </a:lnTo>
                <a:lnTo>
                  <a:pt x="1249" y="1445"/>
                </a:lnTo>
                <a:lnTo>
                  <a:pt x="1252" y="1441"/>
                </a:lnTo>
                <a:lnTo>
                  <a:pt x="1255" y="1439"/>
                </a:lnTo>
                <a:lnTo>
                  <a:pt x="1259" y="1442"/>
                </a:lnTo>
                <a:lnTo>
                  <a:pt x="1263" y="1444"/>
                </a:lnTo>
                <a:lnTo>
                  <a:pt x="1267" y="1442"/>
                </a:lnTo>
                <a:lnTo>
                  <a:pt x="1273" y="1440"/>
                </a:lnTo>
                <a:lnTo>
                  <a:pt x="1274" y="1442"/>
                </a:lnTo>
                <a:lnTo>
                  <a:pt x="1276" y="1446"/>
                </a:lnTo>
                <a:lnTo>
                  <a:pt x="1277" y="1447"/>
                </a:lnTo>
                <a:lnTo>
                  <a:pt x="1281" y="1450"/>
                </a:lnTo>
                <a:lnTo>
                  <a:pt x="1286" y="1454"/>
                </a:lnTo>
                <a:lnTo>
                  <a:pt x="1287" y="1454"/>
                </a:lnTo>
                <a:lnTo>
                  <a:pt x="1287" y="1451"/>
                </a:lnTo>
                <a:lnTo>
                  <a:pt x="1291" y="1450"/>
                </a:lnTo>
                <a:lnTo>
                  <a:pt x="1291" y="1446"/>
                </a:lnTo>
                <a:lnTo>
                  <a:pt x="1293" y="1444"/>
                </a:lnTo>
                <a:lnTo>
                  <a:pt x="1297" y="1442"/>
                </a:lnTo>
                <a:lnTo>
                  <a:pt x="1297" y="1439"/>
                </a:lnTo>
                <a:lnTo>
                  <a:pt x="1300" y="1435"/>
                </a:lnTo>
                <a:lnTo>
                  <a:pt x="1300" y="1435"/>
                </a:lnTo>
                <a:lnTo>
                  <a:pt x="1306" y="1434"/>
                </a:lnTo>
                <a:lnTo>
                  <a:pt x="1308" y="1435"/>
                </a:lnTo>
                <a:lnTo>
                  <a:pt x="1308" y="1437"/>
                </a:lnTo>
                <a:lnTo>
                  <a:pt x="1307" y="1440"/>
                </a:lnTo>
                <a:lnTo>
                  <a:pt x="1306" y="1444"/>
                </a:lnTo>
                <a:lnTo>
                  <a:pt x="1306" y="1447"/>
                </a:lnTo>
                <a:lnTo>
                  <a:pt x="1307" y="1450"/>
                </a:lnTo>
                <a:lnTo>
                  <a:pt x="1307" y="1451"/>
                </a:lnTo>
                <a:lnTo>
                  <a:pt x="1306" y="1454"/>
                </a:lnTo>
                <a:lnTo>
                  <a:pt x="1303" y="1455"/>
                </a:lnTo>
                <a:lnTo>
                  <a:pt x="1297" y="1456"/>
                </a:lnTo>
                <a:lnTo>
                  <a:pt x="1294" y="1459"/>
                </a:lnTo>
                <a:lnTo>
                  <a:pt x="1294" y="1466"/>
                </a:lnTo>
                <a:lnTo>
                  <a:pt x="1296" y="1470"/>
                </a:lnTo>
                <a:lnTo>
                  <a:pt x="1296" y="1473"/>
                </a:lnTo>
                <a:lnTo>
                  <a:pt x="1297" y="1477"/>
                </a:lnTo>
                <a:lnTo>
                  <a:pt x="1303" y="1477"/>
                </a:lnTo>
                <a:lnTo>
                  <a:pt x="1303" y="1476"/>
                </a:lnTo>
                <a:lnTo>
                  <a:pt x="1304" y="1472"/>
                </a:lnTo>
                <a:lnTo>
                  <a:pt x="1307" y="1468"/>
                </a:lnTo>
                <a:lnTo>
                  <a:pt x="1308" y="1466"/>
                </a:lnTo>
                <a:lnTo>
                  <a:pt x="1310" y="1464"/>
                </a:lnTo>
                <a:lnTo>
                  <a:pt x="1316" y="1464"/>
                </a:lnTo>
                <a:lnTo>
                  <a:pt x="1320" y="1465"/>
                </a:lnTo>
                <a:lnTo>
                  <a:pt x="1323" y="1467"/>
                </a:lnTo>
                <a:lnTo>
                  <a:pt x="1324" y="1466"/>
                </a:lnTo>
                <a:lnTo>
                  <a:pt x="1328" y="1466"/>
                </a:lnTo>
                <a:lnTo>
                  <a:pt x="1330" y="1462"/>
                </a:lnTo>
                <a:lnTo>
                  <a:pt x="1331" y="1457"/>
                </a:lnTo>
                <a:lnTo>
                  <a:pt x="1335" y="1460"/>
                </a:lnTo>
                <a:lnTo>
                  <a:pt x="1338" y="1461"/>
                </a:lnTo>
                <a:lnTo>
                  <a:pt x="1340" y="1464"/>
                </a:lnTo>
                <a:lnTo>
                  <a:pt x="1341" y="1466"/>
                </a:lnTo>
                <a:lnTo>
                  <a:pt x="1353" y="1466"/>
                </a:lnTo>
                <a:lnTo>
                  <a:pt x="1355" y="1468"/>
                </a:lnTo>
                <a:lnTo>
                  <a:pt x="1355" y="1477"/>
                </a:lnTo>
                <a:lnTo>
                  <a:pt x="1353" y="1492"/>
                </a:lnTo>
                <a:lnTo>
                  <a:pt x="1348" y="1497"/>
                </a:lnTo>
                <a:lnTo>
                  <a:pt x="1345" y="1500"/>
                </a:lnTo>
                <a:lnTo>
                  <a:pt x="1344" y="1503"/>
                </a:lnTo>
                <a:lnTo>
                  <a:pt x="1347" y="1506"/>
                </a:lnTo>
                <a:lnTo>
                  <a:pt x="1354" y="1510"/>
                </a:lnTo>
                <a:lnTo>
                  <a:pt x="1354" y="1513"/>
                </a:lnTo>
                <a:lnTo>
                  <a:pt x="1344" y="1520"/>
                </a:lnTo>
                <a:lnTo>
                  <a:pt x="1337" y="1520"/>
                </a:lnTo>
                <a:lnTo>
                  <a:pt x="1338" y="1528"/>
                </a:lnTo>
                <a:lnTo>
                  <a:pt x="1343" y="1531"/>
                </a:lnTo>
                <a:lnTo>
                  <a:pt x="1345" y="1533"/>
                </a:lnTo>
                <a:lnTo>
                  <a:pt x="1351" y="1531"/>
                </a:lnTo>
                <a:lnTo>
                  <a:pt x="1358" y="1531"/>
                </a:lnTo>
                <a:lnTo>
                  <a:pt x="1365" y="1532"/>
                </a:lnTo>
                <a:lnTo>
                  <a:pt x="1370" y="1533"/>
                </a:lnTo>
                <a:lnTo>
                  <a:pt x="1372" y="1538"/>
                </a:lnTo>
                <a:lnTo>
                  <a:pt x="1382" y="1541"/>
                </a:lnTo>
                <a:lnTo>
                  <a:pt x="1384" y="1543"/>
                </a:lnTo>
                <a:lnTo>
                  <a:pt x="1380" y="1552"/>
                </a:lnTo>
                <a:lnTo>
                  <a:pt x="1380" y="1557"/>
                </a:lnTo>
                <a:lnTo>
                  <a:pt x="1382" y="1565"/>
                </a:lnTo>
                <a:lnTo>
                  <a:pt x="1387" y="1562"/>
                </a:lnTo>
                <a:lnTo>
                  <a:pt x="1392" y="1558"/>
                </a:lnTo>
                <a:lnTo>
                  <a:pt x="1399" y="1555"/>
                </a:lnTo>
                <a:lnTo>
                  <a:pt x="1415" y="1555"/>
                </a:lnTo>
                <a:lnTo>
                  <a:pt x="1424" y="1553"/>
                </a:lnTo>
                <a:lnTo>
                  <a:pt x="1431" y="1556"/>
                </a:lnTo>
                <a:lnTo>
                  <a:pt x="1435" y="1557"/>
                </a:lnTo>
                <a:lnTo>
                  <a:pt x="1441" y="1556"/>
                </a:lnTo>
                <a:lnTo>
                  <a:pt x="1448" y="1556"/>
                </a:lnTo>
                <a:lnTo>
                  <a:pt x="1451" y="1560"/>
                </a:lnTo>
                <a:lnTo>
                  <a:pt x="1448" y="1566"/>
                </a:lnTo>
                <a:lnTo>
                  <a:pt x="1446" y="1575"/>
                </a:lnTo>
                <a:lnTo>
                  <a:pt x="1442" y="1580"/>
                </a:lnTo>
                <a:lnTo>
                  <a:pt x="1442" y="1586"/>
                </a:lnTo>
                <a:lnTo>
                  <a:pt x="1439" y="1593"/>
                </a:lnTo>
                <a:lnTo>
                  <a:pt x="1439" y="1598"/>
                </a:lnTo>
                <a:lnTo>
                  <a:pt x="1442" y="1606"/>
                </a:lnTo>
                <a:lnTo>
                  <a:pt x="1443" y="1612"/>
                </a:lnTo>
                <a:lnTo>
                  <a:pt x="1443" y="1627"/>
                </a:lnTo>
                <a:lnTo>
                  <a:pt x="1446" y="1628"/>
                </a:lnTo>
                <a:lnTo>
                  <a:pt x="1452" y="1630"/>
                </a:lnTo>
                <a:lnTo>
                  <a:pt x="1453" y="1632"/>
                </a:lnTo>
                <a:lnTo>
                  <a:pt x="1451" y="1636"/>
                </a:lnTo>
                <a:lnTo>
                  <a:pt x="1445" y="1636"/>
                </a:lnTo>
                <a:lnTo>
                  <a:pt x="1446" y="1637"/>
                </a:lnTo>
                <a:lnTo>
                  <a:pt x="1452" y="1643"/>
                </a:lnTo>
                <a:lnTo>
                  <a:pt x="1455" y="1642"/>
                </a:lnTo>
                <a:lnTo>
                  <a:pt x="1459" y="1636"/>
                </a:lnTo>
                <a:lnTo>
                  <a:pt x="1465" y="1638"/>
                </a:lnTo>
                <a:lnTo>
                  <a:pt x="1465" y="1643"/>
                </a:lnTo>
                <a:lnTo>
                  <a:pt x="1470" y="1645"/>
                </a:lnTo>
                <a:lnTo>
                  <a:pt x="1478" y="1642"/>
                </a:lnTo>
                <a:lnTo>
                  <a:pt x="1476" y="1645"/>
                </a:lnTo>
                <a:lnTo>
                  <a:pt x="1479" y="1646"/>
                </a:lnTo>
                <a:lnTo>
                  <a:pt x="1487" y="1650"/>
                </a:lnTo>
                <a:lnTo>
                  <a:pt x="1492" y="1653"/>
                </a:lnTo>
                <a:lnTo>
                  <a:pt x="1493" y="1652"/>
                </a:lnTo>
                <a:lnTo>
                  <a:pt x="1497" y="1648"/>
                </a:lnTo>
                <a:lnTo>
                  <a:pt x="1500" y="1651"/>
                </a:lnTo>
                <a:lnTo>
                  <a:pt x="1505" y="1648"/>
                </a:lnTo>
                <a:lnTo>
                  <a:pt x="1503" y="1642"/>
                </a:lnTo>
                <a:lnTo>
                  <a:pt x="1506" y="1646"/>
                </a:lnTo>
                <a:lnTo>
                  <a:pt x="1509" y="1651"/>
                </a:lnTo>
                <a:lnTo>
                  <a:pt x="1510" y="1658"/>
                </a:lnTo>
                <a:lnTo>
                  <a:pt x="1506" y="1666"/>
                </a:lnTo>
              </a:path>
            </a:pathLst>
          </a:custGeom>
          <a:solidFill>
            <a:srgbClr val="00FF00"/>
          </a:solidFill>
          <a:ln w="3175">
            <a:solidFill>
              <a:srgbClr val="001762"/>
            </a:solidFill>
            <a:prstDash val="solid"/>
            <a:round/>
            <a:headEnd/>
            <a:tailEnd/>
          </a:ln>
        </p:spPr>
        <p:txBody>
          <a:bodyPr/>
          <a:lstStyle/>
          <a:p>
            <a:endParaRPr lang="en-US"/>
          </a:p>
        </p:txBody>
      </p:sp>
      <p:sp>
        <p:nvSpPr>
          <p:cNvPr id="326721" name="Freeform 65"/>
          <p:cNvSpPr>
            <a:spLocks/>
          </p:cNvSpPr>
          <p:nvPr/>
        </p:nvSpPr>
        <p:spPr bwMode="auto">
          <a:xfrm>
            <a:off x="2901950" y="3971925"/>
            <a:ext cx="7938" cy="0"/>
          </a:xfrm>
          <a:custGeom>
            <a:avLst/>
            <a:gdLst/>
            <a:ahLst/>
            <a:cxnLst>
              <a:cxn ang="0">
                <a:pos x="2" y="2"/>
              </a:cxn>
              <a:cxn ang="0">
                <a:pos x="0" y="2"/>
              </a:cxn>
              <a:cxn ang="0">
                <a:pos x="0" y="0"/>
              </a:cxn>
              <a:cxn ang="0">
                <a:pos x="0" y="0"/>
              </a:cxn>
              <a:cxn ang="0">
                <a:pos x="2" y="2"/>
              </a:cxn>
            </a:cxnLst>
            <a:rect l="0" t="0" r="r" b="b"/>
            <a:pathLst>
              <a:path w="2" h="2">
                <a:moveTo>
                  <a:pt x="2" y="2"/>
                </a:moveTo>
                <a:lnTo>
                  <a:pt x="0" y="2"/>
                </a:lnTo>
                <a:lnTo>
                  <a:pt x="0" y="0"/>
                </a:lnTo>
                <a:lnTo>
                  <a:pt x="0" y="0"/>
                </a:lnTo>
                <a:lnTo>
                  <a:pt x="2" y="2"/>
                </a:lnTo>
              </a:path>
            </a:pathLst>
          </a:custGeom>
          <a:solidFill>
            <a:srgbClr val="CCFFFF"/>
          </a:solidFill>
          <a:ln w="3175">
            <a:solidFill>
              <a:srgbClr val="001762"/>
            </a:solidFill>
            <a:prstDash val="solid"/>
            <a:round/>
            <a:headEnd/>
            <a:tailEnd/>
          </a:ln>
        </p:spPr>
        <p:txBody>
          <a:bodyPr/>
          <a:lstStyle/>
          <a:p>
            <a:endParaRPr lang="en-US"/>
          </a:p>
        </p:txBody>
      </p:sp>
      <p:sp>
        <p:nvSpPr>
          <p:cNvPr id="326722" name="Freeform 66"/>
          <p:cNvSpPr>
            <a:spLocks/>
          </p:cNvSpPr>
          <p:nvPr/>
        </p:nvSpPr>
        <p:spPr bwMode="auto">
          <a:xfrm>
            <a:off x="2901950" y="3957638"/>
            <a:ext cx="0" cy="0"/>
          </a:xfrm>
          <a:custGeom>
            <a:avLst/>
            <a:gdLst/>
            <a:ahLst/>
            <a:cxnLst>
              <a:cxn ang="0">
                <a:pos x="2" y="1"/>
              </a:cxn>
              <a:cxn ang="0">
                <a:pos x="0" y="1"/>
              </a:cxn>
              <a:cxn ang="0">
                <a:pos x="2" y="0"/>
              </a:cxn>
              <a:cxn ang="0">
                <a:pos x="2" y="1"/>
              </a:cxn>
            </a:cxnLst>
            <a:rect l="0" t="0" r="r" b="b"/>
            <a:pathLst>
              <a:path w="2" h="1">
                <a:moveTo>
                  <a:pt x="2" y="1"/>
                </a:moveTo>
                <a:lnTo>
                  <a:pt x="0" y="1"/>
                </a:lnTo>
                <a:lnTo>
                  <a:pt x="2" y="0"/>
                </a:lnTo>
                <a:lnTo>
                  <a:pt x="2" y="1"/>
                </a:lnTo>
              </a:path>
            </a:pathLst>
          </a:custGeom>
          <a:solidFill>
            <a:srgbClr val="CCFFFF"/>
          </a:solidFill>
          <a:ln w="3175">
            <a:solidFill>
              <a:srgbClr val="001762"/>
            </a:solidFill>
            <a:prstDash val="solid"/>
            <a:round/>
            <a:headEnd/>
            <a:tailEnd/>
          </a:ln>
        </p:spPr>
        <p:txBody>
          <a:bodyPr/>
          <a:lstStyle/>
          <a:p>
            <a:endParaRPr lang="en-US"/>
          </a:p>
        </p:txBody>
      </p:sp>
      <p:sp>
        <p:nvSpPr>
          <p:cNvPr id="326723" name="Freeform 67"/>
          <p:cNvSpPr>
            <a:spLocks/>
          </p:cNvSpPr>
          <p:nvPr/>
        </p:nvSpPr>
        <p:spPr bwMode="auto">
          <a:xfrm>
            <a:off x="2913063" y="3977879"/>
            <a:ext cx="0" cy="2381"/>
          </a:xfrm>
          <a:custGeom>
            <a:avLst/>
            <a:gdLst/>
            <a:ahLst/>
            <a:cxnLst>
              <a:cxn ang="0">
                <a:pos x="0" y="0"/>
              </a:cxn>
              <a:cxn ang="0">
                <a:pos x="1" y="0"/>
              </a:cxn>
              <a:cxn ang="0">
                <a:pos x="0" y="1"/>
              </a:cxn>
              <a:cxn ang="0">
                <a:pos x="0" y="0"/>
              </a:cxn>
            </a:cxnLst>
            <a:rect l="0" t="0" r="r" b="b"/>
            <a:pathLst>
              <a:path w="1" h="1">
                <a:moveTo>
                  <a:pt x="0" y="0"/>
                </a:moveTo>
                <a:lnTo>
                  <a:pt x="1" y="0"/>
                </a:lnTo>
                <a:lnTo>
                  <a:pt x="0" y="1"/>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24" name="Freeform 68"/>
          <p:cNvSpPr>
            <a:spLocks/>
          </p:cNvSpPr>
          <p:nvPr/>
        </p:nvSpPr>
        <p:spPr bwMode="auto">
          <a:xfrm>
            <a:off x="2909890" y="3975498"/>
            <a:ext cx="3175" cy="2381"/>
          </a:xfrm>
          <a:custGeom>
            <a:avLst/>
            <a:gdLst/>
            <a:ahLst/>
            <a:cxnLst>
              <a:cxn ang="0">
                <a:pos x="0" y="0"/>
              </a:cxn>
              <a:cxn ang="0">
                <a:pos x="1" y="0"/>
              </a:cxn>
              <a:cxn ang="0">
                <a:pos x="0" y="1"/>
              </a:cxn>
              <a:cxn ang="0">
                <a:pos x="0" y="0"/>
              </a:cxn>
            </a:cxnLst>
            <a:rect l="0" t="0" r="r" b="b"/>
            <a:pathLst>
              <a:path w="1" h="1">
                <a:moveTo>
                  <a:pt x="0" y="0"/>
                </a:moveTo>
                <a:lnTo>
                  <a:pt x="1" y="0"/>
                </a:lnTo>
                <a:lnTo>
                  <a:pt x="0" y="1"/>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25" name="Freeform 69"/>
          <p:cNvSpPr>
            <a:spLocks/>
          </p:cNvSpPr>
          <p:nvPr/>
        </p:nvSpPr>
        <p:spPr bwMode="auto">
          <a:xfrm>
            <a:off x="2901950" y="3974306"/>
            <a:ext cx="0" cy="0"/>
          </a:xfrm>
          <a:custGeom>
            <a:avLst/>
            <a:gdLst/>
            <a:ahLst/>
            <a:cxnLst>
              <a:cxn ang="0">
                <a:pos x="0" y="0"/>
              </a:cxn>
              <a:cxn ang="0">
                <a:pos x="0" y="0"/>
              </a:cxn>
              <a:cxn ang="0">
                <a:pos x="0" y="0"/>
              </a:cxn>
            </a:cxnLst>
            <a:rect l="0" t="0" r="r" b="b"/>
            <a:pathLst>
              <a:path>
                <a:moveTo>
                  <a:pt x="0" y="0"/>
                </a:moveTo>
                <a:lnTo>
                  <a:pt x="0"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26" name="Rectangle 70"/>
          <p:cNvSpPr>
            <a:spLocks noChangeArrowheads="1"/>
          </p:cNvSpPr>
          <p:nvPr/>
        </p:nvSpPr>
        <p:spPr bwMode="auto">
          <a:xfrm>
            <a:off x="2901950" y="3962400"/>
            <a:ext cx="0" cy="0"/>
          </a:xfrm>
          <a:prstGeom prst="rect">
            <a:avLst/>
          </a:prstGeom>
          <a:solidFill>
            <a:srgbClr val="CCFFFF"/>
          </a:solidFill>
          <a:ln w="3175">
            <a:solidFill>
              <a:srgbClr val="001762"/>
            </a:solidFill>
            <a:miter lim="800000"/>
            <a:headEnd/>
            <a:tailEnd/>
          </a:ln>
        </p:spPr>
        <p:txBody>
          <a:bodyPr/>
          <a:lstStyle/>
          <a:p>
            <a:endParaRPr lang="en-US"/>
          </a:p>
        </p:txBody>
      </p:sp>
      <p:sp>
        <p:nvSpPr>
          <p:cNvPr id="326727" name="Freeform 71"/>
          <p:cNvSpPr>
            <a:spLocks/>
          </p:cNvSpPr>
          <p:nvPr/>
        </p:nvSpPr>
        <p:spPr bwMode="auto">
          <a:xfrm>
            <a:off x="2901950" y="3974307"/>
            <a:ext cx="0" cy="1191"/>
          </a:xfrm>
          <a:custGeom>
            <a:avLst/>
            <a:gdLst/>
            <a:ahLst/>
            <a:cxnLst>
              <a:cxn ang="0">
                <a:pos x="0" y="0"/>
              </a:cxn>
              <a:cxn ang="0">
                <a:pos x="0" y="0"/>
              </a:cxn>
              <a:cxn ang="0">
                <a:pos x="0" y="0"/>
              </a:cxn>
            </a:cxnLst>
            <a:rect l="0" t="0" r="r" b="b"/>
            <a:pathLst>
              <a:path>
                <a:moveTo>
                  <a:pt x="0" y="0"/>
                </a:moveTo>
                <a:lnTo>
                  <a:pt x="0"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28" name="Rectangle 72"/>
          <p:cNvSpPr>
            <a:spLocks noChangeArrowheads="1"/>
          </p:cNvSpPr>
          <p:nvPr/>
        </p:nvSpPr>
        <p:spPr bwMode="auto">
          <a:xfrm>
            <a:off x="2901950" y="3971925"/>
            <a:ext cx="0" cy="0"/>
          </a:xfrm>
          <a:prstGeom prst="rect">
            <a:avLst/>
          </a:prstGeom>
          <a:solidFill>
            <a:srgbClr val="CCFFFF"/>
          </a:solidFill>
          <a:ln w="3175">
            <a:solidFill>
              <a:srgbClr val="001762"/>
            </a:solidFill>
            <a:miter lim="800000"/>
            <a:headEnd/>
            <a:tailEnd/>
          </a:ln>
        </p:spPr>
        <p:txBody>
          <a:bodyPr/>
          <a:lstStyle/>
          <a:p>
            <a:endParaRPr lang="en-US"/>
          </a:p>
        </p:txBody>
      </p:sp>
      <p:sp>
        <p:nvSpPr>
          <p:cNvPr id="326729" name="Rectangle 73"/>
          <p:cNvSpPr>
            <a:spLocks noChangeArrowheads="1"/>
          </p:cNvSpPr>
          <p:nvPr/>
        </p:nvSpPr>
        <p:spPr bwMode="auto">
          <a:xfrm>
            <a:off x="2913063" y="3977878"/>
            <a:ext cx="0" cy="0"/>
          </a:xfrm>
          <a:prstGeom prst="rect">
            <a:avLst/>
          </a:prstGeom>
          <a:solidFill>
            <a:srgbClr val="CCFFFF"/>
          </a:solidFill>
          <a:ln w="3175">
            <a:solidFill>
              <a:srgbClr val="001762"/>
            </a:solidFill>
            <a:miter lim="800000"/>
            <a:headEnd/>
            <a:tailEnd/>
          </a:ln>
        </p:spPr>
        <p:txBody>
          <a:bodyPr/>
          <a:lstStyle/>
          <a:p>
            <a:endParaRPr lang="en-US"/>
          </a:p>
        </p:txBody>
      </p:sp>
      <p:sp>
        <p:nvSpPr>
          <p:cNvPr id="326730" name="Freeform 74"/>
          <p:cNvSpPr>
            <a:spLocks/>
          </p:cNvSpPr>
          <p:nvPr/>
        </p:nvSpPr>
        <p:spPr bwMode="auto">
          <a:xfrm>
            <a:off x="2901950" y="3963591"/>
            <a:ext cx="0" cy="0"/>
          </a:xfrm>
          <a:custGeom>
            <a:avLst/>
            <a:gdLst/>
            <a:ahLst/>
            <a:cxnLst>
              <a:cxn ang="0">
                <a:pos x="0" y="0"/>
              </a:cxn>
              <a:cxn ang="0">
                <a:pos x="0" y="2"/>
              </a:cxn>
              <a:cxn ang="0">
                <a:pos x="0" y="0"/>
              </a:cxn>
            </a:cxnLst>
            <a:rect l="0" t="0" r="r" b="b"/>
            <a:pathLst>
              <a:path h="2">
                <a:moveTo>
                  <a:pt x="0" y="0"/>
                </a:moveTo>
                <a:lnTo>
                  <a:pt x="0" y="2"/>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31" name="Freeform 75"/>
          <p:cNvSpPr>
            <a:spLocks/>
          </p:cNvSpPr>
          <p:nvPr/>
        </p:nvSpPr>
        <p:spPr bwMode="auto">
          <a:xfrm>
            <a:off x="2901950" y="3957637"/>
            <a:ext cx="0" cy="4763"/>
          </a:xfrm>
          <a:custGeom>
            <a:avLst/>
            <a:gdLst/>
            <a:ahLst/>
            <a:cxnLst>
              <a:cxn ang="0">
                <a:pos x="0" y="0"/>
              </a:cxn>
              <a:cxn ang="0">
                <a:pos x="0" y="1"/>
              </a:cxn>
              <a:cxn ang="0">
                <a:pos x="0" y="0"/>
              </a:cxn>
            </a:cxnLst>
            <a:rect l="0" t="0" r="r" b="b"/>
            <a:pathLst>
              <a:path h="1">
                <a:moveTo>
                  <a:pt x="0" y="0"/>
                </a:moveTo>
                <a:lnTo>
                  <a:pt x="0" y="1"/>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32" name="Freeform 76"/>
          <p:cNvSpPr>
            <a:spLocks/>
          </p:cNvSpPr>
          <p:nvPr/>
        </p:nvSpPr>
        <p:spPr bwMode="auto">
          <a:xfrm>
            <a:off x="2716215" y="3623073"/>
            <a:ext cx="117475" cy="123825"/>
          </a:xfrm>
          <a:custGeom>
            <a:avLst/>
            <a:gdLst/>
            <a:ahLst/>
            <a:cxnLst>
              <a:cxn ang="0">
                <a:pos x="199" y="168"/>
              </a:cxn>
              <a:cxn ang="0">
                <a:pos x="209" y="185"/>
              </a:cxn>
              <a:cxn ang="0">
                <a:pos x="206" y="212"/>
              </a:cxn>
              <a:cxn ang="0">
                <a:pos x="208" y="238"/>
              </a:cxn>
              <a:cxn ang="0">
                <a:pos x="199" y="265"/>
              </a:cxn>
              <a:cxn ang="0">
                <a:pos x="177" y="273"/>
              </a:cxn>
              <a:cxn ang="0">
                <a:pos x="161" y="280"/>
              </a:cxn>
              <a:cxn ang="0">
                <a:pos x="138" y="288"/>
              </a:cxn>
              <a:cxn ang="0">
                <a:pos x="127" y="285"/>
              </a:cxn>
              <a:cxn ang="0">
                <a:pos x="121" y="277"/>
              </a:cxn>
              <a:cxn ang="0">
                <a:pos x="123" y="270"/>
              </a:cxn>
              <a:cxn ang="0">
                <a:pos x="120" y="265"/>
              </a:cxn>
              <a:cxn ang="0">
                <a:pos x="121" y="261"/>
              </a:cxn>
              <a:cxn ang="0">
                <a:pos x="114" y="255"/>
              </a:cxn>
              <a:cxn ang="0">
                <a:pos x="108" y="251"/>
              </a:cxn>
              <a:cxn ang="0">
                <a:pos x="101" y="241"/>
              </a:cxn>
              <a:cxn ang="0">
                <a:pos x="88" y="231"/>
              </a:cxn>
              <a:cxn ang="0">
                <a:pos x="74" y="227"/>
              </a:cxn>
              <a:cxn ang="0">
                <a:pos x="79" y="221"/>
              </a:cxn>
              <a:cxn ang="0">
                <a:pos x="84" y="212"/>
              </a:cxn>
              <a:cxn ang="0">
                <a:pos x="87" y="207"/>
              </a:cxn>
              <a:cxn ang="0">
                <a:pos x="71" y="156"/>
              </a:cxn>
              <a:cxn ang="0">
                <a:pos x="60" y="137"/>
              </a:cxn>
              <a:cxn ang="0">
                <a:pos x="52" y="140"/>
              </a:cxn>
              <a:cxn ang="0">
                <a:pos x="39" y="130"/>
              </a:cxn>
              <a:cxn ang="0">
                <a:pos x="33" y="123"/>
              </a:cxn>
              <a:cxn ang="0">
                <a:pos x="40" y="127"/>
              </a:cxn>
              <a:cxn ang="0">
                <a:pos x="44" y="123"/>
              </a:cxn>
              <a:cxn ang="0">
                <a:pos x="49" y="125"/>
              </a:cxn>
              <a:cxn ang="0">
                <a:pos x="53" y="126"/>
              </a:cxn>
              <a:cxn ang="0">
                <a:pos x="60" y="126"/>
              </a:cxn>
              <a:cxn ang="0">
                <a:pos x="67" y="126"/>
              </a:cxn>
              <a:cxn ang="0">
                <a:pos x="67" y="118"/>
              </a:cxn>
              <a:cxn ang="0">
                <a:pos x="59" y="118"/>
              </a:cxn>
              <a:cxn ang="0">
                <a:pos x="53" y="111"/>
              </a:cxn>
              <a:cxn ang="0">
                <a:pos x="47" y="111"/>
              </a:cxn>
              <a:cxn ang="0">
                <a:pos x="33" y="108"/>
              </a:cxn>
              <a:cxn ang="0">
                <a:pos x="39" y="102"/>
              </a:cxn>
              <a:cxn ang="0">
                <a:pos x="46" y="93"/>
              </a:cxn>
              <a:cxn ang="0">
                <a:pos x="42" y="96"/>
              </a:cxn>
              <a:cxn ang="0">
                <a:pos x="27" y="98"/>
              </a:cxn>
              <a:cxn ang="0">
                <a:pos x="23" y="82"/>
              </a:cxn>
              <a:cxn ang="0">
                <a:pos x="16" y="67"/>
              </a:cxn>
              <a:cxn ang="0">
                <a:pos x="16" y="59"/>
              </a:cxn>
              <a:cxn ang="0">
                <a:pos x="3" y="31"/>
              </a:cxn>
              <a:cxn ang="0">
                <a:pos x="7" y="22"/>
              </a:cxn>
              <a:cxn ang="0">
                <a:pos x="37" y="21"/>
              </a:cxn>
              <a:cxn ang="0">
                <a:pos x="60" y="0"/>
              </a:cxn>
              <a:cxn ang="0">
                <a:pos x="80" y="22"/>
              </a:cxn>
              <a:cxn ang="0">
                <a:pos x="97" y="39"/>
              </a:cxn>
              <a:cxn ang="0">
                <a:pos x="108" y="62"/>
              </a:cxn>
              <a:cxn ang="0">
                <a:pos x="140" y="57"/>
              </a:cxn>
              <a:cxn ang="0">
                <a:pos x="154" y="44"/>
              </a:cxn>
              <a:cxn ang="0">
                <a:pos x="169" y="41"/>
              </a:cxn>
              <a:cxn ang="0">
                <a:pos x="192" y="42"/>
              </a:cxn>
              <a:cxn ang="0">
                <a:pos x="204" y="65"/>
              </a:cxn>
              <a:cxn ang="0">
                <a:pos x="205" y="81"/>
              </a:cxn>
              <a:cxn ang="0">
                <a:pos x="199" y="96"/>
              </a:cxn>
              <a:cxn ang="0">
                <a:pos x="205" y="125"/>
              </a:cxn>
              <a:cxn ang="0">
                <a:pos x="218" y="141"/>
              </a:cxn>
              <a:cxn ang="0">
                <a:pos x="221" y="163"/>
              </a:cxn>
            </a:cxnLst>
            <a:rect l="0" t="0" r="r" b="b"/>
            <a:pathLst>
              <a:path w="221" h="288">
                <a:moveTo>
                  <a:pt x="218" y="165"/>
                </a:moveTo>
                <a:lnTo>
                  <a:pt x="212" y="163"/>
                </a:lnTo>
                <a:lnTo>
                  <a:pt x="205" y="167"/>
                </a:lnTo>
                <a:lnTo>
                  <a:pt x="199" y="168"/>
                </a:lnTo>
                <a:lnTo>
                  <a:pt x="196" y="173"/>
                </a:lnTo>
                <a:lnTo>
                  <a:pt x="198" y="177"/>
                </a:lnTo>
                <a:lnTo>
                  <a:pt x="202" y="181"/>
                </a:lnTo>
                <a:lnTo>
                  <a:pt x="209" y="185"/>
                </a:lnTo>
                <a:lnTo>
                  <a:pt x="213" y="188"/>
                </a:lnTo>
                <a:lnTo>
                  <a:pt x="213" y="196"/>
                </a:lnTo>
                <a:lnTo>
                  <a:pt x="209" y="205"/>
                </a:lnTo>
                <a:lnTo>
                  <a:pt x="206" y="212"/>
                </a:lnTo>
                <a:lnTo>
                  <a:pt x="205" y="217"/>
                </a:lnTo>
                <a:lnTo>
                  <a:pt x="204" y="227"/>
                </a:lnTo>
                <a:lnTo>
                  <a:pt x="206" y="233"/>
                </a:lnTo>
                <a:lnTo>
                  <a:pt x="208" y="238"/>
                </a:lnTo>
                <a:lnTo>
                  <a:pt x="206" y="245"/>
                </a:lnTo>
                <a:lnTo>
                  <a:pt x="202" y="250"/>
                </a:lnTo>
                <a:lnTo>
                  <a:pt x="199" y="255"/>
                </a:lnTo>
                <a:lnTo>
                  <a:pt x="199" y="265"/>
                </a:lnTo>
                <a:lnTo>
                  <a:pt x="195" y="267"/>
                </a:lnTo>
                <a:lnTo>
                  <a:pt x="191" y="270"/>
                </a:lnTo>
                <a:lnTo>
                  <a:pt x="184" y="273"/>
                </a:lnTo>
                <a:lnTo>
                  <a:pt x="177" y="273"/>
                </a:lnTo>
                <a:lnTo>
                  <a:pt x="171" y="271"/>
                </a:lnTo>
                <a:lnTo>
                  <a:pt x="165" y="270"/>
                </a:lnTo>
                <a:lnTo>
                  <a:pt x="164" y="275"/>
                </a:lnTo>
                <a:lnTo>
                  <a:pt x="161" y="280"/>
                </a:lnTo>
                <a:lnTo>
                  <a:pt x="155" y="280"/>
                </a:lnTo>
                <a:lnTo>
                  <a:pt x="150" y="281"/>
                </a:lnTo>
                <a:lnTo>
                  <a:pt x="142" y="283"/>
                </a:lnTo>
                <a:lnTo>
                  <a:pt x="138" y="288"/>
                </a:lnTo>
                <a:lnTo>
                  <a:pt x="137" y="288"/>
                </a:lnTo>
                <a:lnTo>
                  <a:pt x="134" y="287"/>
                </a:lnTo>
                <a:lnTo>
                  <a:pt x="132" y="285"/>
                </a:lnTo>
                <a:lnTo>
                  <a:pt x="127" y="285"/>
                </a:lnTo>
                <a:lnTo>
                  <a:pt x="124" y="282"/>
                </a:lnTo>
                <a:lnTo>
                  <a:pt x="120" y="282"/>
                </a:lnTo>
                <a:lnTo>
                  <a:pt x="120" y="281"/>
                </a:lnTo>
                <a:lnTo>
                  <a:pt x="121" y="277"/>
                </a:lnTo>
                <a:lnTo>
                  <a:pt x="120" y="273"/>
                </a:lnTo>
                <a:lnTo>
                  <a:pt x="120" y="272"/>
                </a:lnTo>
                <a:lnTo>
                  <a:pt x="121" y="271"/>
                </a:lnTo>
                <a:lnTo>
                  <a:pt x="123" y="270"/>
                </a:lnTo>
                <a:lnTo>
                  <a:pt x="124" y="268"/>
                </a:lnTo>
                <a:lnTo>
                  <a:pt x="121" y="268"/>
                </a:lnTo>
                <a:lnTo>
                  <a:pt x="121" y="267"/>
                </a:lnTo>
                <a:lnTo>
                  <a:pt x="120" y="265"/>
                </a:lnTo>
                <a:lnTo>
                  <a:pt x="118" y="262"/>
                </a:lnTo>
                <a:lnTo>
                  <a:pt x="117" y="262"/>
                </a:lnTo>
                <a:lnTo>
                  <a:pt x="117" y="261"/>
                </a:lnTo>
                <a:lnTo>
                  <a:pt x="121" y="261"/>
                </a:lnTo>
                <a:lnTo>
                  <a:pt x="123" y="260"/>
                </a:lnTo>
                <a:lnTo>
                  <a:pt x="118" y="260"/>
                </a:lnTo>
                <a:lnTo>
                  <a:pt x="115" y="256"/>
                </a:lnTo>
                <a:lnTo>
                  <a:pt x="114" y="255"/>
                </a:lnTo>
                <a:lnTo>
                  <a:pt x="114" y="252"/>
                </a:lnTo>
                <a:lnTo>
                  <a:pt x="113" y="252"/>
                </a:lnTo>
                <a:lnTo>
                  <a:pt x="111" y="250"/>
                </a:lnTo>
                <a:lnTo>
                  <a:pt x="108" y="251"/>
                </a:lnTo>
                <a:lnTo>
                  <a:pt x="105" y="248"/>
                </a:lnTo>
                <a:lnTo>
                  <a:pt x="103" y="248"/>
                </a:lnTo>
                <a:lnTo>
                  <a:pt x="101" y="246"/>
                </a:lnTo>
                <a:lnTo>
                  <a:pt x="101" y="241"/>
                </a:lnTo>
                <a:lnTo>
                  <a:pt x="100" y="238"/>
                </a:lnTo>
                <a:lnTo>
                  <a:pt x="96" y="238"/>
                </a:lnTo>
                <a:lnTo>
                  <a:pt x="90" y="232"/>
                </a:lnTo>
                <a:lnTo>
                  <a:pt x="88" y="231"/>
                </a:lnTo>
                <a:lnTo>
                  <a:pt x="84" y="231"/>
                </a:lnTo>
                <a:lnTo>
                  <a:pt x="79" y="227"/>
                </a:lnTo>
                <a:lnTo>
                  <a:pt x="77" y="228"/>
                </a:lnTo>
                <a:lnTo>
                  <a:pt x="74" y="227"/>
                </a:lnTo>
                <a:lnTo>
                  <a:pt x="76" y="226"/>
                </a:lnTo>
                <a:lnTo>
                  <a:pt x="79" y="223"/>
                </a:lnTo>
                <a:lnTo>
                  <a:pt x="80" y="222"/>
                </a:lnTo>
                <a:lnTo>
                  <a:pt x="79" y="221"/>
                </a:lnTo>
                <a:lnTo>
                  <a:pt x="77" y="220"/>
                </a:lnTo>
                <a:lnTo>
                  <a:pt x="81" y="220"/>
                </a:lnTo>
                <a:lnTo>
                  <a:pt x="84" y="216"/>
                </a:lnTo>
                <a:lnTo>
                  <a:pt x="84" y="212"/>
                </a:lnTo>
                <a:lnTo>
                  <a:pt x="87" y="211"/>
                </a:lnTo>
                <a:lnTo>
                  <a:pt x="88" y="210"/>
                </a:lnTo>
                <a:lnTo>
                  <a:pt x="88" y="208"/>
                </a:lnTo>
                <a:lnTo>
                  <a:pt x="87" y="207"/>
                </a:lnTo>
                <a:lnTo>
                  <a:pt x="86" y="202"/>
                </a:lnTo>
                <a:lnTo>
                  <a:pt x="81" y="185"/>
                </a:lnTo>
                <a:lnTo>
                  <a:pt x="76" y="170"/>
                </a:lnTo>
                <a:lnTo>
                  <a:pt x="71" y="156"/>
                </a:lnTo>
                <a:lnTo>
                  <a:pt x="67" y="145"/>
                </a:lnTo>
                <a:lnTo>
                  <a:pt x="64" y="140"/>
                </a:lnTo>
                <a:lnTo>
                  <a:pt x="63" y="137"/>
                </a:lnTo>
                <a:lnTo>
                  <a:pt x="60" y="137"/>
                </a:lnTo>
                <a:lnTo>
                  <a:pt x="60" y="138"/>
                </a:lnTo>
                <a:lnTo>
                  <a:pt x="57" y="138"/>
                </a:lnTo>
                <a:lnTo>
                  <a:pt x="53" y="140"/>
                </a:lnTo>
                <a:lnTo>
                  <a:pt x="52" y="140"/>
                </a:lnTo>
                <a:lnTo>
                  <a:pt x="47" y="137"/>
                </a:lnTo>
                <a:lnTo>
                  <a:pt x="40" y="135"/>
                </a:lnTo>
                <a:lnTo>
                  <a:pt x="40" y="132"/>
                </a:lnTo>
                <a:lnTo>
                  <a:pt x="39" y="130"/>
                </a:lnTo>
                <a:lnTo>
                  <a:pt x="37" y="128"/>
                </a:lnTo>
                <a:lnTo>
                  <a:pt x="36" y="128"/>
                </a:lnTo>
                <a:lnTo>
                  <a:pt x="33" y="126"/>
                </a:lnTo>
                <a:lnTo>
                  <a:pt x="33" y="123"/>
                </a:lnTo>
                <a:lnTo>
                  <a:pt x="36" y="122"/>
                </a:lnTo>
                <a:lnTo>
                  <a:pt x="39" y="126"/>
                </a:lnTo>
                <a:lnTo>
                  <a:pt x="40" y="126"/>
                </a:lnTo>
                <a:lnTo>
                  <a:pt x="40" y="127"/>
                </a:lnTo>
                <a:lnTo>
                  <a:pt x="42" y="126"/>
                </a:lnTo>
                <a:lnTo>
                  <a:pt x="42" y="125"/>
                </a:lnTo>
                <a:lnTo>
                  <a:pt x="43" y="123"/>
                </a:lnTo>
                <a:lnTo>
                  <a:pt x="44" y="123"/>
                </a:lnTo>
                <a:lnTo>
                  <a:pt x="46" y="126"/>
                </a:lnTo>
                <a:lnTo>
                  <a:pt x="47" y="126"/>
                </a:lnTo>
                <a:lnTo>
                  <a:pt x="47" y="125"/>
                </a:lnTo>
                <a:lnTo>
                  <a:pt x="49" y="125"/>
                </a:lnTo>
                <a:lnTo>
                  <a:pt x="50" y="123"/>
                </a:lnTo>
                <a:lnTo>
                  <a:pt x="52" y="123"/>
                </a:lnTo>
                <a:lnTo>
                  <a:pt x="53" y="126"/>
                </a:lnTo>
                <a:lnTo>
                  <a:pt x="53" y="126"/>
                </a:lnTo>
                <a:lnTo>
                  <a:pt x="54" y="125"/>
                </a:lnTo>
                <a:lnTo>
                  <a:pt x="56" y="125"/>
                </a:lnTo>
                <a:lnTo>
                  <a:pt x="57" y="127"/>
                </a:lnTo>
                <a:lnTo>
                  <a:pt x="60" y="126"/>
                </a:lnTo>
                <a:lnTo>
                  <a:pt x="61" y="126"/>
                </a:lnTo>
                <a:lnTo>
                  <a:pt x="63" y="127"/>
                </a:lnTo>
                <a:lnTo>
                  <a:pt x="66" y="127"/>
                </a:lnTo>
                <a:lnTo>
                  <a:pt x="67" y="126"/>
                </a:lnTo>
                <a:lnTo>
                  <a:pt x="67" y="125"/>
                </a:lnTo>
                <a:lnTo>
                  <a:pt x="69" y="125"/>
                </a:lnTo>
                <a:lnTo>
                  <a:pt x="70" y="121"/>
                </a:lnTo>
                <a:lnTo>
                  <a:pt x="67" y="118"/>
                </a:lnTo>
                <a:lnTo>
                  <a:pt x="66" y="116"/>
                </a:lnTo>
                <a:lnTo>
                  <a:pt x="64" y="116"/>
                </a:lnTo>
                <a:lnTo>
                  <a:pt x="60" y="118"/>
                </a:lnTo>
                <a:lnTo>
                  <a:pt x="59" y="118"/>
                </a:lnTo>
                <a:lnTo>
                  <a:pt x="59" y="115"/>
                </a:lnTo>
                <a:lnTo>
                  <a:pt x="57" y="113"/>
                </a:lnTo>
                <a:lnTo>
                  <a:pt x="54" y="111"/>
                </a:lnTo>
                <a:lnTo>
                  <a:pt x="53" y="111"/>
                </a:lnTo>
                <a:lnTo>
                  <a:pt x="53" y="112"/>
                </a:lnTo>
                <a:lnTo>
                  <a:pt x="52" y="112"/>
                </a:lnTo>
                <a:lnTo>
                  <a:pt x="49" y="111"/>
                </a:lnTo>
                <a:lnTo>
                  <a:pt x="47" y="111"/>
                </a:lnTo>
                <a:lnTo>
                  <a:pt x="44" y="110"/>
                </a:lnTo>
                <a:lnTo>
                  <a:pt x="42" y="110"/>
                </a:lnTo>
                <a:lnTo>
                  <a:pt x="39" y="111"/>
                </a:lnTo>
                <a:lnTo>
                  <a:pt x="33" y="108"/>
                </a:lnTo>
                <a:lnTo>
                  <a:pt x="34" y="107"/>
                </a:lnTo>
                <a:lnTo>
                  <a:pt x="37" y="107"/>
                </a:lnTo>
                <a:lnTo>
                  <a:pt x="39" y="106"/>
                </a:lnTo>
                <a:lnTo>
                  <a:pt x="39" y="102"/>
                </a:lnTo>
                <a:lnTo>
                  <a:pt x="40" y="100"/>
                </a:lnTo>
                <a:lnTo>
                  <a:pt x="44" y="96"/>
                </a:lnTo>
                <a:lnTo>
                  <a:pt x="46" y="95"/>
                </a:lnTo>
                <a:lnTo>
                  <a:pt x="46" y="93"/>
                </a:lnTo>
                <a:lnTo>
                  <a:pt x="44" y="93"/>
                </a:lnTo>
                <a:lnTo>
                  <a:pt x="43" y="92"/>
                </a:lnTo>
                <a:lnTo>
                  <a:pt x="42" y="93"/>
                </a:lnTo>
                <a:lnTo>
                  <a:pt x="42" y="96"/>
                </a:lnTo>
                <a:lnTo>
                  <a:pt x="33" y="96"/>
                </a:lnTo>
                <a:lnTo>
                  <a:pt x="32" y="97"/>
                </a:lnTo>
                <a:lnTo>
                  <a:pt x="33" y="98"/>
                </a:lnTo>
                <a:lnTo>
                  <a:pt x="27" y="98"/>
                </a:lnTo>
                <a:lnTo>
                  <a:pt x="25" y="97"/>
                </a:lnTo>
                <a:lnTo>
                  <a:pt x="26" y="93"/>
                </a:lnTo>
                <a:lnTo>
                  <a:pt x="23" y="87"/>
                </a:lnTo>
                <a:lnTo>
                  <a:pt x="23" y="82"/>
                </a:lnTo>
                <a:lnTo>
                  <a:pt x="20" y="77"/>
                </a:lnTo>
                <a:lnTo>
                  <a:pt x="17" y="76"/>
                </a:lnTo>
                <a:lnTo>
                  <a:pt x="17" y="74"/>
                </a:lnTo>
                <a:lnTo>
                  <a:pt x="16" y="67"/>
                </a:lnTo>
                <a:lnTo>
                  <a:pt x="15" y="66"/>
                </a:lnTo>
                <a:lnTo>
                  <a:pt x="15" y="61"/>
                </a:lnTo>
                <a:lnTo>
                  <a:pt x="16" y="60"/>
                </a:lnTo>
                <a:lnTo>
                  <a:pt x="16" y="59"/>
                </a:lnTo>
                <a:lnTo>
                  <a:pt x="10" y="52"/>
                </a:lnTo>
                <a:lnTo>
                  <a:pt x="7" y="45"/>
                </a:lnTo>
                <a:lnTo>
                  <a:pt x="6" y="40"/>
                </a:lnTo>
                <a:lnTo>
                  <a:pt x="3" y="31"/>
                </a:lnTo>
                <a:lnTo>
                  <a:pt x="2" y="31"/>
                </a:lnTo>
                <a:lnTo>
                  <a:pt x="0" y="27"/>
                </a:lnTo>
                <a:lnTo>
                  <a:pt x="2" y="27"/>
                </a:lnTo>
                <a:lnTo>
                  <a:pt x="7" y="22"/>
                </a:lnTo>
                <a:lnTo>
                  <a:pt x="15" y="21"/>
                </a:lnTo>
                <a:lnTo>
                  <a:pt x="20" y="20"/>
                </a:lnTo>
                <a:lnTo>
                  <a:pt x="27" y="20"/>
                </a:lnTo>
                <a:lnTo>
                  <a:pt x="37" y="21"/>
                </a:lnTo>
                <a:lnTo>
                  <a:pt x="44" y="17"/>
                </a:lnTo>
                <a:lnTo>
                  <a:pt x="50" y="12"/>
                </a:lnTo>
                <a:lnTo>
                  <a:pt x="56" y="7"/>
                </a:lnTo>
                <a:lnTo>
                  <a:pt x="60" y="0"/>
                </a:lnTo>
                <a:lnTo>
                  <a:pt x="66" y="2"/>
                </a:lnTo>
                <a:lnTo>
                  <a:pt x="71" y="11"/>
                </a:lnTo>
                <a:lnTo>
                  <a:pt x="76" y="20"/>
                </a:lnTo>
                <a:lnTo>
                  <a:pt x="80" y="22"/>
                </a:lnTo>
                <a:lnTo>
                  <a:pt x="87" y="25"/>
                </a:lnTo>
                <a:lnTo>
                  <a:pt x="93" y="26"/>
                </a:lnTo>
                <a:lnTo>
                  <a:pt x="94" y="35"/>
                </a:lnTo>
                <a:lnTo>
                  <a:pt x="97" y="39"/>
                </a:lnTo>
                <a:lnTo>
                  <a:pt x="100" y="46"/>
                </a:lnTo>
                <a:lnTo>
                  <a:pt x="100" y="51"/>
                </a:lnTo>
                <a:lnTo>
                  <a:pt x="103" y="59"/>
                </a:lnTo>
                <a:lnTo>
                  <a:pt x="108" y="62"/>
                </a:lnTo>
                <a:lnTo>
                  <a:pt x="117" y="65"/>
                </a:lnTo>
                <a:lnTo>
                  <a:pt x="127" y="64"/>
                </a:lnTo>
                <a:lnTo>
                  <a:pt x="132" y="61"/>
                </a:lnTo>
                <a:lnTo>
                  <a:pt x="140" y="57"/>
                </a:lnTo>
                <a:lnTo>
                  <a:pt x="142" y="51"/>
                </a:lnTo>
                <a:lnTo>
                  <a:pt x="147" y="45"/>
                </a:lnTo>
                <a:lnTo>
                  <a:pt x="151" y="41"/>
                </a:lnTo>
                <a:lnTo>
                  <a:pt x="154" y="44"/>
                </a:lnTo>
                <a:lnTo>
                  <a:pt x="158" y="45"/>
                </a:lnTo>
                <a:lnTo>
                  <a:pt x="168" y="50"/>
                </a:lnTo>
                <a:lnTo>
                  <a:pt x="171" y="47"/>
                </a:lnTo>
                <a:lnTo>
                  <a:pt x="169" y="41"/>
                </a:lnTo>
                <a:lnTo>
                  <a:pt x="171" y="36"/>
                </a:lnTo>
                <a:lnTo>
                  <a:pt x="182" y="39"/>
                </a:lnTo>
                <a:lnTo>
                  <a:pt x="185" y="41"/>
                </a:lnTo>
                <a:lnTo>
                  <a:pt x="192" y="42"/>
                </a:lnTo>
                <a:lnTo>
                  <a:pt x="198" y="44"/>
                </a:lnTo>
                <a:lnTo>
                  <a:pt x="199" y="47"/>
                </a:lnTo>
                <a:lnTo>
                  <a:pt x="204" y="55"/>
                </a:lnTo>
                <a:lnTo>
                  <a:pt x="204" y="65"/>
                </a:lnTo>
                <a:lnTo>
                  <a:pt x="201" y="70"/>
                </a:lnTo>
                <a:lnTo>
                  <a:pt x="201" y="75"/>
                </a:lnTo>
                <a:lnTo>
                  <a:pt x="202" y="77"/>
                </a:lnTo>
                <a:lnTo>
                  <a:pt x="205" y="81"/>
                </a:lnTo>
                <a:lnTo>
                  <a:pt x="206" y="83"/>
                </a:lnTo>
                <a:lnTo>
                  <a:pt x="206" y="87"/>
                </a:lnTo>
                <a:lnTo>
                  <a:pt x="204" y="93"/>
                </a:lnTo>
                <a:lnTo>
                  <a:pt x="199" y="96"/>
                </a:lnTo>
                <a:lnTo>
                  <a:pt x="199" y="105"/>
                </a:lnTo>
                <a:lnTo>
                  <a:pt x="201" y="112"/>
                </a:lnTo>
                <a:lnTo>
                  <a:pt x="202" y="118"/>
                </a:lnTo>
                <a:lnTo>
                  <a:pt x="205" y="125"/>
                </a:lnTo>
                <a:lnTo>
                  <a:pt x="205" y="130"/>
                </a:lnTo>
                <a:lnTo>
                  <a:pt x="208" y="133"/>
                </a:lnTo>
                <a:lnTo>
                  <a:pt x="213" y="137"/>
                </a:lnTo>
                <a:lnTo>
                  <a:pt x="218" y="141"/>
                </a:lnTo>
                <a:lnTo>
                  <a:pt x="216" y="148"/>
                </a:lnTo>
                <a:lnTo>
                  <a:pt x="216" y="155"/>
                </a:lnTo>
                <a:lnTo>
                  <a:pt x="219" y="160"/>
                </a:lnTo>
                <a:lnTo>
                  <a:pt x="221" y="163"/>
                </a:lnTo>
                <a:lnTo>
                  <a:pt x="218" y="165"/>
                </a:lnTo>
                <a:close/>
              </a:path>
            </a:pathLst>
          </a:custGeom>
          <a:solidFill>
            <a:srgbClr val="CCFFFF"/>
          </a:solidFill>
          <a:ln w="9525">
            <a:solidFill>
              <a:srgbClr val="001762"/>
            </a:solidFill>
            <a:round/>
            <a:headEnd/>
            <a:tailEnd/>
          </a:ln>
        </p:spPr>
        <p:txBody>
          <a:bodyPr/>
          <a:lstStyle/>
          <a:p>
            <a:endParaRPr lang="en-US"/>
          </a:p>
        </p:txBody>
      </p:sp>
      <p:sp>
        <p:nvSpPr>
          <p:cNvPr id="326733" name="Freeform 77"/>
          <p:cNvSpPr>
            <a:spLocks/>
          </p:cNvSpPr>
          <p:nvPr/>
        </p:nvSpPr>
        <p:spPr bwMode="auto">
          <a:xfrm>
            <a:off x="2716215" y="3623073"/>
            <a:ext cx="117475" cy="123825"/>
          </a:xfrm>
          <a:custGeom>
            <a:avLst/>
            <a:gdLst/>
            <a:ahLst/>
            <a:cxnLst>
              <a:cxn ang="0">
                <a:pos x="199" y="168"/>
              </a:cxn>
              <a:cxn ang="0">
                <a:pos x="209" y="185"/>
              </a:cxn>
              <a:cxn ang="0">
                <a:pos x="206" y="212"/>
              </a:cxn>
              <a:cxn ang="0">
                <a:pos x="208" y="238"/>
              </a:cxn>
              <a:cxn ang="0">
                <a:pos x="199" y="265"/>
              </a:cxn>
              <a:cxn ang="0">
                <a:pos x="177" y="273"/>
              </a:cxn>
              <a:cxn ang="0">
                <a:pos x="161" y="280"/>
              </a:cxn>
              <a:cxn ang="0">
                <a:pos x="138" y="288"/>
              </a:cxn>
              <a:cxn ang="0">
                <a:pos x="127" y="285"/>
              </a:cxn>
              <a:cxn ang="0">
                <a:pos x="121" y="277"/>
              </a:cxn>
              <a:cxn ang="0">
                <a:pos x="123" y="270"/>
              </a:cxn>
              <a:cxn ang="0">
                <a:pos x="120" y="265"/>
              </a:cxn>
              <a:cxn ang="0">
                <a:pos x="121" y="261"/>
              </a:cxn>
              <a:cxn ang="0">
                <a:pos x="114" y="255"/>
              </a:cxn>
              <a:cxn ang="0">
                <a:pos x="108" y="251"/>
              </a:cxn>
              <a:cxn ang="0">
                <a:pos x="101" y="241"/>
              </a:cxn>
              <a:cxn ang="0">
                <a:pos x="88" y="231"/>
              </a:cxn>
              <a:cxn ang="0">
                <a:pos x="74" y="227"/>
              </a:cxn>
              <a:cxn ang="0">
                <a:pos x="79" y="221"/>
              </a:cxn>
              <a:cxn ang="0">
                <a:pos x="84" y="212"/>
              </a:cxn>
              <a:cxn ang="0">
                <a:pos x="87" y="207"/>
              </a:cxn>
              <a:cxn ang="0">
                <a:pos x="71" y="156"/>
              </a:cxn>
              <a:cxn ang="0">
                <a:pos x="60" y="137"/>
              </a:cxn>
              <a:cxn ang="0">
                <a:pos x="52" y="140"/>
              </a:cxn>
              <a:cxn ang="0">
                <a:pos x="39" y="130"/>
              </a:cxn>
              <a:cxn ang="0">
                <a:pos x="33" y="123"/>
              </a:cxn>
              <a:cxn ang="0">
                <a:pos x="40" y="127"/>
              </a:cxn>
              <a:cxn ang="0">
                <a:pos x="44" y="123"/>
              </a:cxn>
              <a:cxn ang="0">
                <a:pos x="49" y="125"/>
              </a:cxn>
              <a:cxn ang="0">
                <a:pos x="53" y="126"/>
              </a:cxn>
              <a:cxn ang="0">
                <a:pos x="60" y="126"/>
              </a:cxn>
              <a:cxn ang="0">
                <a:pos x="67" y="126"/>
              </a:cxn>
              <a:cxn ang="0">
                <a:pos x="67" y="118"/>
              </a:cxn>
              <a:cxn ang="0">
                <a:pos x="59" y="118"/>
              </a:cxn>
              <a:cxn ang="0">
                <a:pos x="53" y="111"/>
              </a:cxn>
              <a:cxn ang="0">
                <a:pos x="47" y="111"/>
              </a:cxn>
              <a:cxn ang="0">
                <a:pos x="33" y="108"/>
              </a:cxn>
              <a:cxn ang="0">
                <a:pos x="39" y="102"/>
              </a:cxn>
              <a:cxn ang="0">
                <a:pos x="46" y="93"/>
              </a:cxn>
              <a:cxn ang="0">
                <a:pos x="42" y="96"/>
              </a:cxn>
              <a:cxn ang="0">
                <a:pos x="27" y="98"/>
              </a:cxn>
              <a:cxn ang="0">
                <a:pos x="23" y="82"/>
              </a:cxn>
              <a:cxn ang="0">
                <a:pos x="16" y="67"/>
              </a:cxn>
              <a:cxn ang="0">
                <a:pos x="16" y="59"/>
              </a:cxn>
              <a:cxn ang="0">
                <a:pos x="3" y="31"/>
              </a:cxn>
              <a:cxn ang="0">
                <a:pos x="7" y="22"/>
              </a:cxn>
              <a:cxn ang="0">
                <a:pos x="37" y="21"/>
              </a:cxn>
              <a:cxn ang="0">
                <a:pos x="60" y="0"/>
              </a:cxn>
              <a:cxn ang="0">
                <a:pos x="80" y="22"/>
              </a:cxn>
              <a:cxn ang="0">
                <a:pos x="97" y="39"/>
              </a:cxn>
              <a:cxn ang="0">
                <a:pos x="108" y="62"/>
              </a:cxn>
              <a:cxn ang="0">
                <a:pos x="140" y="57"/>
              </a:cxn>
              <a:cxn ang="0">
                <a:pos x="154" y="44"/>
              </a:cxn>
              <a:cxn ang="0">
                <a:pos x="169" y="41"/>
              </a:cxn>
              <a:cxn ang="0">
                <a:pos x="192" y="42"/>
              </a:cxn>
              <a:cxn ang="0">
                <a:pos x="204" y="65"/>
              </a:cxn>
              <a:cxn ang="0">
                <a:pos x="205" y="81"/>
              </a:cxn>
              <a:cxn ang="0">
                <a:pos x="199" y="96"/>
              </a:cxn>
              <a:cxn ang="0">
                <a:pos x="205" y="125"/>
              </a:cxn>
              <a:cxn ang="0">
                <a:pos x="218" y="141"/>
              </a:cxn>
              <a:cxn ang="0">
                <a:pos x="221" y="163"/>
              </a:cxn>
            </a:cxnLst>
            <a:rect l="0" t="0" r="r" b="b"/>
            <a:pathLst>
              <a:path w="221" h="288">
                <a:moveTo>
                  <a:pt x="218" y="165"/>
                </a:moveTo>
                <a:lnTo>
                  <a:pt x="212" y="163"/>
                </a:lnTo>
                <a:lnTo>
                  <a:pt x="205" y="167"/>
                </a:lnTo>
                <a:lnTo>
                  <a:pt x="199" y="168"/>
                </a:lnTo>
                <a:lnTo>
                  <a:pt x="196" y="173"/>
                </a:lnTo>
                <a:lnTo>
                  <a:pt x="198" y="177"/>
                </a:lnTo>
                <a:lnTo>
                  <a:pt x="202" y="181"/>
                </a:lnTo>
                <a:lnTo>
                  <a:pt x="209" y="185"/>
                </a:lnTo>
                <a:lnTo>
                  <a:pt x="213" y="188"/>
                </a:lnTo>
                <a:lnTo>
                  <a:pt x="213" y="196"/>
                </a:lnTo>
                <a:lnTo>
                  <a:pt x="209" y="205"/>
                </a:lnTo>
                <a:lnTo>
                  <a:pt x="206" y="212"/>
                </a:lnTo>
                <a:lnTo>
                  <a:pt x="205" y="217"/>
                </a:lnTo>
                <a:lnTo>
                  <a:pt x="204" y="227"/>
                </a:lnTo>
                <a:lnTo>
                  <a:pt x="206" y="233"/>
                </a:lnTo>
                <a:lnTo>
                  <a:pt x="208" y="238"/>
                </a:lnTo>
                <a:lnTo>
                  <a:pt x="206" y="245"/>
                </a:lnTo>
                <a:lnTo>
                  <a:pt x="202" y="250"/>
                </a:lnTo>
                <a:lnTo>
                  <a:pt x="199" y="255"/>
                </a:lnTo>
                <a:lnTo>
                  <a:pt x="199" y="265"/>
                </a:lnTo>
                <a:lnTo>
                  <a:pt x="195" y="267"/>
                </a:lnTo>
                <a:lnTo>
                  <a:pt x="191" y="270"/>
                </a:lnTo>
                <a:lnTo>
                  <a:pt x="184" y="273"/>
                </a:lnTo>
                <a:lnTo>
                  <a:pt x="177" y="273"/>
                </a:lnTo>
                <a:lnTo>
                  <a:pt x="171" y="271"/>
                </a:lnTo>
                <a:lnTo>
                  <a:pt x="165" y="270"/>
                </a:lnTo>
                <a:lnTo>
                  <a:pt x="164" y="275"/>
                </a:lnTo>
                <a:lnTo>
                  <a:pt x="161" y="280"/>
                </a:lnTo>
                <a:lnTo>
                  <a:pt x="155" y="280"/>
                </a:lnTo>
                <a:lnTo>
                  <a:pt x="150" y="281"/>
                </a:lnTo>
                <a:lnTo>
                  <a:pt x="142" y="283"/>
                </a:lnTo>
                <a:lnTo>
                  <a:pt x="138" y="288"/>
                </a:lnTo>
                <a:lnTo>
                  <a:pt x="137" y="288"/>
                </a:lnTo>
                <a:lnTo>
                  <a:pt x="134" y="287"/>
                </a:lnTo>
                <a:lnTo>
                  <a:pt x="132" y="285"/>
                </a:lnTo>
                <a:lnTo>
                  <a:pt x="127" y="285"/>
                </a:lnTo>
                <a:lnTo>
                  <a:pt x="124" y="282"/>
                </a:lnTo>
                <a:lnTo>
                  <a:pt x="120" y="282"/>
                </a:lnTo>
                <a:lnTo>
                  <a:pt x="120" y="281"/>
                </a:lnTo>
                <a:lnTo>
                  <a:pt x="121" y="277"/>
                </a:lnTo>
                <a:lnTo>
                  <a:pt x="120" y="273"/>
                </a:lnTo>
                <a:lnTo>
                  <a:pt x="120" y="272"/>
                </a:lnTo>
                <a:lnTo>
                  <a:pt x="121" y="271"/>
                </a:lnTo>
                <a:lnTo>
                  <a:pt x="123" y="270"/>
                </a:lnTo>
                <a:lnTo>
                  <a:pt x="124" y="268"/>
                </a:lnTo>
                <a:lnTo>
                  <a:pt x="121" y="268"/>
                </a:lnTo>
                <a:lnTo>
                  <a:pt x="121" y="267"/>
                </a:lnTo>
                <a:lnTo>
                  <a:pt x="120" y="265"/>
                </a:lnTo>
                <a:lnTo>
                  <a:pt x="118" y="262"/>
                </a:lnTo>
                <a:lnTo>
                  <a:pt x="117" y="262"/>
                </a:lnTo>
                <a:lnTo>
                  <a:pt x="117" y="261"/>
                </a:lnTo>
                <a:lnTo>
                  <a:pt x="121" y="261"/>
                </a:lnTo>
                <a:lnTo>
                  <a:pt x="123" y="260"/>
                </a:lnTo>
                <a:lnTo>
                  <a:pt x="118" y="260"/>
                </a:lnTo>
                <a:lnTo>
                  <a:pt x="115" y="256"/>
                </a:lnTo>
                <a:lnTo>
                  <a:pt x="114" y="255"/>
                </a:lnTo>
                <a:lnTo>
                  <a:pt x="114" y="252"/>
                </a:lnTo>
                <a:lnTo>
                  <a:pt x="113" y="252"/>
                </a:lnTo>
                <a:lnTo>
                  <a:pt x="111" y="250"/>
                </a:lnTo>
                <a:lnTo>
                  <a:pt x="108" y="251"/>
                </a:lnTo>
                <a:lnTo>
                  <a:pt x="105" y="248"/>
                </a:lnTo>
                <a:lnTo>
                  <a:pt x="103" y="248"/>
                </a:lnTo>
                <a:lnTo>
                  <a:pt x="101" y="246"/>
                </a:lnTo>
                <a:lnTo>
                  <a:pt x="101" y="241"/>
                </a:lnTo>
                <a:lnTo>
                  <a:pt x="100" y="238"/>
                </a:lnTo>
                <a:lnTo>
                  <a:pt x="96" y="238"/>
                </a:lnTo>
                <a:lnTo>
                  <a:pt x="90" y="232"/>
                </a:lnTo>
                <a:lnTo>
                  <a:pt x="88" y="231"/>
                </a:lnTo>
                <a:lnTo>
                  <a:pt x="84" y="231"/>
                </a:lnTo>
                <a:lnTo>
                  <a:pt x="79" y="227"/>
                </a:lnTo>
                <a:lnTo>
                  <a:pt x="77" y="228"/>
                </a:lnTo>
                <a:lnTo>
                  <a:pt x="74" y="227"/>
                </a:lnTo>
                <a:lnTo>
                  <a:pt x="76" y="226"/>
                </a:lnTo>
                <a:lnTo>
                  <a:pt x="79" y="223"/>
                </a:lnTo>
                <a:lnTo>
                  <a:pt x="80" y="222"/>
                </a:lnTo>
                <a:lnTo>
                  <a:pt x="79" y="221"/>
                </a:lnTo>
                <a:lnTo>
                  <a:pt x="77" y="220"/>
                </a:lnTo>
                <a:lnTo>
                  <a:pt x="81" y="220"/>
                </a:lnTo>
                <a:lnTo>
                  <a:pt x="84" y="216"/>
                </a:lnTo>
                <a:lnTo>
                  <a:pt x="84" y="212"/>
                </a:lnTo>
                <a:lnTo>
                  <a:pt x="87" y="211"/>
                </a:lnTo>
                <a:lnTo>
                  <a:pt x="88" y="210"/>
                </a:lnTo>
                <a:lnTo>
                  <a:pt x="88" y="208"/>
                </a:lnTo>
                <a:lnTo>
                  <a:pt x="87" y="207"/>
                </a:lnTo>
                <a:lnTo>
                  <a:pt x="86" y="202"/>
                </a:lnTo>
                <a:lnTo>
                  <a:pt x="81" y="185"/>
                </a:lnTo>
                <a:lnTo>
                  <a:pt x="76" y="170"/>
                </a:lnTo>
                <a:lnTo>
                  <a:pt x="71" y="156"/>
                </a:lnTo>
                <a:lnTo>
                  <a:pt x="67" y="145"/>
                </a:lnTo>
                <a:lnTo>
                  <a:pt x="64" y="140"/>
                </a:lnTo>
                <a:lnTo>
                  <a:pt x="63" y="137"/>
                </a:lnTo>
                <a:lnTo>
                  <a:pt x="60" y="137"/>
                </a:lnTo>
                <a:lnTo>
                  <a:pt x="60" y="138"/>
                </a:lnTo>
                <a:lnTo>
                  <a:pt x="57" y="138"/>
                </a:lnTo>
                <a:lnTo>
                  <a:pt x="53" y="140"/>
                </a:lnTo>
                <a:lnTo>
                  <a:pt x="52" y="140"/>
                </a:lnTo>
                <a:lnTo>
                  <a:pt x="47" y="137"/>
                </a:lnTo>
                <a:lnTo>
                  <a:pt x="40" y="135"/>
                </a:lnTo>
                <a:lnTo>
                  <a:pt x="40" y="132"/>
                </a:lnTo>
                <a:lnTo>
                  <a:pt x="39" y="130"/>
                </a:lnTo>
                <a:lnTo>
                  <a:pt x="37" y="128"/>
                </a:lnTo>
                <a:lnTo>
                  <a:pt x="36" y="128"/>
                </a:lnTo>
                <a:lnTo>
                  <a:pt x="33" y="126"/>
                </a:lnTo>
                <a:lnTo>
                  <a:pt x="33" y="123"/>
                </a:lnTo>
                <a:lnTo>
                  <a:pt x="36" y="122"/>
                </a:lnTo>
                <a:lnTo>
                  <a:pt x="39" y="126"/>
                </a:lnTo>
                <a:lnTo>
                  <a:pt x="40" y="126"/>
                </a:lnTo>
                <a:lnTo>
                  <a:pt x="40" y="127"/>
                </a:lnTo>
                <a:lnTo>
                  <a:pt x="42" y="126"/>
                </a:lnTo>
                <a:lnTo>
                  <a:pt x="42" y="125"/>
                </a:lnTo>
                <a:lnTo>
                  <a:pt x="43" y="123"/>
                </a:lnTo>
                <a:lnTo>
                  <a:pt x="44" y="123"/>
                </a:lnTo>
                <a:lnTo>
                  <a:pt x="46" y="126"/>
                </a:lnTo>
                <a:lnTo>
                  <a:pt x="47" y="126"/>
                </a:lnTo>
                <a:lnTo>
                  <a:pt x="47" y="125"/>
                </a:lnTo>
                <a:lnTo>
                  <a:pt x="49" y="125"/>
                </a:lnTo>
                <a:lnTo>
                  <a:pt x="50" y="123"/>
                </a:lnTo>
                <a:lnTo>
                  <a:pt x="52" y="123"/>
                </a:lnTo>
                <a:lnTo>
                  <a:pt x="53" y="126"/>
                </a:lnTo>
                <a:lnTo>
                  <a:pt x="53" y="126"/>
                </a:lnTo>
                <a:lnTo>
                  <a:pt x="54" y="125"/>
                </a:lnTo>
                <a:lnTo>
                  <a:pt x="56" y="125"/>
                </a:lnTo>
                <a:lnTo>
                  <a:pt x="57" y="127"/>
                </a:lnTo>
                <a:lnTo>
                  <a:pt x="60" y="126"/>
                </a:lnTo>
                <a:lnTo>
                  <a:pt x="61" y="126"/>
                </a:lnTo>
                <a:lnTo>
                  <a:pt x="63" y="127"/>
                </a:lnTo>
                <a:lnTo>
                  <a:pt x="66" y="127"/>
                </a:lnTo>
                <a:lnTo>
                  <a:pt x="67" y="126"/>
                </a:lnTo>
                <a:lnTo>
                  <a:pt x="67" y="125"/>
                </a:lnTo>
                <a:lnTo>
                  <a:pt x="69" y="125"/>
                </a:lnTo>
                <a:lnTo>
                  <a:pt x="70" y="121"/>
                </a:lnTo>
                <a:lnTo>
                  <a:pt x="67" y="118"/>
                </a:lnTo>
                <a:lnTo>
                  <a:pt x="66" y="116"/>
                </a:lnTo>
                <a:lnTo>
                  <a:pt x="64" y="116"/>
                </a:lnTo>
                <a:lnTo>
                  <a:pt x="60" y="118"/>
                </a:lnTo>
                <a:lnTo>
                  <a:pt x="59" y="118"/>
                </a:lnTo>
                <a:lnTo>
                  <a:pt x="59" y="115"/>
                </a:lnTo>
                <a:lnTo>
                  <a:pt x="57" y="113"/>
                </a:lnTo>
                <a:lnTo>
                  <a:pt x="54" y="111"/>
                </a:lnTo>
                <a:lnTo>
                  <a:pt x="53" y="111"/>
                </a:lnTo>
                <a:lnTo>
                  <a:pt x="53" y="112"/>
                </a:lnTo>
                <a:lnTo>
                  <a:pt x="52" y="112"/>
                </a:lnTo>
                <a:lnTo>
                  <a:pt x="49" y="111"/>
                </a:lnTo>
                <a:lnTo>
                  <a:pt x="47" y="111"/>
                </a:lnTo>
                <a:lnTo>
                  <a:pt x="44" y="110"/>
                </a:lnTo>
                <a:lnTo>
                  <a:pt x="42" y="110"/>
                </a:lnTo>
                <a:lnTo>
                  <a:pt x="39" y="111"/>
                </a:lnTo>
                <a:lnTo>
                  <a:pt x="33" y="108"/>
                </a:lnTo>
                <a:lnTo>
                  <a:pt x="34" y="107"/>
                </a:lnTo>
                <a:lnTo>
                  <a:pt x="37" y="107"/>
                </a:lnTo>
                <a:lnTo>
                  <a:pt x="39" y="106"/>
                </a:lnTo>
                <a:lnTo>
                  <a:pt x="39" y="102"/>
                </a:lnTo>
                <a:lnTo>
                  <a:pt x="40" y="100"/>
                </a:lnTo>
                <a:lnTo>
                  <a:pt x="44" y="96"/>
                </a:lnTo>
                <a:lnTo>
                  <a:pt x="46" y="95"/>
                </a:lnTo>
                <a:lnTo>
                  <a:pt x="46" y="93"/>
                </a:lnTo>
                <a:lnTo>
                  <a:pt x="44" y="93"/>
                </a:lnTo>
                <a:lnTo>
                  <a:pt x="43" y="92"/>
                </a:lnTo>
                <a:lnTo>
                  <a:pt x="42" y="93"/>
                </a:lnTo>
                <a:lnTo>
                  <a:pt x="42" y="96"/>
                </a:lnTo>
                <a:lnTo>
                  <a:pt x="33" y="96"/>
                </a:lnTo>
                <a:lnTo>
                  <a:pt x="32" y="97"/>
                </a:lnTo>
                <a:lnTo>
                  <a:pt x="33" y="98"/>
                </a:lnTo>
                <a:lnTo>
                  <a:pt x="27" y="98"/>
                </a:lnTo>
                <a:lnTo>
                  <a:pt x="25" y="97"/>
                </a:lnTo>
                <a:lnTo>
                  <a:pt x="26" y="93"/>
                </a:lnTo>
                <a:lnTo>
                  <a:pt x="23" y="87"/>
                </a:lnTo>
                <a:lnTo>
                  <a:pt x="23" y="82"/>
                </a:lnTo>
                <a:lnTo>
                  <a:pt x="20" y="77"/>
                </a:lnTo>
                <a:lnTo>
                  <a:pt x="17" y="76"/>
                </a:lnTo>
                <a:lnTo>
                  <a:pt x="17" y="74"/>
                </a:lnTo>
                <a:lnTo>
                  <a:pt x="16" y="67"/>
                </a:lnTo>
                <a:lnTo>
                  <a:pt x="15" y="66"/>
                </a:lnTo>
                <a:lnTo>
                  <a:pt x="15" y="61"/>
                </a:lnTo>
                <a:lnTo>
                  <a:pt x="16" y="60"/>
                </a:lnTo>
                <a:lnTo>
                  <a:pt x="16" y="59"/>
                </a:lnTo>
                <a:lnTo>
                  <a:pt x="10" y="52"/>
                </a:lnTo>
                <a:lnTo>
                  <a:pt x="7" y="45"/>
                </a:lnTo>
                <a:lnTo>
                  <a:pt x="6" y="40"/>
                </a:lnTo>
                <a:lnTo>
                  <a:pt x="3" y="31"/>
                </a:lnTo>
                <a:lnTo>
                  <a:pt x="2" y="31"/>
                </a:lnTo>
                <a:lnTo>
                  <a:pt x="0" y="27"/>
                </a:lnTo>
                <a:lnTo>
                  <a:pt x="2" y="27"/>
                </a:lnTo>
                <a:lnTo>
                  <a:pt x="7" y="22"/>
                </a:lnTo>
                <a:lnTo>
                  <a:pt x="15" y="21"/>
                </a:lnTo>
                <a:lnTo>
                  <a:pt x="20" y="20"/>
                </a:lnTo>
                <a:lnTo>
                  <a:pt x="27" y="20"/>
                </a:lnTo>
                <a:lnTo>
                  <a:pt x="37" y="21"/>
                </a:lnTo>
                <a:lnTo>
                  <a:pt x="44" y="17"/>
                </a:lnTo>
                <a:lnTo>
                  <a:pt x="50" y="12"/>
                </a:lnTo>
                <a:lnTo>
                  <a:pt x="56" y="7"/>
                </a:lnTo>
                <a:lnTo>
                  <a:pt x="60" y="0"/>
                </a:lnTo>
                <a:lnTo>
                  <a:pt x="66" y="2"/>
                </a:lnTo>
                <a:lnTo>
                  <a:pt x="71" y="11"/>
                </a:lnTo>
                <a:lnTo>
                  <a:pt x="76" y="20"/>
                </a:lnTo>
                <a:lnTo>
                  <a:pt x="80" y="22"/>
                </a:lnTo>
                <a:lnTo>
                  <a:pt x="87" y="25"/>
                </a:lnTo>
                <a:lnTo>
                  <a:pt x="93" y="26"/>
                </a:lnTo>
                <a:lnTo>
                  <a:pt x="94" y="35"/>
                </a:lnTo>
                <a:lnTo>
                  <a:pt x="97" y="39"/>
                </a:lnTo>
                <a:lnTo>
                  <a:pt x="100" y="46"/>
                </a:lnTo>
                <a:lnTo>
                  <a:pt x="100" y="51"/>
                </a:lnTo>
                <a:lnTo>
                  <a:pt x="103" y="59"/>
                </a:lnTo>
                <a:lnTo>
                  <a:pt x="108" y="62"/>
                </a:lnTo>
                <a:lnTo>
                  <a:pt x="117" y="65"/>
                </a:lnTo>
                <a:lnTo>
                  <a:pt x="127" y="64"/>
                </a:lnTo>
                <a:lnTo>
                  <a:pt x="132" y="61"/>
                </a:lnTo>
                <a:lnTo>
                  <a:pt x="140" y="57"/>
                </a:lnTo>
                <a:lnTo>
                  <a:pt x="142" y="51"/>
                </a:lnTo>
                <a:lnTo>
                  <a:pt x="147" y="45"/>
                </a:lnTo>
                <a:lnTo>
                  <a:pt x="151" y="41"/>
                </a:lnTo>
                <a:lnTo>
                  <a:pt x="154" y="44"/>
                </a:lnTo>
                <a:lnTo>
                  <a:pt x="158" y="45"/>
                </a:lnTo>
                <a:lnTo>
                  <a:pt x="168" y="50"/>
                </a:lnTo>
                <a:lnTo>
                  <a:pt x="171" y="47"/>
                </a:lnTo>
                <a:lnTo>
                  <a:pt x="169" y="41"/>
                </a:lnTo>
                <a:lnTo>
                  <a:pt x="171" y="36"/>
                </a:lnTo>
                <a:lnTo>
                  <a:pt x="182" y="39"/>
                </a:lnTo>
                <a:lnTo>
                  <a:pt x="185" y="41"/>
                </a:lnTo>
                <a:lnTo>
                  <a:pt x="192" y="42"/>
                </a:lnTo>
                <a:lnTo>
                  <a:pt x="198" y="44"/>
                </a:lnTo>
                <a:lnTo>
                  <a:pt x="199" y="47"/>
                </a:lnTo>
                <a:lnTo>
                  <a:pt x="204" y="55"/>
                </a:lnTo>
                <a:lnTo>
                  <a:pt x="204" y="65"/>
                </a:lnTo>
                <a:lnTo>
                  <a:pt x="201" y="70"/>
                </a:lnTo>
                <a:lnTo>
                  <a:pt x="201" y="75"/>
                </a:lnTo>
                <a:lnTo>
                  <a:pt x="202" y="77"/>
                </a:lnTo>
                <a:lnTo>
                  <a:pt x="205" y="81"/>
                </a:lnTo>
                <a:lnTo>
                  <a:pt x="206" y="83"/>
                </a:lnTo>
                <a:lnTo>
                  <a:pt x="206" y="87"/>
                </a:lnTo>
                <a:lnTo>
                  <a:pt x="204" y="93"/>
                </a:lnTo>
                <a:lnTo>
                  <a:pt x="199" y="96"/>
                </a:lnTo>
                <a:lnTo>
                  <a:pt x="199" y="105"/>
                </a:lnTo>
                <a:lnTo>
                  <a:pt x="201" y="112"/>
                </a:lnTo>
                <a:lnTo>
                  <a:pt x="202" y="118"/>
                </a:lnTo>
                <a:lnTo>
                  <a:pt x="205" y="125"/>
                </a:lnTo>
                <a:lnTo>
                  <a:pt x="205" y="130"/>
                </a:lnTo>
                <a:lnTo>
                  <a:pt x="208" y="133"/>
                </a:lnTo>
                <a:lnTo>
                  <a:pt x="213" y="137"/>
                </a:lnTo>
                <a:lnTo>
                  <a:pt x="218" y="141"/>
                </a:lnTo>
                <a:lnTo>
                  <a:pt x="216" y="148"/>
                </a:lnTo>
                <a:lnTo>
                  <a:pt x="216" y="155"/>
                </a:lnTo>
                <a:lnTo>
                  <a:pt x="219" y="160"/>
                </a:lnTo>
                <a:lnTo>
                  <a:pt x="221" y="163"/>
                </a:lnTo>
                <a:lnTo>
                  <a:pt x="218" y="165"/>
                </a:lnTo>
              </a:path>
            </a:pathLst>
          </a:custGeom>
          <a:solidFill>
            <a:srgbClr val="66FFFF"/>
          </a:solidFill>
          <a:ln w="3175">
            <a:solidFill>
              <a:srgbClr val="001762"/>
            </a:solidFill>
            <a:prstDash val="solid"/>
            <a:round/>
            <a:headEnd/>
            <a:tailEnd/>
          </a:ln>
        </p:spPr>
        <p:txBody>
          <a:bodyPr/>
          <a:lstStyle/>
          <a:p>
            <a:endParaRPr lang="en-US"/>
          </a:p>
        </p:txBody>
      </p:sp>
      <p:sp>
        <p:nvSpPr>
          <p:cNvPr id="326734" name="Freeform 78"/>
          <p:cNvSpPr>
            <a:spLocks noEditPoints="1"/>
          </p:cNvSpPr>
          <p:nvPr/>
        </p:nvSpPr>
        <p:spPr bwMode="auto">
          <a:xfrm>
            <a:off x="2416175" y="4186238"/>
            <a:ext cx="300038" cy="478632"/>
          </a:xfrm>
          <a:custGeom>
            <a:avLst/>
            <a:gdLst/>
            <a:ahLst/>
            <a:cxnLst>
              <a:cxn ang="0">
                <a:pos x="331" y="1089"/>
              </a:cxn>
              <a:cxn ang="0">
                <a:pos x="323" y="1102"/>
              </a:cxn>
              <a:cxn ang="0">
                <a:pos x="314" y="1103"/>
              </a:cxn>
              <a:cxn ang="0">
                <a:pos x="314" y="1100"/>
              </a:cxn>
              <a:cxn ang="0">
                <a:pos x="321" y="1100"/>
              </a:cxn>
              <a:cxn ang="0">
                <a:pos x="329" y="1093"/>
              </a:cxn>
              <a:cxn ang="0">
                <a:pos x="331" y="1085"/>
              </a:cxn>
              <a:cxn ang="0">
                <a:pos x="523" y="513"/>
              </a:cxn>
              <a:cxn ang="0">
                <a:pos x="520" y="527"/>
              </a:cxn>
              <a:cxn ang="0">
                <a:pos x="516" y="522"/>
              </a:cxn>
              <a:cxn ang="0">
                <a:pos x="517" y="518"/>
              </a:cxn>
              <a:cxn ang="0">
                <a:pos x="523" y="513"/>
              </a:cxn>
              <a:cxn ang="0">
                <a:pos x="231" y="155"/>
              </a:cxn>
              <a:cxn ang="0">
                <a:pos x="225" y="164"/>
              </a:cxn>
              <a:cxn ang="0">
                <a:pos x="235" y="142"/>
              </a:cxn>
              <a:cxn ang="0">
                <a:pos x="34" y="270"/>
              </a:cxn>
              <a:cxn ang="0">
                <a:pos x="27" y="284"/>
              </a:cxn>
              <a:cxn ang="0">
                <a:pos x="32" y="271"/>
              </a:cxn>
              <a:cxn ang="0">
                <a:pos x="34" y="267"/>
              </a:cxn>
              <a:cxn ang="0">
                <a:pos x="213" y="190"/>
              </a:cxn>
              <a:cxn ang="0">
                <a:pos x="218" y="189"/>
              </a:cxn>
              <a:cxn ang="0">
                <a:pos x="215" y="191"/>
              </a:cxn>
              <a:cxn ang="0">
                <a:pos x="181" y="369"/>
              </a:cxn>
              <a:cxn ang="0">
                <a:pos x="185" y="360"/>
              </a:cxn>
              <a:cxn ang="0">
                <a:pos x="186" y="360"/>
              </a:cxn>
              <a:cxn ang="0">
                <a:pos x="307" y="74"/>
              </a:cxn>
              <a:cxn ang="0">
                <a:pos x="307" y="69"/>
              </a:cxn>
              <a:cxn ang="0">
                <a:pos x="306" y="65"/>
              </a:cxn>
              <a:cxn ang="0">
                <a:pos x="537" y="280"/>
              </a:cxn>
              <a:cxn ang="0">
                <a:pos x="529" y="280"/>
              </a:cxn>
              <a:cxn ang="0">
                <a:pos x="529" y="497"/>
              </a:cxn>
              <a:cxn ang="0">
                <a:pos x="526" y="500"/>
              </a:cxn>
              <a:cxn ang="0">
                <a:pos x="529" y="497"/>
              </a:cxn>
              <a:cxn ang="0">
                <a:pos x="205" y="4"/>
              </a:cxn>
              <a:cxn ang="0">
                <a:pos x="205" y="0"/>
              </a:cxn>
              <a:cxn ang="0">
                <a:pos x="6" y="157"/>
              </a:cxn>
              <a:cxn ang="0">
                <a:pos x="3" y="161"/>
              </a:cxn>
              <a:cxn ang="0">
                <a:pos x="5" y="157"/>
              </a:cxn>
              <a:cxn ang="0">
                <a:pos x="64" y="249"/>
              </a:cxn>
              <a:cxn ang="0">
                <a:pos x="66" y="245"/>
              </a:cxn>
              <a:cxn ang="0">
                <a:pos x="77" y="505"/>
              </a:cxn>
              <a:cxn ang="0">
                <a:pos x="77" y="502"/>
              </a:cxn>
              <a:cxn ang="0">
                <a:pos x="74" y="245"/>
              </a:cxn>
              <a:cxn ang="0">
                <a:pos x="74" y="242"/>
              </a:cxn>
              <a:cxn ang="0">
                <a:pos x="30" y="34"/>
              </a:cxn>
              <a:cxn ang="0">
                <a:pos x="30" y="33"/>
              </a:cxn>
              <a:cxn ang="0">
                <a:pos x="3" y="164"/>
              </a:cxn>
              <a:cxn ang="0">
                <a:pos x="2" y="164"/>
              </a:cxn>
              <a:cxn ang="0">
                <a:pos x="77" y="244"/>
              </a:cxn>
              <a:cxn ang="0">
                <a:pos x="80" y="242"/>
              </a:cxn>
              <a:cxn ang="0">
                <a:pos x="25" y="287"/>
              </a:cxn>
            </a:cxnLst>
            <a:rect l="0" t="0" r="r" b="b"/>
            <a:pathLst>
              <a:path w="537" h="1104">
                <a:moveTo>
                  <a:pt x="333" y="1084"/>
                </a:moveTo>
                <a:lnTo>
                  <a:pt x="334" y="1084"/>
                </a:lnTo>
                <a:lnTo>
                  <a:pt x="331" y="1089"/>
                </a:lnTo>
                <a:lnTo>
                  <a:pt x="330" y="1097"/>
                </a:lnTo>
                <a:lnTo>
                  <a:pt x="329" y="1099"/>
                </a:lnTo>
                <a:lnTo>
                  <a:pt x="323" y="1102"/>
                </a:lnTo>
                <a:lnTo>
                  <a:pt x="320" y="1103"/>
                </a:lnTo>
                <a:lnTo>
                  <a:pt x="316" y="1104"/>
                </a:lnTo>
                <a:lnTo>
                  <a:pt x="314" y="1103"/>
                </a:lnTo>
                <a:lnTo>
                  <a:pt x="313" y="1102"/>
                </a:lnTo>
                <a:lnTo>
                  <a:pt x="314" y="1100"/>
                </a:lnTo>
                <a:lnTo>
                  <a:pt x="314" y="1100"/>
                </a:lnTo>
                <a:lnTo>
                  <a:pt x="316" y="1102"/>
                </a:lnTo>
                <a:lnTo>
                  <a:pt x="317" y="1102"/>
                </a:lnTo>
                <a:lnTo>
                  <a:pt x="321" y="1100"/>
                </a:lnTo>
                <a:lnTo>
                  <a:pt x="324" y="1098"/>
                </a:lnTo>
                <a:lnTo>
                  <a:pt x="326" y="1097"/>
                </a:lnTo>
                <a:lnTo>
                  <a:pt x="329" y="1093"/>
                </a:lnTo>
                <a:lnTo>
                  <a:pt x="329" y="1090"/>
                </a:lnTo>
                <a:lnTo>
                  <a:pt x="330" y="1088"/>
                </a:lnTo>
                <a:lnTo>
                  <a:pt x="331" y="1085"/>
                </a:lnTo>
                <a:lnTo>
                  <a:pt x="333" y="1084"/>
                </a:lnTo>
                <a:close/>
                <a:moveTo>
                  <a:pt x="523" y="513"/>
                </a:moveTo>
                <a:lnTo>
                  <a:pt x="523" y="513"/>
                </a:lnTo>
                <a:lnTo>
                  <a:pt x="522" y="518"/>
                </a:lnTo>
                <a:lnTo>
                  <a:pt x="522" y="520"/>
                </a:lnTo>
                <a:lnTo>
                  <a:pt x="520" y="527"/>
                </a:lnTo>
                <a:lnTo>
                  <a:pt x="520" y="527"/>
                </a:lnTo>
                <a:lnTo>
                  <a:pt x="519" y="522"/>
                </a:lnTo>
                <a:lnTo>
                  <a:pt x="516" y="522"/>
                </a:lnTo>
                <a:lnTo>
                  <a:pt x="515" y="521"/>
                </a:lnTo>
                <a:lnTo>
                  <a:pt x="515" y="521"/>
                </a:lnTo>
                <a:lnTo>
                  <a:pt x="517" y="518"/>
                </a:lnTo>
                <a:lnTo>
                  <a:pt x="519" y="513"/>
                </a:lnTo>
                <a:lnTo>
                  <a:pt x="522" y="512"/>
                </a:lnTo>
                <a:lnTo>
                  <a:pt x="523" y="513"/>
                </a:lnTo>
                <a:close/>
                <a:moveTo>
                  <a:pt x="235" y="142"/>
                </a:moveTo>
                <a:lnTo>
                  <a:pt x="235" y="144"/>
                </a:lnTo>
                <a:lnTo>
                  <a:pt x="231" y="155"/>
                </a:lnTo>
                <a:lnTo>
                  <a:pt x="229" y="159"/>
                </a:lnTo>
                <a:lnTo>
                  <a:pt x="226" y="165"/>
                </a:lnTo>
                <a:lnTo>
                  <a:pt x="225" y="164"/>
                </a:lnTo>
                <a:lnTo>
                  <a:pt x="229" y="155"/>
                </a:lnTo>
                <a:lnTo>
                  <a:pt x="233" y="144"/>
                </a:lnTo>
                <a:lnTo>
                  <a:pt x="235" y="142"/>
                </a:lnTo>
                <a:close/>
                <a:moveTo>
                  <a:pt x="34" y="267"/>
                </a:moveTo>
                <a:lnTo>
                  <a:pt x="36" y="267"/>
                </a:lnTo>
                <a:lnTo>
                  <a:pt x="34" y="270"/>
                </a:lnTo>
                <a:lnTo>
                  <a:pt x="30" y="276"/>
                </a:lnTo>
                <a:lnTo>
                  <a:pt x="29" y="282"/>
                </a:lnTo>
                <a:lnTo>
                  <a:pt x="27" y="284"/>
                </a:lnTo>
                <a:lnTo>
                  <a:pt x="26" y="284"/>
                </a:lnTo>
                <a:lnTo>
                  <a:pt x="30" y="274"/>
                </a:lnTo>
                <a:lnTo>
                  <a:pt x="32" y="271"/>
                </a:lnTo>
                <a:lnTo>
                  <a:pt x="33" y="269"/>
                </a:lnTo>
                <a:lnTo>
                  <a:pt x="34" y="266"/>
                </a:lnTo>
                <a:lnTo>
                  <a:pt x="34" y="267"/>
                </a:lnTo>
                <a:close/>
                <a:moveTo>
                  <a:pt x="215" y="191"/>
                </a:moveTo>
                <a:lnTo>
                  <a:pt x="213" y="192"/>
                </a:lnTo>
                <a:lnTo>
                  <a:pt x="213" y="190"/>
                </a:lnTo>
                <a:lnTo>
                  <a:pt x="216" y="186"/>
                </a:lnTo>
                <a:lnTo>
                  <a:pt x="218" y="186"/>
                </a:lnTo>
                <a:lnTo>
                  <a:pt x="218" y="189"/>
                </a:lnTo>
                <a:lnTo>
                  <a:pt x="219" y="191"/>
                </a:lnTo>
                <a:lnTo>
                  <a:pt x="219" y="191"/>
                </a:lnTo>
                <a:lnTo>
                  <a:pt x="215" y="191"/>
                </a:lnTo>
                <a:close/>
                <a:moveTo>
                  <a:pt x="186" y="360"/>
                </a:moveTo>
                <a:lnTo>
                  <a:pt x="186" y="362"/>
                </a:lnTo>
                <a:lnTo>
                  <a:pt x="181" y="369"/>
                </a:lnTo>
                <a:lnTo>
                  <a:pt x="179" y="369"/>
                </a:lnTo>
                <a:lnTo>
                  <a:pt x="184" y="362"/>
                </a:lnTo>
                <a:lnTo>
                  <a:pt x="185" y="360"/>
                </a:lnTo>
                <a:lnTo>
                  <a:pt x="185" y="360"/>
                </a:lnTo>
                <a:lnTo>
                  <a:pt x="186" y="359"/>
                </a:lnTo>
                <a:lnTo>
                  <a:pt x="186" y="360"/>
                </a:lnTo>
                <a:close/>
                <a:moveTo>
                  <a:pt x="309" y="69"/>
                </a:moveTo>
                <a:lnTo>
                  <a:pt x="309" y="70"/>
                </a:lnTo>
                <a:lnTo>
                  <a:pt x="307" y="74"/>
                </a:lnTo>
                <a:lnTo>
                  <a:pt x="306" y="73"/>
                </a:lnTo>
                <a:lnTo>
                  <a:pt x="307" y="70"/>
                </a:lnTo>
                <a:lnTo>
                  <a:pt x="307" y="69"/>
                </a:lnTo>
                <a:lnTo>
                  <a:pt x="304" y="66"/>
                </a:lnTo>
                <a:lnTo>
                  <a:pt x="306" y="65"/>
                </a:lnTo>
                <a:lnTo>
                  <a:pt x="306" y="65"/>
                </a:lnTo>
                <a:lnTo>
                  <a:pt x="309" y="69"/>
                </a:lnTo>
                <a:close/>
                <a:moveTo>
                  <a:pt x="537" y="280"/>
                </a:moveTo>
                <a:lnTo>
                  <a:pt x="537" y="280"/>
                </a:lnTo>
                <a:lnTo>
                  <a:pt x="536" y="281"/>
                </a:lnTo>
                <a:lnTo>
                  <a:pt x="527" y="281"/>
                </a:lnTo>
                <a:lnTo>
                  <a:pt x="529" y="280"/>
                </a:lnTo>
                <a:lnTo>
                  <a:pt x="533" y="280"/>
                </a:lnTo>
                <a:lnTo>
                  <a:pt x="537" y="280"/>
                </a:lnTo>
                <a:close/>
                <a:moveTo>
                  <a:pt x="529" y="497"/>
                </a:moveTo>
                <a:lnTo>
                  <a:pt x="529" y="501"/>
                </a:lnTo>
                <a:lnTo>
                  <a:pt x="527" y="501"/>
                </a:lnTo>
                <a:lnTo>
                  <a:pt x="526" y="500"/>
                </a:lnTo>
                <a:lnTo>
                  <a:pt x="526" y="497"/>
                </a:lnTo>
                <a:lnTo>
                  <a:pt x="527" y="497"/>
                </a:lnTo>
                <a:lnTo>
                  <a:pt x="529" y="497"/>
                </a:lnTo>
                <a:close/>
                <a:moveTo>
                  <a:pt x="206" y="0"/>
                </a:moveTo>
                <a:lnTo>
                  <a:pt x="206" y="1"/>
                </a:lnTo>
                <a:lnTo>
                  <a:pt x="205" y="4"/>
                </a:lnTo>
                <a:lnTo>
                  <a:pt x="204" y="6"/>
                </a:lnTo>
                <a:lnTo>
                  <a:pt x="204" y="5"/>
                </a:lnTo>
                <a:lnTo>
                  <a:pt x="205" y="0"/>
                </a:lnTo>
                <a:lnTo>
                  <a:pt x="206" y="0"/>
                </a:lnTo>
                <a:close/>
                <a:moveTo>
                  <a:pt x="5" y="157"/>
                </a:moveTo>
                <a:lnTo>
                  <a:pt x="6" y="157"/>
                </a:lnTo>
                <a:lnTo>
                  <a:pt x="5" y="159"/>
                </a:lnTo>
                <a:lnTo>
                  <a:pt x="3" y="160"/>
                </a:lnTo>
                <a:lnTo>
                  <a:pt x="3" y="161"/>
                </a:lnTo>
                <a:lnTo>
                  <a:pt x="2" y="160"/>
                </a:lnTo>
                <a:lnTo>
                  <a:pt x="3" y="160"/>
                </a:lnTo>
                <a:lnTo>
                  <a:pt x="5" y="157"/>
                </a:lnTo>
                <a:close/>
                <a:moveTo>
                  <a:pt x="66" y="245"/>
                </a:moveTo>
                <a:lnTo>
                  <a:pt x="66" y="249"/>
                </a:lnTo>
                <a:lnTo>
                  <a:pt x="64" y="249"/>
                </a:lnTo>
                <a:lnTo>
                  <a:pt x="63" y="246"/>
                </a:lnTo>
                <a:lnTo>
                  <a:pt x="64" y="245"/>
                </a:lnTo>
                <a:lnTo>
                  <a:pt x="66" y="245"/>
                </a:lnTo>
                <a:close/>
                <a:moveTo>
                  <a:pt x="77" y="502"/>
                </a:moveTo>
                <a:lnTo>
                  <a:pt x="79" y="503"/>
                </a:lnTo>
                <a:lnTo>
                  <a:pt x="77" y="505"/>
                </a:lnTo>
                <a:lnTo>
                  <a:pt x="76" y="503"/>
                </a:lnTo>
                <a:lnTo>
                  <a:pt x="76" y="502"/>
                </a:lnTo>
                <a:lnTo>
                  <a:pt x="77" y="502"/>
                </a:lnTo>
                <a:close/>
                <a:moveTo>
                  <a:pt x="76" y="244"/>
                </a:moveTo>
                <a:lnTo>
                  <a:pt x="76" y="245"/>
                </a:lnTo>
                <a:lnTo>
                  <a:pt x="74" y="245"/>
                </a:lnTo>
                <a:lnTo>
                  <a:pt x="73" y="244"/>
                </a:lnTo>
                <a:lnTo>
                  <a:pt x="73" y="244"/>
                </a:lnTo>
                <a:lnTo>
                  <a:pt x="74" y="242"/>
                </a:lnTo>
                <a:lnTo>
                  <a:pt x="74" y="242"/>
                </a:lnTo>
                <a:lnTo>
                  <a:pt x="76" y="244"/>
                </a:lnTo>
                <a:close/>
                <a:moveTo>
                  <a:pt x="30" y="34"/>
                </a:moveTo>
                <a:lnTo>
                  <a:pt x="29" y="34"/>
                </a:lnTo>
                <a:lnTo>
                  <a:pt x="29" y="33"/>
                </a:lnTo>
                <a:lnTo>
                  <a:pt x="30" y="33"/>
                </a:lnTo>
                <a:lnTo>
                  <a:pt x="30" y="34"/>
                </a:lnTo>
                <a:close/>
                <a:moveTo>
                  <a:pt x="2" y="164"/>
                </a:moveTo>
                <a:lnTo>
                  <a:pt x="3" y="164"/>
                </a:lnTo>
                <a:lnTo>
                  <a:pt x="2" y="166"/>
                </a:lnTo>
                <a:lnTo>
                  <a:pt x="0" y="165"/>
                </a:lnTo>
                <a:lnTo>
                  <a:pt x="2" y="164"/>
                </a:lnTo>
                <a:close/>
                <a:moveTo>
                  <a:pt x="80" y="242"/>
                </a:moveTo>
                <a:lnTo>
                  <a:pt x="79" y="244"/>
                </a:lnTo>
                <a:lnTo>
                  <a:pt x="77" y="244"/>
                </a:lnTo>
                <a:lnTo>
                  <a:pt x="77" y="242"/>
                </a:lnTo>
                <a:lnTo>
                  <a:pt x="79" y="242"/>
                </a:lnTo>
                <a:lnTo>
                  <a:pt x="80" y="242"/>
                </a:lnTo>
                <a:close/>
                <a:moveTo>
                  <a:pt x="26" y="286"/>
                </a:moveTo>
                <a:lnTo>
                  <a:pt x="26" y="287"/>
                </a:lnTo>
                <a:lnTo>
                  <a:pt x="25" y="287"/>
                </a:lnTo>
                <a:lnTo>
                  <a:pt x="25" y="286"/>
                </a:lnTo>
                <a:lnTo>
                  <a:pt x="26" y="286"/>
                </a:lnTo>
                <a:close/>
              </a:path>
            </a:pathLst>
          </a:custGeom>
          <a:solidFill>
            <a:srgbClr val="CCFFFF"/>
          </a:solidFill>
          <a:ln w="9525">
            <a:solidFill>
              <a:srgbClr val="001762"/>
            </a:solidFill>
            <a:round/>
            <a:headEnd/>
            <a:tailEnd/>
          </a:ln>
        </p:spPr>
        <p:txBody>
          <a:bodyPr/>
          <a:lstStyle/>
          <a:p>
            <a:endParaRPr lang="en-US"/>
          </a:p>
        </p:txBody>
      </p:sp>
      <p:sp>
        <p:nvSpPr>
          <p:cNvPr id="326735" name="Freeform 79"/>
          <p:cNvSpPr>
            <a:spLocks/>
          </p:cNvSpPr>
          <p:nvPr/>
        </p:nvSpPr>
        <p:spPr bwMode="auto">
          <a:xfrm>
            <a:off x="2590802" y="4652964"/>
            <a:ext cx="11113" cy="11906"/>
          </a:xfrm>
          <a:custGeom>
            <a:avLst/>
            <a:gdLst/>
            <a:ahLst/>
            <a:cxnLst>
              <a:cxn ang="0">
                <a:pos x="20" y="0"/>
              </a:cxn>
              <a:cxn ang="0">
                <a:pos x="21" y="0"/>
              </a:cxn>
              <a:cxn ang="0">
                <a:pos x="18" y="5"/>
              </a:cxn>
              <a:cxn ang="0">
                <a:pos x="17" y="13"/>
              </a:cxn>
              <a:cxn ang="0">
                <a:pos x="16" y="15"/>
              </a:cxn>
              <a:cxn ang="0">
                <a:pos x="10" y="18"/>
              </a:cxn>
              <a:cxn ang="0">
                <a:pos x="7" y="19"/>
              </a:cxn>
              <a:cxn ang="0">
                <a:pos x="3" y="20"/>
              </a:cxn>
              <a:cxn ang="0">
                <a:pos x="1" y="19"/>
              </a:cxn>
              <a:cxn ang="0">
                <a:pos x="0" y="18"/>
              </a:cxn>
              <a:cxn ang="0">
                <a:pos x="1" y="16"/>
              </a:cxn>
              <a:cxn ang="0">
                <a:pos x="1" y="16"/>
              </a:cxn>
              <a:cxn ang="0">
                <a:pos x="3" y="18"/>
              </a:cxn>
              <a:cxn ang="0">
                <a:pos x="4" y="18"/>
              </a:cxn>
              <a:cxn ang="0">
                <a:pos x="8" y="16"/>
              </a:cxn>
              <a:cxn ang="0">
                <a:pos x="11" y="14"/>
              </a:cxn>
              <a:cxn ang="0">
                <a:pos x="13" y="13"/>
              </a:cxn>
              <a:cxn ang="0">
                <a:pos x="16" y="9"/>
              </a:cxn>
              <a:cxn ang="0">
                <a:pos x="16" y="6"/>
              </a:cxn>
              <a:cxn ang="0">
                <a:pos x="17" y="4"/>
              </a:cxn>
              <a:cxn ang="0">
                <a:pos x="18" y="1"/>
              </a:cxn>
              <a:cxn ang="0">
                <a:pos x="20" y="0"/>
              </a:cxn>
            </a:cxnLst>
            <a:rect l="0" t="0" r="r" b="b"/>
            <a:pathLst>
              <a:path w="21" h="20">
                <a:moveTo>
                  <a:pt x="20" y="0"/>
                </a:moveTo>
                <a:lnTo>
                  <a:pt x="21" y="0"/>
                </a:lnTo>
                <a:lnTo>
                  <a:pt x="18" y="5"/>
                </a:lnTo>
                <a:lnTo>
                  <a:pt x="17" y="13"/>
                </a:lnTo>
                <a:lnTo>
                  <a:pt x="16" y="15"/>
                </a:lnTo>
                <a:lnTo>
                  <a:pt x="10" y="18"/>
                </a:lnTo>
                <a:lnTo>
                  <a:pt x="7" y="19"/>
                </a:lnTo>
                <a:lnTo>
                  <a:pt x="3" y="20"/>
                </a:lnTo>
                <a:lnTo>
                  <a:pt x="1" y="19"/>
                </a:lnTo>
                <a:lnTo>
                  <a:pt x="0" y="18"/>
                </a:lnTo>
                <a:lnTo>
                  <a:pt x="1" y="16"/>
                </a:lnTo>
                <a:lnTo>
                  <a:pt x="1" y="16"/>
                </a:lnTo>
                <a:lnTo>
                  <a:pt x="3" y="18"/>
                </a:lnTo>
                <a:lnTo>
                  <a:pt x="4" y="18"/>
                </a:lnTo>
                <a:lnTo>
                  <a:pt x="8" y="16"/>
                </a:lnTo>
                <a:lnTo>
                  <a:pt x="11" y="14"/>
                </a:lnTo>
                <a:lnTo>
                  <a:pt x="13" y="13"/>
                </a:lnTo>
                <a:lnTo>
                  <a:pt x="16" y="9"/>
                </a:lnTo>
                <a:lnTo>
                  <a:pt x="16" y="6"/>
                </a:lnTo>
                <a:lnTo>
                  <a:pt x="17" y="4"/>
                </a:lnTo>
                <a:lnTo>
                  <a:pt x="18" y="1"/>
                </a:lnTo>
                <a:lnTo>
                  <a:pt x="20" y="0"/>
                </a:lnTo>
              </a:path>
            </a:pathLst>
          </a:custGeom>
          <a:solidFill>
            <a:srgbClr val="CCFFFF"/>
          </a:solidFill>
          <a:ln w="3175">
            <a:solidFill>
              <a:srgbClr val="001762"/>
            </a:solidFill>
            <a:prstDash val="solid"/>
            <a:round/>
            <a:headEnd/>
            <a:tailEnd/>
          </a:ln>
        </p:spPr>
        <p:txBody>
          <a:bodyPr/>
          <a:lstStyle/>
          <a:p>
            <a:endParaRPr lang="en-US"/>
          </a:p>
        </p:txBody>
      </p:sp>
      <p:sp>
        <p:nvSpPr>
          <p:cNvPr id="326736" name="Freeform 80"/>
          <p:cNvSpPr>
            <a:spLocks/>
          </p:cNvSpPr>
          <p:nvPr/>
        </p:nvSpPr>
        <p:spPr bwMode="auto">
          <a:xfrm>
            <a:off x="2700340" y="4408885"/>
            <a:ext cx="9525" cy="8334"/>
          </a:xfrm>
          <a:custGeom>
            <a:avLst/>
            <a:gdLst/>
            <a:ahLst/>
            <a:cxnLst>
              <a:cxn ang="0">
                <a:pos x="8" y="1"/>
              </a:cxn>
              <a:cxn ang="0">
                <a:pos x="8" y="1"/>
              </a:cxn>
              <a:cxn ang="0">
                <a:pos x="7" y="6"/>
              </a:cxn>
              <a:cxn ang="0">
                <a:pos x="7" y="8"/>
              </a:cxn>
              <a:cxn ang="0">
                <a:pos x="5" y="15"/>
              </a:cxn>
              <a:cxn ang="0">
                <a:pos x="5" y="15"/>
              </a:cxn>
              <a:cxn ang="0">
                <a:pos x="4" y="10"/>
              </a:cxn>
              <a:cxn ang="0">
                <a:pos x="1" y="10"/>
              </a:cxn>
              <a:cxn ang="0">
                <a:pos x="0" y="9"/>
              </a:cxn>
              <a:cxn ang="0">
                <a:pos x="0" y="9"/>
              </a:cxn>
              <a:cxn ang="0">
                <a:pos x="2" y="6"/>
              </a:cxn>
              <a:cxn ang="0">
                <a:pos x="4" y="1"/>
              </a:cxn>
              <a:cxn ang="0">
                <a:pos x="7" y="0"/>
              </a:cxn>
              <a:cxn ang="0">
                <a:pos x="8" y="1"/>
              </a:cxn>
            </a:cxnLst>
            <a:rect l="0" t="0" r="r" b="b"/>
            <a:pathLst>
              <a:path w="8" h="15">
                <a:moveTo>
                  <a:pt x="8" y="1"/>
                </a:moveTo>
                <a:lnTo>
                  <a:pt x="8" y="1"/>
                </a:lnTo>
                <a:lnTo>
                  <a:pt x="7" y="6"/>
                </a:lnTo>
                <a:lnTo>
                  <a:pt x="7" y="8"/>
                </a:lnTo>
                <a:lnTo>
                  <a:pt x="5" y="15"/>
                </a:lnTo>
                <a:lnTo>
                  <a:pt x="5" y="15"/>
                </a:lnTo>
                <a:lnTo>
                  <a:pt x="4" y="10"/>
                </a:lnTo>
                <a:lnTo>
                  <a:pt x="1" y="10"/>
                </a:lnTo>
                <a:lnTo>
                  <a:pt x="0" y="9"/>
                </a:lnTo>
                <a:lnTo>
                  <a:pt x="0" y="9"/>
                </a:lnTo>
                <a:lnTo>
                  <a:pt x="2" y="6"/>
                </a:lnTo>
                <a:lnTo>
                  <a:pt x="4" y="1"/>
                </a:lnTo>
                <a:lnTo>
                  <a:pt x="7" y="0"/>
                </a:lnTo>
                <a:lnTo>
                  <a:pt x="8" y="1"/>
                </a:lnTo>
              </a:path>
            </a:pathLst>
          </a:custGeom>
          <a:solidFill>
            <a:srgbClr val="CCFFFF"/>
          </a:solidFill>
          <a:ln w="3175">
            <a:solidFill>
              <a:srgbClr val="001762"/>
            </a:solidFill>
            <a:prstDash val="solid"/>
            <a:round/>
            <a:headEnd/>
            <a:tailEnd/>
          </a:ln>
        </p:spPr>
        <p:txBody>
          <a:bodyPr/>
          <a:lstStyle/>
          <a:p>
            <a:endParaRPr lang="en-US"/>
          </a:p>
        </p:txBody>
      </p:sp>
      <p:sp>
        <p:nvSpPr>
          <p:cNvPr id="326737" name="Freeform 81"/>
          <p:cNvSpPr>
            <a:spLocks/>
          </p:cNvSpPr>
          <p:nvPr/>
        </p:nvSpPr>
        <p:spPr bwMode="auto">
          <a:xfrm>
            <a:off x="2541590" y="4250532"/>
            <a:ext cx="3175" cy="9525"/>
          </a:xfrm>
          <a:custGeom>
            <a:avLst/>
            <a:gdLst/>
            <a:ahLst/>
            <a:cxnLst>
              <a:cxn ang="0">
                <a:pos x="10" y="0"/>
              </a:cxn>
              <a:cxn ang="0">
                <a:pos x="10" y="2"/>
              </a:cxn>
              <a:cxn ang="0">
                <a:pos x="6" y="13"/>
              </a:cxn>
              <a:cxn ang="0">
                <a:pos x="4" y="17"/>
              </a:cxn>
              <a:cxn ang="0">
                <a:pos x="1" y="23"/>
              </a:cxn>
              <a:cxn ang="0">
                <a:pos x="0" y="22"/>
              </a:cxn>
              <a:cxn ang="0">
                <a:pos x="4" y="13"/>
              </a:cxn>
              <a:cxn ang="0">
                <a:pos x="8" y="2"/>
              </a:cxn>
              <a:cxn ang="0">
                <a:pos x="10" y="0"/>
              </a:cxn>
            </a:cxnLst>
            <a:rect l="0" t="0" r="r" b="b"/>
            <a:pathLst>
              <a:path w="10" h="23">
                <a:moveTo>
                  <a:pt x="10" y="0"/>
                </a:moveTo>
                <a:lnTo>
                  <a:pt x="10" y="2"/>
                </a:lnTo>
                <a:lnTo>
                  <a:pt x="6" y="13"/>
                </a:lnTo>
                <a:lnTo>
                  <a:pt x="4" y="17"/>
                </a:lnTo>
                <a:lnTo>
                  <a:pt x="1" y="23"/>
                </a:lnTo>
                <a:lnTo>
                  <a:pt x="0" y="22"/>
                </a:lnTo>
                <a:lnTo>
                  <a:pt x="4" y="13"/>
                </a:lnTo>
                <a:lnTo>
                  <a:pt x="8" y="2"/>
                </a:lnTo>
                <a:lnTo>
                  <a:pt x="10" y="0"/>
                </a:lnTo>
              </a:path>
            </a:pathLst>
          </a:custGeom>
          <a:solidFill>
            <a:srgbClr val="CCFFFF"/>
          </a:solidFill>
          <a:ln w="3175">
            <a:solidFill>
              <a:srgbClr val="001762"/>
            </a:solidFill>
            <a:prstDash val="solid"/>
            <a:round/>
            <a:headEnd/>
            <a:tailEnd/>
          </a:ln>
        </p:spPr>
        <p:txBody>
          <a:bodyPr/>
          <a:lstStyle/>
          <a:p>
            <a:endParaRPr lang="en-US"/>
          </a:p>
        </p:txBody>
      </p:sp>
      <p:sp>
        <p:nvSpPr>
          <p:cNvPr id="326738" name="Freeform 82"/>
          <p:cNvSpPr>
            <a:spLocks/>
          </p:cNvSpPr>
          <p:nvPr/>
        </p:nvSpPr>
        <p:spPr bwMode="auto">
          <a:xfrm>
            <a:off x="2430463" y="4301728"/>
            <a:ext cx="6350" cy="8334"/>
          </a:xfrm>
          <a:custGeom>
            <a:avLst/>
            <a:gdLst/>
            <a:ahLst/>
            <a:cxnLst>
              <a:cxn ang="0">
                <a:pos x="8" y="1"/>
              </a:cxn>
              <a:cxn ang="0">
                <a:pos x="10" y="1"/>
              </a:cxn>
              <a:cxn ang="0">
                <a:pos x="8" y="4"/>
              </a:cxn>
              <a:cxn ang="0">
                <a:pos x="4" y="10"/>
              </a:cxn>
              <a:cxn ang="0">
                <a:pos x="3" y="16"/>
              </a:cxn>
              <a:cxn ang="0">
                <a:pos x="1" y="18"/>
              </a:cxn>
              <a:cxn ang="0">
                <a:pos x="0" y="18"/>
              </a:cxn>
              <a:cxn ang="0">
                <a:pos x="4" y="8"/>
              </a:cxn>
              <a:cxn ang="0">
                <a:pos x="6" y="5"/>
              </a:cxn>
              <a:cxn ang="0">
                <a:pos x="7" y="3"/>
              </a:cxn>
              <a:cxn ang="0">
                <a:pos x="8" y="0"/>
              </a:cxn>
              <a:cxn ang="0">
                <a:pos x="8" y="1"/>
              </a:cxn>
            </a:cxnLst>
            <a:rect l="0" t="0" r="r" b="b"/>
            <a:pathLst>
              <a:path w="10" h="18">
                <a:moveTo>
                  <a:pt x="8" y="1"/>
                </a:moveTo>
                <a:lnTo>
                  <a:pt x="10" y="1"/>
                </a:lnTo>
                <a:lnTo>
                  <a:pt x="8" y="4"/>
                </a:lnTo>
                <a:lnTo>
                  <a:pt x="4" y="10"/>
                </a:lnTo>
                <a:lnTo>
                  <a:pt x="3" y="16"/>
                </a:lnTo>
                <a:lnTo>
                  <a:pt x="1" y="18"/>
                </a:lnTo>
                <a:lnTo>
                  <a:pt x="0" y="18"/>
                </a:lnTo>
                <a:lnTo>
                  <a:pt x="4" y="8"/>
                </a:lnTo>
                <a:lnTo>
                  <a:pt x="6" y="5"/>
                </a:lnTo>
                <a:lnTo>
                  <a:pt x="7" y="3"/>
                </a:lnTo>
                <a:lnTo>
                  <a:pt x="8" y="0"/>
                </a:lnTo>
                <a:lnTo>
                  <a:pt x="8" y="1"/>
                </a:lnTo>
              </a:path>
            </a:pathLst>
          </a:custGeom>
          <a:solidFill>
            <a:srgbClr val="CCFFFF"/>
          </a:solidFill>
          <a:ln w="3175">
            <a:solidFill>
              <a:srgbClr val="001762"/>
            </a:solidFill>
            <a:prstDash val="solid"/>
            <a:round/>
            <a:headEnd/>
            <a:tailEnd/>
          </a:ln>
        </p:spPr>
        <p:txBody>
          <a:bodyPr/>
          <a:lstStyle/>
          <a:p>
            <a:endParaRPr lang="en-US"/>
          </a:p>
        </p:txBody>
      </p:sp>
      <p:sp>
        <p:nvSpPr>
          <p:cNvPr id="326739" name="Freeform 83"/>
          <p:cNvSpPr>
            <a:spLocks/>
          </p:cNvSpPr>
          <p:nvPr/>
        </p:nvSpPr>
        <p:spPr bwMode="auto">
          <a:xfrm>
            <a:off x="2536825" y="4269582"/>
            <a:ext cx="0" cy="2381"/>
          </a:xfrm>
          <a:custGeom>
            <a:avLst/>
            <a:gdLst/>
            <a:ahLst/>
            <a:cxnLst>
              <a:cxn ang="0">
                <a:pos x="2" y="5"/>
              </a:cxn>
              <a:cxn ang="0">
                <a:pos x="0" y="6"/>
              </a:cxn>
              <a:cxn ang="0">
                <a:pos x="0" y="4"/>
              </a:cxn>
              <a:cxn ang="0">
                <a:pos x="3" y="0"/>
              </a:cxn>
              <a:cxn ang="0">
                <a:pos x="5" y="0"/>
              </a:cxn>
              <a:cxn ang="0">
                <a:pos x="5" y="3"/>
              </a:cxn>
              <a:cxn ang="0">
                <a:pos x="6" y="5"/>
              </a:cxn>
              <a:cxn ang="0">
                <a:pos x="6" y="5"/>
              </a:cxn>
              <a:cxn ang="0">
                <a:pos x="2" y="5"/>
              </a:cxn>
            </a:cxnLst>
            <a:rect l="0" t="0" r="r" b="b"/>
            <a:pathLst>
              <a:path w="6" h="6">
                <a:moveTo>
                  <a:pt x="2" y="5"/>
                </a:moveTo>
                <a:lnTo>
                  <a:pt x="0" y="6"/>
                </a:lnTo>
                <a:lnTo>
                  <a:pt x="0" y="4"/>
                </a:lnTo>
                <a:lnTo>
                  <a:pt x="3" y="0"/>
                </a:lnTo>
                <a:lnTo>
                  <a:pt x="5" y="0"/>
                </a:lnTo>
                <a:lnTo>
                  <a:pt x="5" y="3"/>
                </a:lnTo>
                <a:lnTo>
                  <a:pt x="6" y="5"/>
                </a:lnTo>
                <a:lnTo>
                  <a:pt x="6" y="5"/>
                </a:lnTo>
                <a:lnTo>
                  <a:pt x="2" y="5"/>
                </a:lnTo>
              </a:path>
            </a:pathLst>
          </a:custGeom>
          <a:solidFill>
            <a:srgbClr val="CCFFFF"/>
          </a:solidFill>
          <a:ln w="3175">
            <a:solidFill>
              <a:srgbClr val="001762"/>
            </a:solidFill>
            <a:prstDash val="solid"/>
            <a:round/>
            <a:headEnd/>
            <a:tailEnd/>
          </a:ln>
        </p:spPr>
        <p:txBody>
          <a:bodyPr/>
          <a:lstStyle/>
          <a:p>
            <a:endParaRPr lang="en-US"/>
          </a:p>
        </p:txBody>
      </p:sp>
      <p:sp>
        <p:nvSpPr>
          <p:cNvPr id="326740" name="Freeform 84"/>
          <p:cNvSpPr>
            <a:spLocks/>
          </p:cNvSpPr>
          <p:nvPr/>
        </p:nvSpPr>
        <p:spPr bwMode="auto">
          <a:xfrm>
            <a:off x="2511425" y="4342210"/>
            <a:ext cx="6350" cy="2381"/>
          </a:xfrm>
          <a:custGeom>
            <a:avLst/>
            <a:gdLst/>
            <a:ahLst/>
            <a:cxnLst>
              <a:cxn ang="0">
                <a:pos x="7" y="1"/>
              </a:cxn>
              <a:cxn ang="0">
                <a:pos x="7" y="3"/>
              </a:cxn>
              <a:cxn ang="0">
                <a:pos x="2" y="10"/>
              </a:cxn>
              <a:cxn ang="0">
                <a:pos x="0" y="10"/>
              </a:cxn>
              <a:cxn ang="0">
                <a:pos x="5" y="3"/>
              </a:cxn>
              <a:cxn ang="0">
                <a:pos x="6" y="1"/>
              </a:cxn>
              <a:cxn ang="0">
                <a:pos x="6" y="1"/>
              </a:cxn>
              <a:cxn ang="0">
                <a:pos x="7" y="0"/>
              </a:cxn>
              <a:cxn ang="0">
                <a:pos x="7" y="1"/>
              </a:cxn>
            </a:cxnLst>
            <a:rect l="0" t="0" r="r" b="b"/>
            <a:pathLst>
              <a:path w="7" h="10">
                <a:moveTo>
                  <a:pt x="7" y="1"/>
                </a:moveTo>
                <a:lnTo>
                  <a:pt x="7" y="3"/>
                </a:lnTo>
                <a:lnTo>
                  <a:pt x="2" y="10"/>
                </a:lnTo>
                <a:lnTo>
                  <a:pt x="0" y="10"/>
                </a:lnTo>
                <a:lnTo>
                  <a:pt x="5" y="3"/>
                </a:lnTo>
                <a:lnTo>
                  <a:pt x="6" y="1"/>
                </a:lnTo>
                <a:lnTo>
                  <a:pt x="6" y="1"/>
                </a:lnTo>
                <a:lnTo>
                  <a:pt x="7" y="0"/>
                </a:lnTo>
                <a:lnTo>
                  <a:pt x="7" y="1"/>
                </a:lnTo>
              </a:path>
            </a:pathLst>
          </a:custGeom>
          <a:solidFill>
            <a:srgbClr val="CCFFFF"/>
          </a:solidFill>
          <a:ln w="3175">
            <a:solidFill>
              <a:srgbClr val="001762"/>
            </a:solidFill>
            <a:prstDash val="solid"/>
            <a:round/>
            <a:headEnd/>
            <a:tailEnd/>
          </a:ln>
        </p:spPr>
        <p:txBody>
          <a:bodyPr/>
          <a:lstStyle/>
          <a:p>
            <a:endParaRPr lang="en-US"/>
          </a:p>
        </p:txBody>
      </p:sp>
      <p:sp>
        <p:nvSpPr>
          <p:cNvPr id="326741" name="Freeform 85"/>
          <p:cNvSpPr>
            <a:spLocks/>
          </p:cNvSpPr>
          <p:nvPr/>
        </p:nvSpPr>
        <p:spPr bwMode="auto">
          <a:xfrm>
            <a:off x="2584450" y="4217194"/>
            <a:ext cx="6350" cy="2381"/>
          </a:xfrm>
          <a:custGeom>
            <a:avLst/>
            <a:gdLst/>
            <a:ahLst/>
            <a:cxnLst>
              <a:cxn ang="0">
                <a:pos x="5" y="4"/>
              </a:cxn>
              <a:cxn ang="0">
                <a:pos x="5" y="5"/>
              </a:cxn>
              <a:cxn ang="0">
                <a:pos x="3" y="9"/>
              </a:cxn>
              <a:cxn ang="0">
                <a:pos x="2" y="8"/>
              </a:cxn>
              <a:cxn ang="0">
                <a:pos x="3" y="5"/>
              </a:cxn>
              <a:cxn ang="0">
                <a:pos x="3" y="4"/>
              </a:cxn>
              <a:cxn ang="0">
                <a:pos x="0" y="1"/>
              </a:cxn>
              <a:cxn ang="0">
                <a:pos x="2" y="0"/>
              </a:cxn>
              <a:cxn ang="0">
                <a:pos x="2" y="0"/>
              </a:cxn>
              <a:cxn ang="0">
                <a:pos x="5" y="4"/>
              </a:cxn>
            </a:cxnLst>
            <a:rect l="0" t="0" r="r" b="b"/>
            <a:pathLst>
              <a:path w="5" h="9">
                <a:moveTo>
                  <a:pt x="5" y="4"/>
                </a:moveTo>
                <a:lnTo>
                  <a:pt x="5" y="5"/>
                </a:lnTo>
                <a:lnTo>
                  <a:pt x="3" y="9"/>
                </a:lnTo>
                <a:lnTo>
                  <a:pt x="2" y="8"/>
                </a:lnTo>
                <a:lnTo>
                  <a:pt x="3" y="5"/>
                </a:lnTo>
                <a:lnTo>
                  <a:pt x="3" y="4"/>
                </a:lnTo>
                <a:lnTo>
                  <a:pt x="0" y="1"/>
                </a:lnTo>
                <a:lnTo>
                  <a:pt x="2" y="0"/>
                </a:lnTo>
                <a:lnTo>
                  <a:pt x="2" y="0"/>
                </a:lnTo>
                <a:lnTo>
                  <a:pt x="5" y="4"/>
                </a:lnTo>
              </a:path>
            </a:pathLst>
          </a:custGeom>
          <a:solidFill>
            <a:srgbClr val="CCFFFF"/>
          </a:solidFill>
          <a:ln w="3175">
            <a:solidFill>
              <a:srgbClr val="001762"/>
            </a:solidFill>
            <a:prstDash val="solid"/>
            <a:round/>
            <a:headEnd/>
            <a:tailEnd/>
          </a:ln>
        </p:spPr>
        <p:txBody>
          <a:bodyPr/>
          <a:lstStyle/>
          <a:p>
            <a:endParaRPr lang="en-US"/>
          </a:p>
        </p:txBody>
      </p:sp>
      <p:sp>
        <p:nvSpPr>
          <p:cNvPr id="326742" name="Freeform 86"/>
          <p:cNvSpPr>
            <a:spLocks/>
          </p:cNvSpPr>
          <p:nvPr/>
        </p:nvSpPr>
        <p:spPr bwMode="auto">
          <a:xfrm>
            <a:off x="2709863" y="4307682"/>
            <a:ext cx="6350" cy="2381"/>
          </a:xfrm>
          <a:custGeom>
            <a:avLst/>
            <a:gdLst/>
            <a:ahLst/>
            <a:cxnLst>
              <a:cxn ang="0">
                <a:pos x="10" y="0"/>
              </a:cxn>
              <a:cxn ang="0">
                <a:pos x="10" y="0"/>
              </a:cxn>
              <a:cxn ang="0">
                <a:pos x="9" y="1"/>
              </a:cxn>
              <a:cxn ang="0">
                <a:pos x="0" y="1"/>
              </a:cxn>
              <a:cxn ang="0">
                <a:pos x="2" y="0"/>
              </a:cxn>
              <a:cxn ang="0">
                <a:pos x="6" y="0"/>
              </a:cxn>
              <a:cxn ang="0">
                <a:pos x="10" y="0"/>
              </a:cxn>
            </a:cxnLst>
            <a:rect l="0" t="0" r="r" b="b"/>
            <a:pathLst>
              <a:path w="10" h="1">
                <a:moveTo>
                  <a:pt x="10" y="0"/>
                </a:moveTo>
                <a:lnTo>
                  <a:pt x="10" y="0"/>
                </a:lnTo>
                <a:lnTo>
                  <a:pt x="9" y="1"/>
                </a:lnTo>
                <a:lnTo>
                  <a:pt x="0" y="1"/>
                </a:lnTo>
                <a:lnTo>
                  <a:pt x="2" y="0"/>
                </a:lnTo>
                <a:lnTo>
                  <a:pt x="6" y="0"/>
                </a:lnTo>
                <a:lnTo>
                  <a:pt x="10" y="0"/>
                </a:lnTo>
              </a:path>
            </a:pathLst>
          </a:custGeom>
          <a:solidFill>
            <a:srgbClr val="CCFFFF"/>
          </a:solidFill>
          <a:ln w="3175">
            <a:solidFill>
              <a:srgbClr val="001762"/>
            </a:solidFill>
            <a:prstDash val="solid"/>
            <a:round/>
            <a:headEnd/>
            <a:tailEnd/>
          </a:ln>
        </p:spPr>
        <p:txBody>
          <a:bodyPr/>
          <a:lstStyle/>
          <a:p>
            <a:endParaRPr lang="en-US"/>
          </a:p>
        </p:txBody>
      </p:sp>
      <p:sp>
        <p:nvSpPr>
          <p:cNvPr id="326743" name="Freeform 87"/>
          <p:cNvSpPr>
            <a:spLocks/>
          </p:cNvSpPr>
          <p:nvPr/>
        </p:nvSpPr>
        <p:spPr bwMode="auto">
          <a:xfrm>
            <a:off x="2709865" y="4405313"/>
            <a:ext cx="3175" cy="0"/>
          </a:xfrm>
          <a:custGeom>
            <a:avLst/>
            <a:gdLst/>
            <a:ahLst/>
            <a:cxnLst>
              <a:cxn ang="0">
                <a:pos x="3" y="0"/>
              </a:cxn>
              <a:cxn ang="0">
                <a:pos x="3" y="4"/>
              </a:cxn>
              <a:cxn ang="0">
                <a:pos x="1" y="4"/>
              </a:cxn>
              <a:cxn ang="0">
                <a:pos x="0" y="3"/>
              </a:cxn>
              <a:cxn ang="0">
                <a:pos x="0" y="0"/>
              </a:cxn>
              <a:cxn ang="0">
                <a:pos x="1" y="0"/>
              </a:cxn>
              <a:cxn ang="0">
                <a:pos x="3" y="0"/>
              </a:cxn>
            </a:cxnLst>
            <a:rect l="0" t="0" r="r" b="b"/>
            <a:pathLst>
              <a:path w="3" h="4">
                <a:moveTo>
                  <a:pt x="3" y="0"/>
                </a:moveTo>
                <a:lnTo>
                  <a:pt x="3" y="4"/>
                </a:lnTo>
                <a:lnTo>
                  <a:pt x="1" y="4"/>
                </a:lnTo>
                <a:lnTo>
                  <a:pt x="0" y="3"/>
                </a:lnTo>
                <a:lnTo>
                  <a:pt x="0" y="0"/>
                </a:lnTo>
                <a:lnTo>
                  <a:pt x="1"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44" name="Freeform 88"/>
          <p:cNvSpPr>
            <a:spLocks/>
          </p:cNvSpPr>
          <p:nvPr/>
        </p:nvSpPr>
        <p:spPr bwMode="auto">
          <a:xfrm>
            <a:off x="2530477" y="4186238"/>
            <a:ext cx="3175" cy="2381"/>
          </a:xfrm>
          <a:custGeom>
            <a:avLst/>
            <a:gdLst/>
            <a:ahLst/>
            <a:cxnLst>
              <a:cxn ang="0">
                <a:pos x="2" y="0"/>
              </a:cxn>
              <a:cxn ang="0">
                <a:pos x="2" y="1"/>
              </a:cxn>
              <a:cxn ang="0">
                <a:pos x="1" y="4"/>
              </a:cxn>
              <a:cxn ang="0">
                <a:pos x="0" y="6"/>
              </a:cxn>
              <a:cxn ang="0">
                <a:pos x="0" y="5"/>
              </a:cxn>
              <a:cxn ang="0">
                <a:pos x="1" y="0"/>
              </a:cxn>
              <a:cxn ang="0">
                <a:pos x="2" y="0"/>
              </a:cxn>
            </a:cxnLst>
            <a:rect l="0" t="0" r="r" b="b"/>
            <a:pathLst>
              <a:path w="2" h="6">
                <a:moveTo>
                  <a:pt x="2" y="0"/>
                </a:moveTo>
                <a:lnTo>
                  <a:pt x="2" y="1"/>
                </a:lnTo>
                <a:lnTo>
                  <a:pt x="1" y="4"/>
                </a:lnTo>
                <a:lnTo>
                  <a:pt x="0" y="6"/>
                </a:lnTo>
                <a:lnTo>
                  <a:pt x="0" y="5"/>
                </a:lnTo>
                <a:lnTo>
                  <a:pt x="1" y="0"/>
                </a:lnTo>
                <a:lnTo>
                  <a:pt x="2" y="0"/>
                </a:lnTo>
              </a:path>
            </a:pathLst>
          </a:custGeom>
          <a:solidFill>
            <a:srgbClr val="CCFFFF"/>
          </a:solidFill>
          <a:ln w="3175">
            <a:solidFill>
              <a:srgbClr val="001762"/>
            </a:solidFill>
            <a:prstDash val="solid"/>
            <a:round/>
            <a:headEnd/>
            <a:tailEnd/>
          </a:ln>
        </p:spPr>
        <p:txBody>
          <a:bodyPr/>
          <a:lstStyle/>
          <a:p>
            <a:endParaRPr lang="en-US"/>
          </a:p>
        </p:txBody>
      </p:sp>
      <p:sp>
        <p:nvSpPr>
          <p:cNvPr id="326745" name="Freeform 89"/>
          <p:cNvSpPr>
            <a:spLocks/>
          </p:cNvSpPr>
          <p:nvPr/>
        </p:nvSpPr>
        <p:spPr bwMode="auto">
          <a:xfrm>
            <a:off x="2416177" y="4255295"/>
            <a:ext cx="3175" cy="2381"/>
          </a:xfrm>
          <a:custGeom>
            <a:avLst/>
            <a:gdLst/>
            <a:ahLst/>
            <a:cxnLst>
              <a:cxn ang="0">
                <a:pos x="3" y="0"/>
              </a:cxn>
              <a:cxn ang="0">
                <a:pos x="4" y="0"/>
              </a:cxn>
              <a:cxn ang="0">
                <a:pos x="3" y="2"/>
              </a:cxn>
              <a:cxn ang="0">
                <a:pos x="1" y="3"/>
              </a:cxn>
              <a:cxn ang="0">
                <a:pos x="1" y="4"/>
              </a:cxn>
              <a:cxn ang="0">
                <a:pos x="0" y="3"/>
              </a:cxn>
              <a:cxn ang="0">
                <a:pos x="1" y="3"/>
              </a:cxn>
              <a:cxn ang="0">
                <a:pos x="3" y="0"/>
              </a:cxn>
            </a:cxnLst>
            <a:rect l="0" t="0" r="r" b="b"/>
            <a:pathLst>
              <a:path w="4" h="4">
                <a:moveTo>
                  <a:pt x="3" y="0"/>
                </a:moveTo>
                <a:lnTo>
                  <a:pt x="4" y="0"/>
                </a:lnTo>
                <a:lnTo>
                  <a:pt x="3" y="2"/>
                </a:lnTo>
                <a:lnTo>
                  <a:pt x="1" y="3"/>
                </a:lnTo>
                <a:lnTo>
                  <a:pt x="1" y="4"/>
                </a:lnTo>
                <a:lnTo>
                  <a:pt x="0" y="3"/>
                </a:lnTo>
                <a:lnTo>
                  <a:pt x="1" y="3"/>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46" name="Freeform 90"/>
          <p:cNvSpPr>
            <a:spLocks/>
          </p:cNvSpPr>
          <p:nvPr/>
        </p:nvSpPr>
        <p:spPr bwMode="auto">
          <a:xfrm>
            <a:off x="2451100" y="4293394"/>
            <a:ext cx="0" cy="2381"/>
          </a:xfrm>
          <a:custGeom>
            <a:avLst/>
            <a:gdLst/>
            <a:ahLst/>
            <a:cxnLst>
              <a:cxn ang="0">
                <a:pos x="3" y="0"/>
              </a:cxn>
              <a:cxn ang="0">
                <a:pos x="3" y="4"/>
              </a:cxn>
              <a:cxn ang="0">
                <a:pos x="1" y="4"/>
              </a:cxn>
              <a:cxn ang="0">
                <a:pos x="0" y="1"/>
              </a:cxn>
              <a:cxn ang="0">
                <a:pos x="1" y="0"/>
              </a:cxn>
              <a:cxn ang="0">
                <a:pos x="3" y="0"/>
              </a:cxn>
            </a:cxnLst>
            <a:rect l="0" t="0" r="r" b="b"/>
            <a:pathLst>
              <a:path w="3" h="4">
                <a:moveTo>
                  <a:pt x="3" y="0"/>
                </a:moveTo>
                <a:lnTo>
                  <a:pt x="3" y="4"/>
                </a:lnTo>
                <a:lnTo>
                  <a:pt x="1" y="4"/>
                </a:lnTo>
                <a:lnTo>
                  <a:pt x="0" y="1"/>
                </a:lnTo>
                <a:lnTo>
                  <a:pt x="1"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47" name="Freeform 91"/>
          <p:cNvSpPr>
            <a:spLocks/>
          </p:cNvSpPr>
          <p:nvPr/>
        </p:nvSpPr>
        <p:spPr bwMode="auto">
          <a:xfrm>
            <a:off x="2454276" y="4405313"/>
            <a:ext cx="4763" cy="1191"/>
          </a:xfrm>
          <a:custGeom>
            <a:avLst/>
            <a:gdLst/>
            <a:ahLst/>
            <a:cxnLst>
              <a:cxn ang="0">
                <a:pos x="1" y="0"/>
              </a:cxn>
              <a:cxn ang="0">
                <a:pos x="3" y="1"/>
              </a:cxn>
              <a:cxn ang="0">
                <a:pos x="1" y="3"/>
              </a:cxn>
              <a:cxn ang="0">
                <a:pos x="0" y="1"/>
              </a:cxn>
              <a:cxn ang="0">
                <a:pos x="0" y="0"/>
              </a:cxn>
              <a:cxn ang="0">
                <a:pos x="1" y="0"/>
              </a:cxn>
            </a:cxnLst>
            <a:rect l="0" t="0" r="r" b="b"/>
            <a:pathLst>
              <a:path w="3" h="3">
                <a:moveTo>
                  <a:pt x="1" y="0"/>
                </a:moveTo>
                <a:lnTo>
                  <a:pt x="3" y="1"/>
                </a:lnTo>
                <a:lnTo>
                  <a:pt x="1" y="3"/>
                </a:lnTo>
                <a:lnTo>
                  <a:pt x="0" y="1"/>
                </a:lnTo>
                <a:lnTo>
                  <a:pt x="0" y="0"/>
                </a:lnTo>
                <a:lnTo>
                  <a:pt x="1" y="0"/>
                </a:lnTo>
              </a:path>
            </a:pathLst>
          </a:custGeom>
          <a:solidFill>
            <a:srgbClr val="CCFFFF"/>
          </a:solidFill>
          <a:ln w="3175">
            <a:solidFill>
              <a:srgbClr val="001762"/>
            </a:solidFill>
            <a:prstDash val="solid"/>
            <a:round/>
            <a:headEnd/>
            <a:tailEnd/>
          </a:ln>
        </p:spPr>
        <p:txBody>
          <a:bodyPr/>
          <a:lstStyle/>
          <a:p>
            <a:endParaRPr lang="en-US"/>
          </a:p>
        </p:txBody>
      </p:sp>
      <p:sp>
        <p:nvSpPr>
          <p:cNvPr id="326748" name="Freeform 92"/>
          <p:cNvSpPr>
            <a:spLocks/>
          </p:cNvSpPr>
          <p:nvPr/>
        </p:nvSpPr>
        <p:spPr bwMode="auto">
          <a:xfrm>
            <a:off x="2454275" y="4293394"/>
            <a:ext cx="0" cy="0"/>
          </a:xfrm>
          <a:custGeom>
            <a:avLst/>
            <a:gdLst/>
            <a:ahLst/>
            <a:cxnLst>
              <a:cxn ang="0">
                <a:pos x="3" y="2"/>
              </a:cxn>
              <a:cxn ang="0">
                <a:pos x="3" y="3"/>
              </a:cxn>
              <a:cxn ang="0">
                <a:pos x="1" y="3"/>
              </a:cxn>
              <a:cxn ang="0">
                <a:pos x="0" y="2"/>
              </a:cxn>
              <a:cxn ang="0">
                <a:pos x="0" y="2"/>
              </a:cxn>
              <a:cxn ang="0">
                <a:pos x="1" y="0"/>
              </a:cxn>
              <a:cxn ang="0">
                <a:pos x="1" y="0"/>
              </a:cxn>
              <a:cxn ang="0">
                <a:pos x="3" y="2"/>
              </a:cxn>
            </a:cxnLst>
            <a:rect l="0" t="0" r="r" b="b"/>
            <a:pathLst>
              <a:path w="3" h="3">
                <a:moveTo>
                  <a:pt x="3" y="2"/>
                </a:moveTo>
                <a:lnTo>
                  <a:pt x="3" y="3"/>
                </a:lnTo>
                <a:lnTo>
                  <a:pt x="1" y="3"/>
                </a:lnTo>
                <a:lnTo>
                  <a:pt x="0" y="2"/>
                </a:lnTo>
                <a:lnTo>
                  <a:pt x="0" y="2"/>
                </a:lnTo>
                <a:lnTo>
                  <a:pt x="1" y="0"/>
                </a:lnTo>
                <a:lnTo>
                  <a:pt x="1" y="0"/>
                </a:lnTo>
                <a:lnTo>
                  <a:pt x="3" y="2"/>
                </a:lnTo>
              </a:path>
            </a:pathLst>
          </a:custGeom>
          <a:solidFill>
            <a:srgbClr val="CCFFFF"/>
          </a:solidFill>
          <a:ln w="3175">
            <a:solidFill>
              <a:srgbClr val="001762"/>
            </a:solidFill>
            <a:prstDash val="solid"/>
            <a:round/>
            <a:headEnd/>
            <a:tailEnd/>
          </a:ln>
        </p:spPr>
        <p:txBody>
          <a:bodyPr/>
          <a:lstStyle/>
          <a:p>
            <a:endParaRPr lang="en-US"/>
          </a:p>
        </p:txBody>
      </p:sp>
      <p:sp>
        <p:nvSpPr>
          <p:cNvPr id="326749" name="Rectangle 93"/>
          <p:cNvSpPr>
            <a:spLocks noChangeArrowheads="1"/>
          </p:cNvSpPr>
          <p:nvPr/>
        </p:nvSpPr>
        <p:spPr bwMode="auto">
          <a:xfrm>
            <a:off x="2430465" y="4200525"/>
            <a:ext cx="3175" cy="0"/>
          </a:xfrm>
          <a:prstGeom prst="rect">
            <a:avLst/>
          </a:prstGeom>
          <a:solidFill>
            <a:srgbClr val="CCFFFF"/>
          </a:solidFill>
          <a:ln w="3175">
            <a:solidFill>
              <a:srgbClr val="001762"/>
            </a:solidFill>
            <a:miter lim="800000"/>
            <a:headEnd/>
            <a:tailEnd/>
          </a:ln>
        </p:spPr>
        <p:txBody>
          <a:bodyPr/>
          <a:lstStyle/>
          <a:p>
            <a:endParaRPr lang="en-US"/>
          </a:p>
        </p:txBody>
      </p:sp>
      <p:sp>
        <p:nvSpPr>
          <p:cNvPr id="326750" name="Freeform 94"/>
          <p:cNvSpPr>
            <a:spLocks/>
          </p:cNvSpPr>
          <p:nvPr/>
        </p:nvSpPr>
        <p:spPr bwMode="auto">
          <a:xfrm>
            <a:off x="2416177" y="4260056"/>
            <a:ext cx="3175" cy="0"/>
          </a:xfrm>
          <a:custGeom>
            <a:avLst/>
            <a:gdLst/>
            <a:ahLst/>
            <a:cxnLst>
              <a:cxn ang="0">
                <a:pos x="2" y="0"/>
              </a:cxn>
              <a:cxn ang="0">
                <a:pos x="3" y="0"/>
              </a:cxn>
              <a:cxn ang="0">
                <a:pos x="2" y="2"/>
              </a:cxn>
              <a:cxn ang="0">
                <a:pos x="0" y="1"/>
              </a:cxn>
              <a:cxn ang="0">
                <a:pos x="2" y="0"/>
              </a:cxn>
            </a:cxnLst>
            <a:rect l="0" t="0" r="r" b="b"/>
            <a:pathLst>
              <a:path w="3" h="2">
                <a:moveTo>
                  <a:pt x="2" y="0"/>
                </a:moveTo>
                <a:lnTo>
                  <a:pt x="3" y="0"/>
                </a:lnTo>
                <a:lnTo>
                  <a:pt x="2" y="2"/>
                </a:lnTo>
                <a:lnTo>
                  <a:pt x="0" y="1"/>
                </a:lnTo>
                <a:lnTo>
                  <a:pt x="2" y="0"/>
                </a:lnTo>
              </a:path>
            </a:pathLst>
          </a:custGeom>
          <a:solidFill>
            <a:srgbClr val="CCFFFF"/>
          </a:solidFill>
          <a:ln w="3175">
            <a:solidFill>
              <a:srgbClr val="001762"/>
            </a:solidFill>
            <a:prstDash val="solid"/>
            <a:round/>
            <a:headEnd/>
            <a:tailEnd/>
          </a:ln>
        </p:spPr>
        <p:txBody>
          <a:bodyPr/>
          <a:lstStyle/>
          <a:p>
            <a:endParaRPr lang="en-US"/>
          </a:p>
        </p:txBody>
      </p:sp>
      <p:sp>
        <p:nvSpPr>
          <p:cNvPr id="326751" name="Freeform 95"/>
          <p:cNvSpPr>
            <a:spLocks/>
          </p:cNvSpPr>
          <p:nvPr/>
        </p:nvSpPr>
        <p:spPr bwMode="auto">
          <a:xfrm>
            <a:off x="2454276" y="4293394"/>
            <a:ext cx="4763" cy="0"/>
          </a:xfrm>
          <a:custGeom>
            <a:avLst/>
            <a:gdLst/>
            <a:ahLst/>
            <a:cxnLst>
              <a:cxn ang="0">
                <a:pos x="3" y="0"/>
              </a:cxn>
              <a:cxn ang="0">
                <a:pos x="2" y="2"/>
              </a:cxn>
              <a:cxn ang="0">
                <a:pos x="0" y="2"/>
              </a:cxn>
              <a:cxn ang="0">
                <a:pos x="0" y="0"/>
              </a:cxn>
              <a:cxn ang="0">
                <a:pos x="2" y="0"/>
              </a:cxn>
              <a:cxn ang="0">
                <a:pos x="3" y="0"/>
              </a:cxn>
            </a:cxnLst>
            <a:rect l="0" t="0" r="r" b="b"/>
            <a:pathLst>
              <a:path w="3" h="2">
                <a:moveTo>
                  <a:pt x="3" y="0"/>
                </a:moveTo>
                <a:lnTo>
                  <a:pt x="2" y="2"/>
                </a:lnTo>
                <a:lnTo>
                  <a:pt x="0" y="2"/>
                </a:lnTo>
                <a:lnTo>
                  <a:pt x="0" y="0"/>
                </a:lnTo>
                <a:lnTo>
                  <a:pt x="2"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52" name="Rectangle 96"/>
          <p:cNvSpPr>
            <a:spLocks noChangeArrowheads="1"/>
          </p:cNvSpPr>
          <p:nvPr/>
        </p:nvSpPr>
        <p:spPr bwMode="auto">
          <a:xfrm>
            <a:off x="2430463" y="4310063"/>
            <a:ext cx="0" cy="2381"/>
          </a:xfrm>
          <a:prstGeom prst="rect">
            <a:avLst/>
          </a:prstGeom>
          <a:solidFill>
            <a:srgbClr val="CCFFFF"/>
          </a:solidFill>
          <a:ln w="3175">
            <a:solidFill>
              <a:srgbClr val="001762"/>
            </a:solidFill>
            <a:miter lim="800000"/>
            <a:headEnd/>
            <a:tailEnd/>
          </a:ln>
        </p:spPr>
        <p:txBody>
          <a:bodyPr/>
          <a:lstStyle/>
          <a:p>
            <a:endParaRPr lang="en-US"/>
          </a:p>
        </p:txBody>
      </p:sp>
      <p:sp>
        <p:nvSpPr>
          <p:cNvPr id="326753" name="Freeform 97"/>
          <p:cNvSpPr>
            <a:spLocks/>
          </p:cNvSpPr>
          <p:nvPr/>
        </p:nvSpPr>
        <p:spPr bwMode="auto">
          <a:xfrm>
            <a:off x="2576513" y="2995614"/>
            <a:ext cx="57150" cy="40481"/>
          </a:xfrm>
          <a:custGeom>
            <a:avLst/>
            <a:gdLst/>
            <a:ahLst/>
            <a:cxnLst>
              <a:cxn ang="0">
                <a:pos x="94" y="66"/>
              </a:cxn>
              <a:cxn ang="0">
                <a:pos x="91" y="78"/>
              </a:cxn>
              <a:cxn ang="0">
                <a:pos x="81" y="92"/>
              </a:cxn>
              <a:cxn ang="0">
                <a:pos x="71" y="95"/>
              </a:cxn>
              <a:cxn ang="0">
                <a:pos x="63" y="85"/>
              </a:cxn>
              <a:cxn ang="0">
                <a:pos x="54" y="85"/>
              </a:cxn>
              <a:cxn ang="0">
                <a:pos x="37" y="83"/>
              </a:cxn>
              <a:cxn ang="0">
                <a:pos x="34" y="92"/>
              </a:cxn>
              <a:cxn ang="0">
                <a:pos x="27" y="82"/>
              </a:cxn>
              <a:cxn ang="0">
                <a:pos x="17" y="73"/>
              </a:cxn>
              <a:cxn ang="0">
                <a:pos x="9" y="71"/>
              </a:cxn>
              <a:cxn ang="0">
                <a:pos x="7" y="56"/>
              </a:cxn>
              <a:cxn ang="0">
                <a:pos x="12" y="45"/>
              </a:cxn>
              <a:cxn ang="0">
                <a:pos x="12" y="37"/>
              </a:cxn>
              <a:cxn ang="0">
                <a:pos x="2" y="28"/>
              </a:cxn>
              <a:cxn ang="0">
                <a:pos x="9" y="20"/>
              </a:cxn>
              <a:cxn ang="0">
                <a:pos x="19" y="22"/>
              </a:cxn>
              <a:cxn ang="0">
                <a:pos x="24" y="18"/>
              </a:cxn>
              <a:cxn ang="0">
                <a:pos x="33" y="13"/>
              </a:cxn>
              <a:cxn ang="0">
                <a:pos x="37" y="17"/>
              </a:cxn>
              <a:cxn ang="0">
                <a:pos x="43" y="7"/>
              </a:cxn>
              <a:cxn ang="0">
                <a:pos x="54" y="6"/>
              </a:cxn>
              <a:cxn ang="0">
                <a:pos x="63" y="0"/>
              </a:cxn>
              <a:cxn ang="0">
                <a:pos x="63" y="11"/>
              </a:cxn>
              <a:cxn ang="0">
                <a:pos x="70" y="12"/>
              </a:cxn>
              <a:cxn ang="0">
                <a:pos x="78" y="13"/>
              </a:cxn>
              <a:cxn ang="0">
                <a:pos x="80" y="21"/>
              </a:cxn>
              <a:cxn ang="0">
                <a:pos x="71" y="26"/>
              </a:cxn>
              <a:cxn ang="0">
                <a:pos x="63" y="35"/>
              </a:cxn>
              <a:cxn ang="0">
                <a:pos x="51" y="41"/>
              </a:cxn>
              <a:cxn ang="0">
                <a:pos x="46" y="48"/>
              </a:cxn>
              <a:cxn ang="0">
                <a:pos x="50" y="61"/>
              </a:cxn>
              <a:cxn ang="0">
                <a:pos x="58" y="58"/>
              </a:cxn>
              <a:cxn ang="0">
                <a:pos x="68" y="61"/>
              </a:cxn>
              <a:cxn ang="0">
                <a:pos x="74" y="53"/>
              </a:cxn>
              <a:cxn ang="0">
                <a:pos x="83" y="48"/>
              </a:cxn>
              <a:cxn ang="0">
                <a:pos x="95" y="51"/>
              </a:cxn>
              <a:cxn ang="0">
                <a:pos x="98" y="58"/>
              </a:cxn>
            </a:cxnLst>
            <a:rect l="0" t="0" r="r" b="b"/>
            <a:pathLst>
              <a:path w="100" h="95">
                <a:moveTo>
                  <a:pt x="94" y="58"/>
                </a:moveTo>
                <a:lnTo>
                  <a:pt x="94" y="66"/>
                </a:lnTo>
                <a:lnTo>
                  <a:pt x="91" y="71"/>
                </a:lnTo>
                <a:lnTo>
                  <a:pt x="91" y="78"/>
                </a:lnTo>
                <a:lnTo>
                  <a:pt x="83" y="86"/>
                </a:lnTo>
                <a:lnTo>
                  <a:pt x="81" y="92"/>
                </a:lnTo>
                <a:lnTo>
                  <a:pt x="75" y="95"/>
                </a:lnTo>
                <a:lnTo>
                  <a:pt x="71" y="95"/>
                </a:lnTo>
                <a:lnTo>
                  <a:pt x="66" y="86"/>
                </a:lnTo>
                <a:lnTo>
                  <a:pt x="63" y="85"/>
                </a:lnTo>
                <a:lnTo>
                  <a:pt x="53" y="90"/>
                </a:lnTo>
                <a:lnTo>
                  <a:pt x="54" y="85"/>
                </a:lnTo>
                <a:lnTo>
                  <a:pt x="41" y="83"/>
                </a:lnTo>
                <a:lnTo>
                  <a:pt x="37" y="83"/>
                </a:lnTo>
                <a:lnTo>
                  <a:pt x="36" y="86"/>
                </a:lnTo>
                <a:lnTo>
                  <a:pt x="34" y="92"/>
                </a:lnTo>
                <a:lnTo>
                  <a:pt x="30" y="88"/>
                </a:lnTo>
                <a:lnTo>
                  <a:pt x="27" y="82"/>
                </a:lnTo>
                <a:lnTo>
                  <a:pt x="20" y="77"/>
                </a:lnTo>
                <a:lnTo>
                  <a:pt x="17" y="73"/>
                </a:lnTo>
                <a:lnTo>
                  <a:pt x="12" y="75"/>
                </a:lnTo>
                <a:lnTo>
                  <a:pt x="9" y="71"/>
                </a:lnTo>
                <a:lnTo>
                  <a:pt x="7" y="61"/>
                </a:lnTo>
                <a:lnTo>
                  <a:pt x="7" y="56"/>
                </a:lnTo>
                <a:lnTo>
                  <a:pt x="6" y="50"/>
                </a:lnTo>
                <a:lnTo>
                  <a:pt x="12" y="45"/>
                </a:lnTo>
                <a:lnTo>
                  <a:pt x="16" y="41"/>
                </a:lnTo>
                <a:lnTo>
                  <a:pt x="12" y="37"/>
                </a:lnTo>
                <a:lnTo>
                  <a:pt x="6" y="32"/>
                </a:lnTo>
                <a:lnTo>
                  <a:pt x="2" y="28"/>
                </a:lnTo>
                <a:lnTo>
                  <a:pt x="0" y="23"/>
                </a:lnTo>
                <a:lnTo>
                  <a:pt x="9" y="20"/>
                </a:lnTo>
                <a:lnTo>
                  <a:pt x="14" y="22"/>
                </a:lnTo>
                <a:lnTo>
                  <a:pt x="19" y="22"/>
                </a:lnTo>
                <a:lnTo>
                  <a:pt x="20" y="18"/>
                </a:lnTo>
                <a:lnTo>
                  <a:pt x="24" y="18"/>
                </a:lnTo>
                <a:lnTo>
                  <a:pt x="30" y="16"/>
                </a:lnTo>
                <a:lnTo>
                  <a:pt x="33" y="13"/>
                </a:lnTo>
                <a:lnTo>
                  <a:pt x="36" y="16"/>
                </a:lnTo>
                <a:lnTo>
                  <a:pt x="37" y="17"/>
                </a:lnTo>
                <a:lnTo>
                  <a:pt x="40" y="12"/>
                </a:lnTo>
                <a:lnTo>
                  <a:pt x="43" y="7"/>
                </a:lnTo>
                <a:lnTo>
                  <a:pt x="50" y="6"/>
                </a:lnTo>
                <a:lnTo>
                  <a:pt x="54" y="6"/>
                </a:lnTo>
                <a:lnTo>
                  <a:pt x="57" y="2"/>
                </a:lnTo>
                <a:lnTo>
                  <a:pt x="63" y="0"/>
                </a:lnTo>
                <a:lnTo>
                  <a:pt x="66" y="3"/>
                </a:lnTo>
                <a:lnTo>
                  <a:pt x="63" y="11"/>
                </a:lnTo>
                <a:lnTo>
                  <a:pt x="64" y="13"/>
                </a:lnTo>
                <a:lnTo>
                  <a:pt x="70" y="12"/>
                </a:lnTo>
                <a:lnTo>
                  <a:pt x="75" y="11"/>
                </a:lnTo>
                <a:lnTo>
                  <a:pt x="78" y="13"/>
                </a:lnTo>
                <a:lnTo>
                  <a:pt x="83" y="16"/>
                </a:lnTo>
                <a:lnTo>
                  <a:pt x="80" y="21"/>
                </a:lnTo>
                <a:lnTo>
                  <a:pt x="77" y="20"/>
                </a:lnTo>
                <a:lnTo>
                  <a:pt x="71" y="26"/>
                </a:lnTo>
                <a:lnTo>
                  <a:pt x="67" y="31"/>
                </a:lnTo>
                <a:lnTo>
                  <a:pt x="63" y="35"/>
                </a:lnTo>
                <a:lnTo>
                  <a:pt x="57" y="40"/>
                </a:lnTo>
                <a:lnTo>
                  <a:pt x="51" y="41"/>
                </a:lnTo>
                <a:lnTo>
                  <a:pt x="48" y="45"/>
                </a:lnTo>
                <a:lnTo>
                  <a:pt x="46" y="48"/>
                </a:lnTo>
                <a:lnTo>
                  <a:pt x="50" y="53"/>
                </a:lnTo>
                <a:lnTo>
                  <a:pt x="50" y="61"/>
                </a:lnTo>
                <a:lnTo>
                  <a:pt x="53" y="60"/>
                </a:lnTo>
                <a:lnTo>
                  <a:pt x="58" y="58"/>
                </a:lnTo>
                <a:lnTo>
                  <a:pt x="64" y="60"/>
                </a:lnTo>
                <a:lnTo>
                  <a:pt x="68" y="61"/>
                </a:lnTo>
                <a:lnTo>
                  <a:pt x="73" y="58"/>
                </a:lnTo>
                <a:lnTo>
                  <a:pt x="74" y="53"/>
                </a:lnTo>
                <a:lnTo>
                  <a:pt x="74" y="50"/>
                </a:lnTo>
                <a:lnTo>
                  <a:pt x="83" y="48"/>
                </a:lnTo>
                <a:lnTo>
                  <a:pt x="91" y="50"/>
                </a:lnTo>
                <a:lnTo>
                  <a:pt x="95" y="51"/>
                </a:lnTo>
                <a:lnTo>
                  <a:pt x="100" y="56"/>
                </a:lnTo>
                <a:lnTo>
                  <a:pt x="98" y="58"/>
                </a:lnTo>
                <a:lnTo>
                  <a:pt x="94" y="58"/>
                </a:lnTo>
                <a:close/>
              </a:path>
            </a:pathLst>
          </a:custGeom>
          <a:solidFill>
            <a:srgbClr val="CCFFFF"/>
          </a:solidFill>
          <a:ln w="9525">
            <a:solidFill>
              <a:srgbClr val="001762"/>
            </a:solidFill>
            <a:round/>
            <a:headEnd/>
            <a:tailEnd/>
          </a:ln>
        </p:spPr>
        <p:txBody>
          <a:bodyPr/>
          <a:lstStyle/>
          <a:p>
            <a:endParaRPr lang="en-US"/>
          </a:p>
        </p:txBody>
      </p:sp>
      <p:sp>
        <p:nvSpPr>
          <p:cNvPr id="326754" name="Freeform 98"/>
          <p:cNvSpPr>
            <a:spLocks/>
          </p:cNvSpPr>
          <p:nvPr/>
        </p:nvSpPr>
        <p:spPr bwMode="auto">
          <a:xfrm>
            <a:off x="2576513" y="2995614"/>
            <a:ext cx="57150" cy="40481"/>
          </a:xfrm>
          <a:custGeom>
            <a:avLst/>
            <a:gdLst/>
            <a:ahLst/>
            <a:cxnLst>
              <a:cxn ang="0">
                <a:pos x="94" y="66"/>
              </a:cxn>
              <a:cxn ang="0">
                <a:pos x="91" y="78"/>
              </a:cxn>
              <a:cxn ang="0">
                <a:pos x="81" y="92"/>
              </a:cxn>
              <a:cxn ang="0">
                <a:pos x="71" y="95"/>
              </a:cxn>
              <a:cxn ang="0">
                <a:pos x="63" y="85"/>
              </a:cxn>
              <a:cxn ang="0">
                <a:pos x="54" y="85"/>
              </a:cxn>
              <a:cxn ang="0">
                <a:pos x="37" y="83"/>
              </a:cxn>
              <a:cxn ang="0">
                <a:pos x="34" y="92"/>
              </a:cxn>
              <a:cxn ang="0">
                <a:pos x="27" y="82"/>
              </a:cxn>
              <a:cxn ang="0">
                <a:pos x="17" y="73"/>
              </a:cxn>
              <a:cxn ang="0">
                <a:pos x="9" y="71"/>
              </a:cxn>
              <a:cxn ang="0">
                <a:pos x="7" y="56"/>
              </a:cxn>
              <a:cxn ang="0">
                <a:pos x="12" y="45"/>
              </a:cxn>
              <a:cxn ang="0">
                <a:pos x="12" y="37"/>
              </a:cxn>
              <a:cxn ang="0">
                <a:pos x="2" y="28"/>
              </a:cxn>
              <a:cxn ang="0">
                <a:pos x="9" y="20"/>
              </a:cxn>
              <a:cxn ang="0">
                <a:pos x="19" y="22"/>
              </a:cxn>
              <a:cxn ang="0">
                <a:pos x="24" y="18"/>
              </a:cxn>
              <a:cxn ang="0">
                <a:pos x="33" y="13"/>
              </a:cxn>
              <a:cxn ang="0">
                <a:pos x="37" y="17"/>
              </a:cxn>
              <a:cxn ang="0">
                <a:pos x="43" y="7"/>
              </a:cxn>
              <a:cxn ang="0">
                <a:pos x="54" y="6"/>
              </a:cxn>
              <a:cxn ang="0">
                <a:pos x="63" y="0"/>
              </a:cxn>
              <a:cxn ang="0">
                <a:pos x="63" y="11"/>
              </a:cxn>
              <a:cxn ang="0">
                <a:pos x="70" y="12"/>
              </a:cxn>
              <a:cxn ang="0">
                <a:pos x="78" y="13"/>
              </a:cxn>
              <a:cxn ang="0">
                <a:pos x="80" y="21"/>
              </a:cxn>
              <a:cxn ang="0">
                <a:pos x="71" y="26"/>
              </a:cxn>
              <a:cxn ang="0">
                <a:pos x="63" y="35"/>
              </a:cxn>
              <a:cxn ang="0">
                <a:pos x="51" y="41"/>
              </a:cxn>
              <a:cxn ang="0">
                <a:pos x="46" y="48"/>
              </a:cxn>
              <a:cxn ang="0">
                <a:pos x="50" y="61"/>
              </a:cxn>
              <a:cxn ang="0">
                <a:pos x="58" y="58"/>
              </a:cxn>
              <a:cxn ang="0">
                <a:pos x="68" y="61"/>
              </a:cxn>
              <a:cxn ang="0">
                <a:pos x="74" y="53"/>
              </a:cxn>
              <a:cxn ang="0">
                <a:pos x="83" y="48"/>
              </a:cxn>
              <a:cxn ang="0">
                <a:pos x="95" y="51"/>
              </a:cxn>
              <a:cxn ang="0">
                <a:pos x="98" y="58"/>
              </a:cxn>
            </a:cxnLst>
            <a:rect l="0" t="0" r="r" b="b"/>
            <a:pathLst>
              <a:path w="100" h="95">
                <a:moveTo>
                  <a:pt x="94" y="58"/>
                </a:moveTo>
                <a:lnTo>
                  <a:pt x="94" y="66"/>
                </a:lnTo>
                <a:lnTo>
                  <a:pt x="91" y="71"/>
                </a:lnTo>
                <a:lnTo>
                  <a:pt x="91" y="78"/>
                </a:lnTo>
                <a:lnTo>
                  <a:pt x="83" y="86"/>
                </a:lnTo>
                <a:lnTo>
                  <a:pt x="81" y="92"/>
                </a:lnTo>
                <a:lnTo>
                  <a:pt x="75" y="95"/>
                </a:lnTo>
                <a:lnTo>
                  <a:pt x="71" y="95"/>
                </a:lnTo>
                <a:lnTo>
                  <a:pt x="66" y="86"/>
                </a:lnTo>
                <a:lnTo>
                  <a:pt x="63" y="85"/>
                </a:lnTo>
                <a:lnTo>
                  <a:pt x="53" y="90"/>
                </a:lnTo>
                <a:lnTo>
                  <a:pt x="54" y="85"/>
                </a:lnTo>
                <a:lnTo>
                  <a:pt x="41" y="83"/>
                </a:lnTo>
                <a:lnTo>
                  <a:pt x="37" y="83"/>
                </a:lnTo>
                <a:lnTo>
                  <a:pt x="36" y="86"/>
                </a:lnTo>
                <a:lnTo>
                  <a:pt x="34" y="92"/>
                </a:lnTo>
                <a:lnTo>
                  <a:pt x="30" y="88"/>
                </a:lnTo>
                <a:lnTo>
                  <a:pt x="27" y="82"/>
                </a:lnTo>
                <a:lnTo>
                  <a:pt x="20" y="77"/>
                </a:lnTo>
                <a:lnTo>
                  <a:pt x="17" y="73"/>
                </a:lnTo>
                <a:lnTo>
                  <a:pt x="12" y="75"/>
                </a:lnTo>
                <a:lnTo>
                  <a:pt x="9" y="71"/>
                </a:lnTo>
                <a:lnTo>
                  <a:pt x="7" y="61"/>
                </a:lnTo>
                <a:lnTo>
                  <a:pt x="7" y="56"/>
                </a:lnTo>
                <a:lnTo>
                  <a:pt x="6" y="50"/>
                </a:lnTo>
                <a:lnTo>
                  <a:pt x="12" y="45"/>
                </a:lnTo>
                <a:lnTo>
                  <a:pt x="16" y="41"/>
                </a:lnTo>
                <a:lnTo>
                  <a:pt x="12" y="37"/>
                </a:lnTo>
                <a:lnTo>
                  <a:pt x="6" y="32"/>
                </a:lnTo>
                <a:lnTo>
                  <a:pt x="2" y="28"/>
                </a:lnTo>
                <a:lnTo>
                  <a:pt x="0" y="23"/>
                </a:lnTo>
                <a:lnTo>
                  <a:pt x="9" y="20"/>
                </a:lnTo>
                <a:lnTo>
                  <a:pt x="14" y="22"/>
                </a:lnTo>
                <a:lnTo>
                  <a:pt x="19" y="22"/>
                </a:lnTo>
                <a:lnTo>
                  <a:pt x="20" y="18"/>
                </a:lnTo>
                <a:lnTo>
                  <a:pt x="24" y="18"/>
                </a:lnTo>
                <a:lnTo>
                  <a:pt x="30" y="16"/>
                </a:lnTo>
                <a:lnTo>
                  <a:pt x="33" y="13"/>
                </a:lnTo>
                <a:lnTo>
                  <a:pt x="36" y="16"/>
                </a:lnTo>
                <a:lnTo>
                  <a:pt x="37" y="17"/>
                </a:lnTo>
                <a:lnTo>
                  <a:pt x="40" y="12"/>
                </a:lnTo>
                <a:lnTo>
                  <a:pt x="43" y="7"/>
                </a:lnTo>
                <a:lnTo>
                  <a:pt x="50" y="6"/>
                </a:lnTo>
                <a:lnTo>
                  <a:pt x="54" y="6"/>
                </a:lnTo>
                <a:lnTo>
                  <a:pt x="57" y="2"/>
                </a:lnTo>
                <a:lnTo>
                  <a:pt x="63" y="0"/>
                </a:lnTo>
                <a:lnTo>
                  <a:pt x="66" y="3"/>
                </a:lnTo>
                <a:lnTo>
                  <a:pt x="63" y="11"/>
                </a:lnTo>
                <a:lnTo>
                  <a:pt x="64" y="13"/>
                </a:lnTo>
                <a:lnTo>
                  <a:pt x="70" y="12"/>
                </a:lnTo>
                <a:lnTo>
                  <a:pt x="75" y="11"/>
                </a:lnTo>
                <a:lnTo>
                  <a:pt x="78" y="13"/>
                </a:lnTo>
                <a:lnTo>
                  <a:pt x="83" y="16"/>
                </a:lnTo>
                <a:lnTo>
                  <a:pt x="80" y="21"/>
                </a:lnTo>
                <a:lnTo>
                  <a:pt x="77" y="20"/>
                </a:lnTo>
                <a:lnTo>
                  <a:pt x="71" y="26"/>
                </a:lnTo>
                <a:lnTo>
                  <a:pt x="67" y="31"/>
                </a:lnTo>
                <a:lnTo>
                  <a:pt x="63" y="35"/>
                </a:lnTo>
                <a:lnTo>
                  <a:pt x="57" y="40"/>
                </a:lnTo>
                <a:lnTo>
                  <a:pt x="51" y="41"/>
                </a:lnTo>
                <a:lnTo>
                  <a:pt x="48" y="45"/>
                </a:lnTo>
                <a:lnTo>
                  <a:pt x="46" y="48"/>
                </a:lnTo>
                <a:lnTo>
                  <a:pt x="50" y="53"/>
                </a:lnTo>
                <a:lnTo>
                  <a:pt x="50" y="61"/>
                </a:lnTo>
                <a:lnTo>
                  <a:pt x="53" y="60"/>
                </a:lnTo>
                <a:lnTo>
                  <a:pt x="58" y="58"/>
                </a:lnTo>
                <a:lnTo>
                  <a:pt x="64" y="60"/>
                </a:lnTo>
                <a:lnTo>
                  <a:pt x="68" y="61"/>
                </a:lnTo>
                <a:lnTo>
                  <a:pt x="73" y="58"/>
                </a:lnTo>
                <a:lnTo>
                  <a:pt x="74" y="53"/>
                </a:lnTo>
                <a:lnTo>
                  <a:pt x="74" y="50"/>
                </a:lnTo>
                <a:lnTo>
                  <a:pt x="83" y="48"/>
                </a:lnTo>
                <a:lnTo>
                  <a:pt x="91" y="50"/>
                </a:lnTo>
                <a:lnTo>
                  <a:pt x="95" y="51"/>
                </a:lnTo>
                <a:lnTo>
                  <a:pt x="100" y="56"/>
                </a:lnTo>
                <a:lnTo>
                  <a:pt x="98" y="58"/>
                </a:lnTo>
                <a:lnTo>
                  <a:pt x="94" y="58"/>
                </a:lnTo>
              </a:path>
            </a:pathLst>
          </a:custGeom>
          <a:solidFill>
            <a:srgbClr val="CCFFFF"/>
          </a:solidFill>
          <a:ln w="3175">
            <a:solidFill>
              <a:srgbClr val="001762"/>
            </a:solidFill>
            <a:prstDash val="solid"/>
            <a:round/>
            <a:headEnd/>
            <a:tailEnd/>
          </a:ln>
        </p:spPr>
        <p:txBody>
          <a:bodyPr/>
          <a:lstStyle/>
          <a:p>
            <a:endParaRPr lang="en-US"/>
          </a:p>
        </p:txBody>
      </p:sp>
      <p:sp>
        <p:nvSpPr>
          <p:cNvPr id="326755" name="Freeform 99"/>
          <p:cNvSpPr>
            <a:spLocks noEditPoints="1"/>
          </p:cNvSpPr>
          <p:nvPr/>
        </p:nvSpPr>
        <p:spPr bwMode="auto">
          <a:xfrm>
            <a:off x="2517777" y="2761060"/>
            <a:ext cx="1547813" cy="890588"/>
          </a:xfrm>
          <a:custGeom>
            <a:avLst/>
            <a:gdLst/>
            <a:ahLst/>
            <a:cxnLst>
              <a:cxn ang="0">
                <a:pos x="2564" y="975"/>
              </a:cxn>
              <a:cxn ang="0">
                <a:pos x="2471" y="1021"/>
              </a:cxn>
              <a:cxn ang="0">
                <a:pos x="2419" y="792"/>
              </a:cxn>
              <a:cxn ang="0">
                <a:pos x="2141" y="783"/>
              </a:cxn>
              <a:cxn ang="0">
                <a:pos x="1923" y="701"/>
              </a:cxn>
              <a:cxn ang="0">
                <a:pos x="1862" y="898"/>
              </a:cxn>
              <a:cxn ang="0">
                <a:pos x="1787" y="1012"/>
              </a:cxn>
              <a:cxn ang="0">
                <a:pos x="1660" y="1162"/>
              </a:cxn>
              <a:cxn ang="0">
                <a:pos x="1599" y="1174"/>
              </a:cxn>
              <a:cxn ang="0">
                <a:pos x="1511" y="1227"/>
              </a:cxn>
              <a:cxn ang="0">
                <a:pos x="1440" y="1283"/>
              </a:cxn>
              <a:cxn ang="0">
                <a:pos x="1369" y="1389"/>
              </a:cxn>
              <a:cxn ang="0">
                <a:pos x="1246" y="1425"/>
              </a:cxn>
              <a:cxn ang="0">
                <a:pos x="1210" y="1490"/>
              </a:cxn>
              <a:cxn ang="0">
                <a:pos x="1086" y="1487"/>
              </a:cxn>
              <a:cxn ang="0">
                <a:pos x="1024" y="1539"/>
              </a:cxn>
              <a:cxn ang="0">
                <a:pos x="971" y="1626"/>
              </a:cxn>
              <a:cxn ang="0">
                <a:pos x="832" y="1628"/>
              </a:cxn>
              <a:cxn ang="0">
                <a:pos x="716" y="1698"/>
              </a:cxn>
              <a:cxn ang="0">
                <a:pos x="568" y="1755"/>
              </a:cxn>
              <a:cxn ang="0">
                <a:pos x="592" y="1837"/>
              </a:cxn>
              <a:cxn ang="0">
                <a:pos x="589" y="1965"/>
              </a:cxn>
              <a:cxn ang="0">
                <a:pos x="478" y="2056"/>
              </a:cxn>
              <a:cxn ang="0">
                <a:pos x="331" y="1991"/>
              </a:cxn>
              <a:cxn ang="0">
                <a:pos x="278" y="1909"/>
              </a:cxn>
              <a:cxn ang="0">
                <a:pos x="247" y="1831"/>
              </a:cxn>
              <a:cxn ang="0">
                <a:pos x="223" y="1751"/>
              </a:cxn>
              <a:cxn ang="0">
                <a:pos x="231" y="1735"/>
              </a:cxn>
              <a:cxn ang="0">
                <a:pos x="217" y="1648"/>
              </a:cxn>
              <a:cxn ang="0">
                <a:pos x="219" y="1599"/>
              </a:cxn>
              <a:cxn ang="0">
                <a:pos x="186" y="1512"/>
              </a:cxn>
              <a:cxn ang="0">
                <a:pos x="177" y="1487"/>
              </a:cxn>
              <a:cxn ang="0">
                <a:pos x="145" y="1347"/>
              </a:cxn>
              <a:cxn ang="0">
                <a:pos x="115" y="1268"/>
              </a:cxn>
              <a:cxn ang="0">
                <a:pos x="136" y="1209"/>
              </a:cxn>
              <a:cxn ang="0">
                <a:pos x="81" y="1138"/>
              </a:cxn>
              <a:cxn ang="0">
                <a:pos x="92" y="1027"/>
              </a:cxn>
              <a:cxn ang="0">
                <a:pos x="85" y="1002"/>
              </a:cxn>
              <a:cxn ang="0">
                <a:pos x="139" y="966"/>
              </a:cxn>
              <a:cxn ang="0">
                <a:pos x="113" y="942"/>
              </a:cxn>
              <a:cxn ang="0">
                <a:pos x="86" y="945"/>
              </a:cxn>
              <a:cxn ang="0">
                <a:pos x="51" y="976"/>
              </a:cxn>
              <a:cxn ang="0">
                <a:pos x="41" y="887"/>
              </a:cxn>
              <a:cxn ang="0">
                <a:pos x="31" y="827"/>
              </a:cxn>
              <a:cxn ang="0">
                <a:pos x="1" y="704"/>
              </a:cxn>
              <a:cxn ang="0">
                <a:pos x="22" y="622"/>
              </a:cxn>
              <a:cxn ang="0">
                <a:pos x="211" y="600"/>
              </a:cxn>
              <a:cxn ang="0">
                <a:pos x="386" y="457"/>
              </a:cxn>
              <a:cxn ang="0">
                <a:pos x="378" y="270"/>
              </a:cxn>
              <a:cxn ang="0">
                <a:pos x="409" y="168"/>
              </a:cxn>
              <a:cxn ang="0">
                <a:pos x="615" y="108"/>
              </a:cxn>
              <a:cxn ang="0">
                <a:pos x="1062" y="208"/>
              </a:cxn>
              <a:cxn ang="0">
                <a:pos x="1308" y="233"/>
              </a:cxn>
              <a:cxn ang="0">
                <a:pos x="1632" y="172"/>
              </a:cxn>
              <a:cxn ang="0">
                <a:pos x="1872" y="155"/>
              </a:cxn>
              <a:cxn ang="0">
                <a:pos x="2142" y="147"/>
              </a:cxn>
              <a:cxn ang="0">
                <a:pos x="2473" y="165"/>
              </a:cxn>
              <a:cxn ang="0">
                <a:pos x="2623" y="298"/>
              </a:cxn>
              <a:cxn ang="0">
                <a:pos x="2606" y="601"/>
              </a:cxn>
              <a:cxn ang="0">
                <a:pos x="2682" y="750"/>
              </a:cxn>
              <a:cxn ang="0">
                <a:pos x="280" y="1931"/>
              </a:cxn>
              <a:cxn ang="0">
                <a:pos x="24" y="820"/>
              </a:cxn>
            </a:cxnLst>
            <a:rect l="0" t="0" r="r" b="b"/>
            <a:pathLst>
              <a:path w="2774" h="2060">
                <a:moveTo>
                  <a:pt x="2764" y="833"/>
                </a:moveTo>
                <a:lnTo>
                  <a:pt x="2756" y="840"/>
                </a:lnTo>
                <a:lnTo>
                  <a:pt x="2746" y="843"/>
                </a:lnTo>
                <a:lnTo>
                  <a:pt x="2741" y="846"/>
                </a:lnTo>
                <a:lnTo>
                  <a:pt x="2744" y="851"/>
                </a:lnTo>
                <a:lnTo>
                  <a:pt x="2749" y="857"/>
                </a:lnTo>
                <a:lnTo>
                  <a:pt x="2754" y="860"/>
                </a:lnTo>
                <a:lnTo>
                  <a:pt x="2758" y="863"/>
                </a:lnTo>
                <a:lnTo>
                  <a:pt x="2754" y="867"/>
                </a:lnTo>
                <a:lnTo>
                  <a:pt x="2747" y="872"/>
                </a:lnTo>
                <a:lnTo>
                  <a:pt x="2736" y="880"/>
                </a:lnTo>
                <a:lnTo>
                  <a:pt x="2729" y="883"/>
                </a:lnTo>
                <a:lnTo>
                  <a:pt x="2717" y="888"/>
                </a:lnTo>
                <a:lnTo>
                  <a:pt x="2707" y="891"/>
                </a:lnTo>
                <a:lnTo>
                  <a:pt x="2702" y="890"/>
                </a:lnTo>
                <a:lnTo>
                  <a:pt x="2699" y="886"/>
                </a:lnTo>
                <a:lnTo>
                  <a:pt x="2696" y="882"/>
                </a:lnTo>
                <a:lnTo>
                  <a:pt x="2690" y="880"/>
                </a:lnTo>
                <a:lnTo>
                  <a:pt x="2683" y="885"/>
                </a:lnTo>
                <a:lnTo>
                  <a:pt x="2676" y="885"/>
                </a:lnTo>
                <a:lnTo>
                  <a:pt x="2672" y="877"/>
                </a:lnTo>
                <a:lnTo>
                  <a:pt x="2668" y="871"/>
                </a:lnTo>
                <a:lnTo>
                  <a:pt x="2666" y="861"/>
                </a:lnTo>
                <a:lnTo>
                  <a:pt x="2659" y="856"/>
                </a:lnTo>
                <a:lnTo>
                  <a:pt x="2655" y="861"/>
                </a:lnTo>
                <a:lnTo>
                  <a:pt x="2641" y="873"/>
                </a:lnTo>
                <a:lnTo>
                  <a:pt x="2636" y="876"/>
                </a:lnTo>
                <a:lnTo>
                  <a:pt x="2628" y="882"/>
                </a:lnTo>
                <a:lnTo>
                  <a:pt x="2623" y="886"/>
                </a:lnTo>
                <a:lnTo>
                  <a:pt x="2618" y="893"/>
                </a:lnTo>
                <a:lnTo>
                  <a:pt x="2612" y="897"/>
                </a:lnTo>
                <a:lnTo>
                  <a:pt x="2609" y="900"/>
                </a:lnTo>
                <a:lnTo>
                  <a:pt x="2602" y="905"/>
                </a:lnTo>
                <a:lnTo>
                  <a:pt x="2594" y="910"/>
                </a:lnTo>
                <a:lnTo>
                  <a:pt x="2591" y="918"/>
                </a:lnTo>
                <a:lnTo>
                  <a:pt x="2588" y="927"/>
                </a:lnTo>
                <a:lnTo>
                  <a:pt x="2579" y="936"/>
                </a:lnTo>
                <a:lnTo>
                  <a:pt x="2578" y="943"/>
                </a:lnTo>
                <a:lnTo>
                  <a:pt x="2575" y="951"/>
                </a:lnTo>
                <a:lnTo>
                  <a:pt x="2572" y="960"/>
                </a:lnTo>
                <a:lnTo>
                  <a:pt x="2568" y="966"/>
                </a:lnTo>
                <a:lnTo>
                  <a:pt x="2564" y="975"/>
                </a:lnTo>
                <a:lnTo>
                  <a:pt x="2560" y="982"/>
                </a:lnTo>
                <a:lnTo>
                  <a:pt x="2557" y="988"/>
                </a:lnTo>
                <a:lnTo>
                  <a:pt x="2552" y="996"/>
                </a:lnTo>
                <a:lnTo>
                  <a:pt x="2555" y="1001"/>
                </a:lnTo>
                <a:lnTo>
                  <a:pt x="2558" y="1009"/>
                </a:lnTo>
                <a:lnTo>
                  <a:pt x="2567" y="1017"/>
                </a:lnTo>
                <a:lnTo>
                  <a:pt x="2571" y="1022"/>
                </a:lnTo>
                <a:lnTo>
                  <a:pt x="2577" y="1029"/>
                </a:lnTo>
                <a:lnTo>
                  <a:pt x="2578" y="1037"/>
                </a:lnTo>
                <a:lnTo>
                  <a:pt x="2568" y="1047"/>
                </a:lnTo>
                <a:lnTo>
                  <a:pt x="2560" y="1052"/>
                </a:lnTo>
                <a:lnTo>
                  <a:pt x="2555" y="1054"/>
                </a:lnTo>
                <a:lnTo>
                  <a:pt x="2550" y="1057"/>
                </a:lnTo>
                <a:lnTo>
                  <a:pt x="2551" y="1061"/>
                </a:lnTo>
                <a:lnTo>
                  <a:pt x="2561" y="1071"/>
                </a:lnTo>
                <a:lnTo>
                  <a:pt x="2554" y="1072"/>
                </a:lnTo>
                <a:lnTo>
                  <a:pt x="2548" y="1073"/>
                </a:lnTo>
                <a:lnTo>
                  <a:pt x="2541" y="1074"/>
                </a:lnTo>
                <a:lnTo>
                  <a:pt x="2535" y="1074"/>
                </a:lnTo>
                <a:lnTo>
                  <a:pt x="2530" y="1076"/>
                </a:lnTo>
                <a:lnTo>
                  <a:pt x="2520" y="1076"/>
                </a:lnTo>
                <a:lnTo>
                  <a:pt x="2517" y="1074"/>
                </a:lnTo>
                <a:lnTo>
                  <a:pt x="2511" y="1072"/>
                </a:lnTo>
                <a:lnTo>
                  <a:pt x="2510" y="1069"/>
                </a:lnTo>
                <a:lnTo>
                  <a:pt x="2507" y="1066"/>
                </a:lnTo>
                <a:lnTo>
                  <a:pt x="2504" y="1062"/>
                </a:lnTo>
                <a:lnTo>
                  <a:pt x="2501" y="1059"/>
                </a:lnTo>
                <a:lnTo>
                  <a:pt x="2497" y="1057"/>
                </a:lnTo>
                <a:lnTo>
                  <a:pt x="2493" y="1056"/>
                </a:lnTo>
                <a:lnTo>
                  <a:pt x="2487" y="1051"/>
                </a:lnTo>
                <a:lnTo>
                  <a:pt x="2484" y="1051"/>
                </a:lnTo>
                <a:lnTo>
                  <a:pt x="2481" y="1049"/>
                </a:lnTo>
                <a:lnTo>
                  <a:pt x="2477" y="1049"/>
                </a:lnTo>
                <a:lnTo>
                  <a:pt x="2473" y="1048"/>
                </a:lnTo>
                <a:lnTo>
                  <a:pt x="2469" y="1047"/>
                </a:lnTo>
                <a:lnTo>
                  <a:pt x="2464" y="1044"/>
                </a:lnTo>
                <a:lnTo>
                  <a:pt x="2459" y="1034"/>
                </a:lnTo>
                <a:lnTo>
                  <a:pt x="2463" y="1031"/>
                </a:lnTo>
                <a:lnTo>
                  <a:pt x="2466" y="1029"/>
                </a:lnTo>
                <a:lnTo>
                  <a:pt x="2469" y="1027"/>
                </a:lnTo>
                <a:lnTo>
                  <a:pt x="2470" y="1024"/>
                </a:lnTo>
                <a:lnTo>
                  <a:pt x="2471" y="1021"/>
                </a:lnTo>
                <a:lnTo>
                  <a:pt x="2473" y="1014"/>
                </a:lnTo>
                <a:lnTo>
                  <a:pt x="2471" y="1012"/>
                </a:lnTo>
                <a:lnTo>
                  <a:pt x="2471" y="1001"/>
                </a:lnTo>
                <a:lnTo>
                  <a:pt x="2470" y="996"/>
                </a:lnTo>
                <a:lnTo>
                  <a:pt x="2470" y="985"/>
                </a:lnTo>
                <a:lnTo>
                  <a:pt x="2469" y="978"/>
                </a:lnTo>
                <a:lnTo>
                  <a:pt x="2469" y="973"/>
                </a:lnTo>
                <a:lnTo>
                  <a:pt x="2467" y="966"/>
                </a:lnTo>
                <a:lnTo>
                  <a:pt x="2464" y="962"/>
                </a:lnTo>
                <a:lnTo>
                  <a:pt x="2463" y="961"/>
                </a:lnTo>
                <a:lnTo>
                  <a:pt x="2459" y="962"/>
                </a:lnTo>
                <a:lnTo>
                  <a:pt x="2456" y="962"/>
                </a:lnTo>
                <a:lnTo>
                  <a:pt x="2452" y="965"/>
                </a:lnTo>
                <a:lnTo>
                  <a:pt x="2446" y="966"/>
                </a:lnTo>
                <a:lnTo>
                  <a:pt x="2445" y="965"/>
                </a:lnTo>
                <a:lnTo>
                  <a:pt x="2443" y="958"/>
                </a:lnTo>
                <a:lnTo>
                  <a:pt x="2442" y="953"/>
                </a:lnTo>
                <a:lnTo>
                  <a:pt x="2440" y="947"/>
                </a:lnTo>
                <a:lnTo>
                  <a:pt x="2442" y="942"/>
                </a:lnTo>
                <a:lnTo>
                  <a:pt x="2445" y="938"/>
                </a:lnTo>
                <a:lnTo>
                  <a:pt x="2452" y="933"/>
                </a:lnTo>
                <a:lnTo>
                  <a:pt x="2459" y="927"/>
                </a:lnTo>
                <a:lnTo>
                  <a:pt x="2464" y="923"/>
                </a:lnTo>
                <a:lnTo>
                  <a:pt x="2467" y="920"/>
                </a:lnTo>
                <a:lnTo>
                  <a:pt x="2464" y="912"/>
                </a:lnTo>
                <a:lnTo>
                  <a:pt x="2462" y="903"/>
                </a:lnTo>
                <a:lnTo>
                  <a:pt x="2463" y="892"/>
                </a:lnTo>
                <a:lnTo>
                  <a:pt x="2464" y="887"/>
                </a:lnTo>
                <a:lnTo>
                  <a:pt x="2470" y="882"/>
                </a:lnTo>
                <a:lnTo>
                  <a:pt x="2474" y="877"/>
                </a:lnTo>
                <a:lnTo>
                  <a:pt x="2476" y="867"/>
                </a:lnTo>
                <a:lnTo>
                  <a:pt x="2477" y="858"/>
                </a:lnTo>
                <a:lnTo>
                  <a:pt x="2476" y="850"/>
                </a:lnTo>
                <a:lnTo>
                  <a:pt x="2474" y="842"/>
                </a:lnTo>
                <a:lnTo>
                  <a:pt x="2470" y="832"/>
                </a:lnTo>
                <a:lnTo>
                  <a:pt x="2464" y="822"/>
                </a:lnTo>
                <a:lnTo>
                  <a:pt x="2454" y="812"/>
                </a:lnTo>
                <a:lnTo>
                  <a:pt x="2449" y="811"/>
                </a:lnTo>
                <a:lnTo>
                  <a:pt x="2437" y="807"/>
                </a:lnTo>
                <a:lnTo>
                  <a:pt x="2432" y="803"/>
                </a:lnTo>
                <a:lnTo>
                  <a:pt x="2426" y="800"/>
                </a:lnTo>
                <a:lnTo>
                  <a:pt x="2419" y="792"/>
                </a:lnTo>
                <a:lnTo>
                  <a:pt x="2412" y="788"/>
                </a:lnTo>
                <a:lnTo>
                  <a:pt x="2406" y="776"/>
                </a:lnTo>
                <a:lnTo>
                  <a:pt x="2408" y="781"/>
                </a:lnTo>
                <a:lnTo>
                  <a:pt x="2396" y="781"/>
                </a:lnTo>
                <a:lnTo>
                  <a:pt x="2391" y="786"/>
                </a:lnTo>
                <a:lnTo>
                  <a:pt x="2381" y="788"/>
                </a:lnTo>
                <a:lnTo>
                  <a:pt x="2369" y="791"/>
                </a:lnTo>
                <a:lnTo>
                  <a:pt x="2356" y="792"/>
                </a:lnTo>
                <a:lnTo>
                  <a:pt x="2351" y="803"/>
                </a:lnTo>
                <a:lnTo>
                  <a:pt x="2349" y="807"/>
                </a:lnTo>
                <a:lnTo>
                  <a:pt x="2345" y="810"/>
                </a:lnTo>
                <a:lnTo>
                  <a:pt x="2338" y="806"/>
                </a:lnTo>
                <a:lnTo>
                  <a:pt x="2334" y="801"/>
                </a:lnTo>
                <a:lnTo>
                  <a:pt x="2325" y="798"/>
                </a:lnTo>
                <a:lnTo>
                  <a:pt x="2320" y="801"/>
                </a:lnTo>
                <a:lnTo>
                  <a:pt x="2315" y="803"/>
                </a:lnTo>
                <a:lnTo>
                  <a:pt x="2307" y="806"/>
                </a:lnTo>
                <a:lnTo>
                  <a:pt x="2300" y="802"/>
                </a:lnTo>
                <a:lnTo>
                  <a:pt x="2291" y="800"/>
                </a:lnTo>
                <a:lnTo>
                  <a:pt x="2284" y="796"/>
                </a:lnTo>
                <a:lnTo>
                  <a:pt x="2277" y="792"/>
                </a:lnTo>
                <a:lnTo>
                  <a:pt x="2270" y="790"/>
                </a:lnTo>
                <a:lnTo>
                  <a:pt x="2264" y="790"/>
                </a:lnTo>
                <a:lnTo>
                  <a:pt x="2258" y="791"/>
                </a:lnTo>
                <a:lnTo>
                  <a:pt x="2256" y="785"/>
                </a:lnTo>
                <a:lnTo>
                  <a:pt x="2253" y="781"/>
                </a:lnTo>
                <a:lnTo>
                  <a:pt x="2243" y="780"/>
                </a:lnTo>
                <a:lnTo>
                  <a:pt x="2236" y="776"/>
                </a:lnTo>
                <a:lnTo>
                  <a:pt x="2230" y="772"/>
                </a:lnTo>
                <a:lnTo>
                  <a:pt x="2223" y="770"/>
                </a:lnTo>
                <a:lnTo>
                  <a:pt x="2212" y="770"/>
                </a:lnTo>
                <a:lnTo>
                  <a:pt x="2206" y="768"/>
                </a:lnTo>
                <a:lnTo>
                  <a:pt x="2200" y="771"/>
                </a:lnTo>
                <a:lnTo>
                  <a:pt x="2196" y="776"/>
                </a:lnTo>
                <a:lnTo>
                  <a:pt x="2189" y="780"/>
                </a:lnTo>
                <a:lnTo>
                  <a:pt x="2182" y="778"/>
                </a:lnTo>
                <a:lnTo>
                  <a:pt x="2175" y="783"/>
                </a:lnTo>
                <a:lnTo>
                  <a:pt x="2163" y="790"/>
                </a:lnTo>
                <a:lnTo>
                  <a:pt x="2155" y="795"/>
                </a:lnTo>
                <a:lnTo>
                  <a:pt x="2150" y="798"/>
                </a:lnTo>
                <a:lnTo>
                  <a:pt x="2145" y="791"/>
                </a:lnTo>
                <a:lnTo>
                  <a:pt x="2141" y="783"/>
                </a:lnTo>
                <a:lnTo>
                  <a:pt x="2141" y="776"/>
                </a:lnTo>
                <a:lnTo>
                  <a:pt x="2143" y="771"/>
                </a:lnTo>
                <a:lnTo>
                  <a:pt x="2142" y="765"/>
                </a:lnTo>
                <a:lnTo>
                  <a:pt x="2135" y="761"/>
                </a:lnTo>
                <a:lnTo>
                  <a:pt x="2128" y="760"/>
                </a:lnTo>
                <a:lnTo>
                  <a:pt x="2123" y="761"/>
                </a:lnTo>
                <a:lnTo>
                  <a:pt x="2116" y="761"/>
                </a:lnTo>
                <a:lnTo>
                  <a:pt x="2105" y="758"/>
                </a:lnTo>
                <a:lnTo>
                  <a:pt x="2104" y="753"/>
                </a:lnTo>
                <a:lnTo>
                  <a:pt x="2104" y="750"/>
                </a:lnTo>
                <a:lnTo>
                  <a:pt x="2101" y="742"/>
                </a:lnTo>
                <a:lnTo>
                  <a:pt x="2098" y="738"/>
                </a:lnTo>
                <a:lnTo>
                  <a:pt x="2092" y="735"/>
                </a:lnTo>
                <a:lnTo>
                  <a:pt x="2085" y="732"/>
                </a:lnTo>
                <a:lnTo>
                  <a:pt x="2082" y="731"/>
                </a:lnTo>
                <a:lnTo>
                  <a:pt x="2077" y="728"/>
                </a:lnTo>
                <a:lnTo>
                  <a:pt x="2068" y="727"/>
                </a:lnTo>
                <a:lnTo>
                  <a:pt x="2061" y="728"/>
                </a:lnTo>
                <a:lnTo>
                  <a:pt x="2054" y="728"/>
                </a:lnTo>
                <a:lnTo>
                  <a:pt x="2052" y="725"/>
                </a:lnTo>
                <a:lnTo>
                  <a:pt x="2047" y="722"/>
                </a:lnTo>
                <a:lnTo>
                  <a:pt x="2041" y="720"/>
                </a:lnTo>
                <a:lnTo>
                  <a:pt x="2035" y="716"/>
                </a:lnTo>
                <a:lnTo>
                  <a:pt x="2030" y="716"/>
                </a:lnTo>
                <a:lnTo>
                  <a:pt x="2023" y="714"/>
                </a:lnTo>
                <a:lnTo>
                  <a:pt x="2014" y="712"/>
                </a:lnTo>
                <a:lnTo>
                  <a:pt x="2007" y="711"/>
                </a:lnTo>
                <a:lnTo>
                  <a:pt x="1979" y="711"/>
                </a:lnTo>
                <a:lnTo>
                  <a:pt x="1973" y="710"/>
                </a:lnTo>
                <a:lnTo>
                  <a:pt x="1967" y="710"/>
                </a:lnTo>
                <a:lnTo>
                  <a:pt x="1962" y="709"/>
                </a:lnTo>
                <a:lnTo>
                  <a:pt x="1957" y="709"/>
                </a:lnTo>
                <a:lnTo>
                  <a:pt x="1953" y="706"/>
                </a:lnTo>
                <a:lnTo>
                  <a:pt x="1950" y="701"/>
                </a:lnTo>
                <a:lnTo>
                  <a:pt x="1944" y="697"/>
                </a:lnTo>
                <a:lnTo>
                  <a:pt x="1940" y="694"/>
                </a:lnTo>
                <a:lnTo>
                  <a:pt x="1933" y="691"/>
                </a:lnTo>
                <a:lnTo>
                  <a:pt x="1927" y="687"/>
                </a:lnTo>
                <a:lnTo>
                  <a:pt x="1923" y="690"/>
                </a:lnTo>
                <a:lnTo>
                  <a:pt x="1923" y="694"/>
                </a:lnTo>
                <a:lnTo>
                  <a:pt x="1922" y="699"/>
                </a:lnTo>
                <a:lnTo>
                  <a:pt x="1923" y="701"/>
                </a:lnTo>
                <a:lnTo>
                  <a:pt x="1932" y="706"/>
                </a:lnTo>
                <a:lnTo>
                  <a:pt x="1939" y="712"/>
                </a:lnTo>
                <a:lnTo>
                  <a:pt x="1940" y="720"/>
                </a:lnTo>
                <a:lnTo>
                  <a:pt x="1943" y="725"/>
                </a:lnTo>
                <a:lnTo>
                  <a:pt x="1942" y="730"/>
                </a:lnTo>
                <a:lnTo>
                  <a:pt x="1939" y="737"/>
                </a:lnTo>
                <a:lnTo>
                  <a:pt x="1936" y="737"/>
                </a:lnTo>
                <a:lnTo>
                  <a:pt x="1935" y="741"/>
                </a:lnTo>
                <a:lnTo>
                  <a:pt x="1936" y="745"/>
                </a:lnTo>
                <a:lnTo>
                  <a:pt x="1932" y="747"/>
                </a:lnTo>
                <a:lnTo>
                  <a:pt x="1927" y="748"/>
                </a:lnTo>
                <a:lnTo>
                  <a:pt x="1923" y="751"/>
                </a:lnTo>
                <a:lnTo>
                  <a:pt x="1917" y="755"/>
                </a:lnTo>
                <a:lnTo>
                  <a:pt x="1912" y="756"/>
                </a:lnTo>
                <a:lnTo>
                  <a:pt x="1913" y="763"/>
                </a:lnTo>
                <a:lnTo>
                  <a:pt x="1917" y="767"/>
                </a:lnTo>
                <a:lnTo>
                  <a:pt x="1920" y="777"/>
                </a:lnTo>
                <a:lnTo>
                  <a:pt x="1922" y="780"/>
                </a:lnTo>
                <a:lnTo>
                  <a:pt x="1923" y="787"/>
                </a:lnTo>
                <a:lnTo>
                  <a:pt x="1923" y="793"/>
                </a:lnTo>
                <a:lnTo>
                  <a:pt x="1917" y="792"/>
                </a:lnTo>
                <a:lnTo>
                  <a:pt x="1913" y="796"/>
                </a:lnTo>
                <a:lnTo>
                  <a:pt x="1919" y="803"/>
                </a:lnTo>
                <a:lnTo>
                  <a:pt x="1920" y="812"/>
                </a:lnTo>
                <a:lnTo>
                  <a:pt x="1922" y="821"/>
                </a:lnTo>
                <a:lnTo>
                  <a:pt x="1919" y="827"/>
                </a:lnTo>
                <a:lnTo>
                  <a:pt x="1913" y="828"/>
                </a:lnTo>
                <a:lnTo>
                  <a:pt x="1909" y="830"/>
                </a:lnTo>
                <a:lnTo>
                  <a:pt x="1902" y="837"/>
                </a:lnTo>
                <a:lnTo>
                  <a:pt x="1898" y="841"/>
                </a:lnTo>
                <a:lnTo>
                  <a:pt x="1895" y="841"/>
                </a:lnTo>
                <a:lnTo>
                  <a:pt x="1890" y="838"/>
                </a:lnTo>
                <a:lnTo>
                  <a:pt x="1883" y="842"/>
                </a:lnTo>
                <a:lnTo>
                  <a:pt x="1875" y="846"/>
                </a:lnTo>
                <a:lnTo>
                  <a:pt x="1873" y="853"/>
                </a:lnTo>
                <a:lnTo>
                  <a:pt x="1876" y="863"/>
                </a:lnTo>
                <a:lnTo>
                  <a:pt x="1878" y="870"/>
                </a:lnTo>
                <a:lnTo>
                  <a:pt x="1878" y="880"/>
                </a:lnTo>
                <a:lnTo>
                  <a:pt x="1879" y="890"/>
                </a:lnTo>
                <a:lnTo>
                  <a:pt x="1878" y="895"/>
                </a:lnTo>
                <a:lnTo>
                  <a:pt x="1869" y="898"/>
                </a:lnTo>
                <a:lnTo>
                  <a:pt x="1862" y="898"/>
                </a:lnTo>
                <a:lnTo>
                  <a:pt x="1851" y="900"/>
                </a:lnTo>
                <a:lnTo>
                  <a:pt x="1842" y="898"/>
                </a:lnTo>
                <a:lnTo>
                  <a:pt x="1837" y="897"/>
                </a:lnTo>
                <a:lnTo>
                  <a:pt x="1834" y="892"/>
                </a:lnTo>
                <a:lnTo>
                  <a:pt x="1829" y="888"/>
                </a:lnTo>
                <a:lnTo>
                  <a:pt x="1824" y="885"/>
                </a:lnTo>
                <a:lnTo>
                  <a:pt x="1821" y="880"/>
                </a:lnTo>
                <a:lnTo>
                  <a:pt x="1814" y="876"/>
                </a:lnTo>
                <a:lnTo>
                  <a:pt x="1810" y="873"/>
                </a:lnTo>
                <a:lnTo>
                  <a:pt x="1802" y="870"/>
                </a:lnTo>
                <a:lnTo>
                  <a:pt x="1795" y="870"/>
                </a:lnTo>
                <a:lnTo>
                  <a:pt x="1787" y="875"/>
                </a:lnTo>
                <a:lnTo>
                  <a:pt x="1777" y="878"/>
                </a:lnTo>
                <a:lnTo>
                  <a:pt x="1773" y="882"/>
                </a:lnTo>
                <a:lnTo>
                  <a:pt x="1778" y="886"/>
                </a:lnTo>
                <a:lnTo>
                  <a:pt x="1784" y="888"/>
                </a:lnTo>
                <a:lnTo>
                  <a:pt x="1777" y="900"/>
                </a:lnTo>
                <a:lnTo>
                  <a:pt x="1773" y="907"/>
                </a:lnTo>
                <a:lnTo>
                  <a:pt x="1770" y="915"/>
                </a:lnTo>
                <a:lnTo>
                  <a:pt x="1771" y="922"/>
                </a:lnTo>
                <a:lnTo>
                  <a:pt x="1764" y="928"/>
                </a:lnTo>
                <a:lnTo>
                  <a:pt x="1763" y="935"/>
                </a:lnTo>
                <a:lnTo>
                  <a:pt x="1768" y="946"/>
                </a:lnTo>
                <a:lnTo>
                  <a:pt x="1763" y="948"/>
                </a:lnTo>
                <a:lnTo>
                  <a:pt x="1757" y="947"/>
                </a:lnTo>
                <a:lnTo>
                  <a:pt x="1753" y="946"/>
                </a:lnTo>
                <a:lnTo>
                  <a:pt x="1751" y="953"/>
                </a:lnTo>
                <a:lnTo>
                  <a:pt x="1748" y="957"/>
                </a:lnTo>
                <a:lnTo>
                  <a:pt x="1743" y="955"/>
                </a:lnTo>
                <a:lnTo>
                  <a:pt x="1739" y="957"/>
                </a:lnTo>
                <a:lnTo>
                  <a:pt x="1741" y="966"/>
                </a:lnTo>
                <a:lnTo>
                  <a:pt x="1746" y="977"/>
                </a:lnTo>
                <a:lnTo>
                  <a:pt x="1747" y="982"/>
                </a:lnTo>
                <a:lnTo>
                  <a:pt x="1751" y="981"/>
                </a:lnTo>
                <a:lnTo>
                  <a:pt x="1757" y="980"/>
                </a:lnTo>
                <a:lnTo>
                  <a:pt x="1761" y="986"/>
                </a:lnTo>
                <a:lnTo>
                  <a:pt x="1768" y="985"/>
                </a:lnTo>
                <a:lnTo>
                  <a:pt x="1770" y="994"/>
                </a:lnTo>
                <a:lnTo>
                  <a:pt x="1770" y="999"/>
                </a:lnTo>
                <a:lnTo>
                  <a:pt x="1780" y="1003"/>
                </a:lnTo>
                <a:lnTo>
                  <a:pt x="1784" y="1008"/>
                </a:lnTo>
                <a:lnTo>
                  <a:pt x="1787" y="1012"/>
                </a:lnTo>
                <a:lnTo>
                  <a:pt x="1790" y="1013"/>
                </a:lnTo>
                <a:lnTo>
                  <a:pt x="1797" y="1016"/>
                </a:lnTo>
                <a:lnTo>
                  <a:pt x="1798" y="1026"/>
                </a:lnTo>
                <a:lnTo>
                  <a:pt x="1795" y="1029"/>
                </a:lnTo>
                <a:lnTo>
                  <a:pt x="1791" y="1031"/>
                </a:lnTo>
                <a:lnTo>
                  <a:pt x="1783" y="1034"/>
                </a:lnTo>
                <a:lnTo>
                  <a:pt x="1775" y="1036"/>
                </a:lnTo>
                <a:lnTo>
                  <a:pt x="1768" y="1037"/>
                </a:lnTo>
                <a:lnTo>
                  <a:pt x="1761" y="1041"/>
                </a:lnTo>
                <a:lnTo>
                  <a:pt x="1757" y="1047"/>
                </a:lnTo>
                <a:lnTo>
                  <a:pt x="1754" y="1056"/>
                </a:lnTo>
                <a:lnTo>
                  <a:pt x="1750" y="1064"/>
                </a:lnTo>
                <a:lnTo>
                  <a:pt x="1748" y="1069"/>
                </a:lnTo>
                <a:lnTo>
                  <a:pt x="1743" y="1076"/>
                </a:lnTo>
                <a:lnTo>
                  <a:pt x="1737" y="1076"/>
                </a:lnTo>
                <a:lnTo>
                  <a:pt x="1733" y="1078"/>
                </a:lnTo>
                <a:lnTo>
                  <a:pt x="1729" y="1083"/>
                </a:lnTo>
                <a:lnTo>
                  <a:pt x="1727" y="1089"/>
                </a:lnTo>
                <a:lnTo>
                  <a:pt x="1727" y="1094"/>
                </a:lnTo>
                <a:lnTo>
                  <a:pt x="1729" y="1101"/>
                </a:lnTo>
                <a:lnTo>
                  <a:pt x="1729" y="1107"/>
                </a:lnTo>
                <a:lnTo>
                  <a:pt x="1726" y="1111"/>
                </a:lnTo>
                <a:lnTo>
                  <a:pt x="1719" y="1118"/>
                </a:lnTo>
                <a:lnTo>
                  <a:pt x="1714" y="1121"/>
                </a:lnTo>
                <a:lnTo>
                  <a:pt x="1710" y="1123"/>
                </a:lnTo>
                <a:lnTo>
                  <a:pt x="1704" y="1126"/>
                </a:lnTo>
                <a:lnTo>
                  <a:pt x="1696" y="1126"/>
                </a:lnTo>
                <a:lnTo>
                  <a:pt x="1683" y="1122"/>
                </a:lnTo>
                <a:lnTo>
                  <a:pt x="1680" y="1123"/>
                </a:lnTo>
                <a:lnTo>
                  <a:pt x="1679" y="1131"/>
                </a:lnTo>
                <a:lnTo>
                  <a:pt x="1680" y="1137"/>
                </a:lnTo>
                <a:lnTo>
                  <a:pt x="1680" y="1141"/>
                </a:lnTo>
                <a:lnTo>
                  <a:pt x="1679" y="1144"/>
                </a:lnTo>
                <a:lnTo>
                  <a:pt x="1677" y="1144"/>
                </a:lnTo>
                <a:lnTo>
                  <a:pt x="1672" y="1146"/>
                </a:lnTo>
                <a:lnTo>
                  <a:pt x="1670" y="1149"/>
                </a:lnTo>
                <a:lnTo>
                  <a:pt x="1675" y="1149"/>
                </a:lnTo>
                <a:lnTo>
                  <a:pt x="1676" y="1153"/>
                </a:lnTo>
                <a:lnTo>
                  <a:pt x="1672" y="1156"/>
                </a:lnTo>
                <a:lnTo>
                  <a:pt x="1662" y="1156"/>
                </a:lnTo>
                <a:lnTo>
                  <a:pt x="1659" y="1157"/>
                </a:lnTo>
                <a:lnTo>
                  <a:pt x="1660" y="1162"/>
                </a:lnTo>
                <a:lnTo>
                  <a:pt x="1665" y="1163"/>
                </a:lnTo>
                <a:lnTo>
                  <a:pt x="1666" y="1167"/>
                </a:lnTo>
                <a:lnTo>
                  <a:pt x="1663" y="1177"/>
                </a:lnTo>
                <a:lnTo>
                  <a:pt x="1659" y="1179"/>
                </a:lnTo>
                <a:lnTo>
                  <a:pt x="1662" y="1183"/>
                </a:lnTo>
                <a:lnTo>
                  <a:pt x="1665" y="1184"/>
                </a:lnTo>
                <a:lnTo>
                  <a:pt x="1669" y="1186"/>
                </a:lnTo>
                <a:lnTo>
                  <a:pt x="1670" y="1191"/>
                </a:lnTo>
                <a:lnTo>
                  <a:pt x="1667" y="1199"/>
                </a:lnTo>
                <a:lnTo>
                  <a:pt x="1658" y="1201"/>
                </a:lnTo>
                <a:lnTo>
                  <a:pt x="1653" y="1199"/>
                </a:lnTo>
                <a:lnTo>
                  <a:pt x="1649" y="1198"/>
                </a:lnTo>
                <a:lnTo>
                  <a:pt x="1645" y="1198"/>
                </a:lnTo>
                <a:lnTo>
                  <a:pt x="1640" y="1199"/>
                </a:lnTo>
                <a:lnTo>
                  <a:pt x="1638" y="1202"/>
                </a:lnTo>
                <a:lnTo>
                  <a:pt x="1633" y="1204"/>
                </a:lnTo>
                <a:lnTo>
                  <a:pt x="1631" y="1207"/>
                </a:lnTo>
                <a:lnTo>
                  <a:pt x="1626" y="1209"/>
                </a:lnTo>
                <a:lnTo>
                  <a:pt x="1622" y="1208"/>
                </a:lnTo>
                <a:lnTo>
                  <a:pt x="1618" y="1206"/>
                </a:lnTo>
                <a:lnTo>
                  <a:pt x="1613" y="1203"/>
                </a:lnTo>
                <a:lnTo>
                  <a:pt x="1612" y="1203"/>
                </a:lnTo>
                <a:lnTo>
                  <a:pt x="1611" y="1199"/>
                </a:lnTo>
                <a:lnTo>
                  <a:pt x="1611" y="1197"/>
                </a:lnTo>
                <a:lnTo>
                  <a:pt x="1609" y="1196"/>
                </a:lnTo>
                <a:lnTo>
                  <a:pt x="1609" y="1194"/>
                </a:lnTo>
                <a:lnTo>
                  <a:pt x="1606" y="1193"/>
                </a:lnTo>
                <a:lnTo>
                  <a:pt x="1599" y="1193"/>
                </a:lnTo>
                <a:lnTo>
                  <a:pt x="1596" y="1194"/>
                </a:lnTo>
                <a:lnTo>
                  <a:pt x="1589" y="1194"/>
                </a:lnTo>
                <a:lnTo>
                  <a:pt x="1587" y="1193"/>
                </a:lnTo>
                <a:lnTo>
                  <a:pt x="1584" y="1191"/>
                </a:lnTo>
                <a:lnTo>
                  <a:pt x="1584" y="1187"/>
                </a:lnTo>
                <a:lnTo>
                  <a:pt x="1585" y="1184"/>
                </a:lnTo>
                <a:lnTo>
                  <a:pt x="1589" y="1184"/>
                </a:lnTo>
                <a:lnTo>
                  <a:pt x="1592" y="1183"/>
                </a:lnTo>
                <a:lnTo>
                  <a:pt x="1595" y="1184"/>
                </a:lnTo>
                <a:lnTo>
                  <a:pt x="1598" y="1183"/>
                </a:lnTo>
                <a:lnTo>
                  <a:pt x="1598" y="1182"/>
                </a:lnTo>
                <a:lnTo>
                  <a:pt x="1596" y="1179"/>
                </a:lnTo>
                <a:lnTo>
                  <a:pt x="1596" y="1177"/>
                </a:lnTo>
                <a:lnTo>
                  <a:pt x="1599" y="1174"/>
                </a:lnTo>
                <a:lnTo>
                  <a:pt x="1601" y="1172"/>
                </a:lnTo>
                <a:lnTo>
                  <a:pt x="1602" y="1169"/>
                </a:lnTo>
                <a:lnTo>
                  <a:pt x="1604" y="1167"/>
                </a:lnTo>
                <a:lnTo>
                  <a:pt x="1598" y="1166"/>
                </a:lnTo>
                <a:lnTo>
                  <a:pt x="1594" y="1167"/>
                </a:lnTo>
                <a:lnTo>
                  <a:pt x="1589" y="1166"/>
                </a:lnTo>
                <a:lnTo>
                  <a:pt x="1587" y="1163"/>
                </a:lnTo>
                <a:lnTo>
                  <a:pt x="1588" y="1161"/>
                </a:lnTo>
                <a:lnTo>
                  <a:pt x="1589" y="1158"/>
                </a:lnTo>
                <a:lnTo>
                  <a:pt x="1588" y="1154"/>
                </a:lnTo>
                <a:lnTo>
                  <a:pt x="1585" y="1152"/>
                </a:lnTo>
                <a:lnTo>
                  <a:pt x="1582" y="1153"/>
                </a:lnTo>
                <a:lnTo>
                  <a:pt x="1579" y="1156"/>
                </a:lnTo>
                <a:lnTo>
                  <a:pt x="1577" y="1158"/>
                </a:lnTo>
                <a:lnTo>
                  <a:pt x="1575" y="1161"/>
                </a:lnTo>
                <a:lnTo>
                  <a:pt x="1567" y="1153"/>
                </a:lnTo>
                <a:lnTo>
                  <a:pt x="1568" y="1156"/>
                </a:lnTo>
                <a:lnTo>
                  <a:pt x="1561" y="1161"/>
                </a:lnTo>
                <a:lnTo>
                  <a:pt x="1555" y="1164"/>
                </a:lnTo>
                <a:lnTo>
                  <a:pt x="1548" y="1167"/>
                </a:lnTo>
                <a:lnTo>
                  <a:pt x="1542" y="1169"/>
                </a:lnTo>
                <a:lnTo>
                  <a:pt x="1542" y="1173"/>
                </a:lnTo>
                <a:lnTo>
                  <a:pt x="1545" y="1174"/>
                </a:lnTo>
                <a:lnTo>
                  <a:pt x="1542" y="1178"/>
                </a:lnTo>
                <a:lnTo>
                  <a:pt x="1540" y="1181"/>
                </a:lnTo>
                <a:lnTo>
                  <a:pt x="1540" y="1183"/>
                </a:lnTo>
                <a:lnTo>
                  <a:pt x="1541" y="1184"/>
                </a:lnTo>
                <a:lnTo>
                  <a:pt x="1541" y="1188"/>
                </a:lnTo>
                <a:lnTo>
                  <a:pt x="1538" y="1189"/>
                </a:lnTo>
                <a:lnTo>
                  <a:pt x="1535" y="1192"/>
                </a:lnTo>
                <a:lnTo>
                  <a:pt x="1534" y="1193"/>
                </a:lnTo>
                <a:lnTo>
                  <a:pt x="1537" y="1197"/>
                </a:lnTo>
                <a:lnTo>
                  <a:pt x="1537" y="1201"/>
                </a:lnTo>
                <a:lnTo>
                  <a:pt x="1535" y="1204"/>
                </a:lnTo>
                <a:lnTo>
                  <a:pt x="1527" y="1204"/>
                </a:lnTo>
                <a:lnTo>
                  <a:pt x="1525" y="1207"/>
                </a:lnTo>
                <a:lnTo>
                  <a:pt x="1523" y="1211"/>
                </a:lnTo>
                <a:lnTo>
                  <a:pt x="1520" y="1213"/>
                </a:lnTo>
                <a:lnTo>
                  <a:pt x="1517" y="1217"/>
                </a:lnTo>
                <a:lnTo>
                  <a:pt x="1515" y="1219"/>
                </a:lnTo>
                <a:lnTo>
                  <a:pt x="1513" y="1224"/>
                </a:lnTo>
                <a:lnTo>
                  <a:pt x="1511" y="1227"/>
                </a:lnTo>
                <a:lnTo>
                  <a:pt x="1510" y="1229"/>
                </a:lnTo>
                <a:lnTo>
                  <a:pt x="1508" y="1233"/>
                </a:lnTo>
                <a:lnTo>
                  <a:pt x="1504" y="1234"/>
                </a:lnTo>
                <a:lnTo>
                  <a:pt x="1504" y="1237"/>
                </a:lnTo>
                <a:lnTo>
                  <a:pt x="1506" y="1239"/>
                </a:lnTo>
                <a:lnTo>
                  <a:pt x="1506" y="1246"/>
                </a:lnTo>
                <a:lnTo>
                  <a:pt x="1504" y="1248"/>
                </a:lnTo>
                <a:lnTo>
                  <a:pt x="1500" y="1249"/>
                </a:lnTo>
                <a:lnTo>
                  <a:pt x="1494" y="1251"/>
                </a:lnTo>
                <a:lnTo>
                  <a:pt x="1488" y="1251"/>
                </a:lnTo>
                <a:lnTo>
                  <a:pt x="1486" y="1248"/>
                </a:lnTo>
                <a:lnTo>
                  <a:pt x="1484" y="1247"/>
                </a:lnTo>
                <a:lnTo>
                  <a:pt x="1483" y="1244"/>
                </a:lnTo>
                <a:lnTo>
                  <a:pt x="1483" y="1234"/>
                </a:lnTo>
                <a:lnTo>
                  <a:pt x="1479" y="1236"/>
                </a:lnTo>
                <a:lnTo>
                  <a:pt x="1476" y="1237"/>
                </a:lnTo>
                <a:lnTo>
                  <a:pt x="1474" y="1241"/>
                </a:lnTo>
                <a:lnTo>
                  <a:pt x="1470" y="1243"/>
                </a:lnTo>
                <a:lnTo>
                  <a:pt x="1467" y="1242"/>
                </a:lnTo>
                <a:lnTo>
                  <a:pt x="1467" y="1239"/>
                </a:lnTo>
                <a:lnTo>
                  <a:pt x="1464" y="1236"/>
                </a:lnTo>
                <a:lnTo>
                  <a:pt x="1460" y="1232"/>
                </a:lnTo>
                <a:lnTo>
                  <a:pt x="1457" y="1234"/>
                </a:lnTo>
                <a:lnTo>
                  <a:pt x="1454" y="1234"/>
                </a:lnTo>
                <a:lnTo>
                  <a:pt x="1452" y="1236"/>
                </a:lnTo>
                <a:lnTo>
                  <a:pt x="1450" y="1237"/>
                </a:lnTo>
                <a:lnTo>
                  <a:pt x="1446" y="1239"/>
                </a:lnTo>
                <a:lnTo>
                  <a:pt x="1442" y="1241"/>
                </a:lnTo>
                <a:lnTo>
                  <a:pt x="1440" y="1242"/>
                </a:lnTo>
                <a:lnTo>
                  <a:pt x="1439" y="1244"/>
                </a:lnTo>
                <a:lnTo>
                  <a:pt x="1439" y="1248"/>
                </a:lnTo>
                <a:lnTo>
                  <a:pt x="1442" y="1251"/>
                </a:lnTo>
                <a:lnTo>
                  <a:pt x="1444" y="1253"/>
                </a:lnTo>
                <a:lnTo>
                  <a:pt x="1450" y="1254"/>
                </a:lnTo>
                <a:lnTo>
                  <a:pt x="1453" y="1257"/>
                </a:lnTo>
                <a:lnTo>
                  <a:pt x="1454" y="1260"/>
                </a:lnTo>
                <a:lnTo>
                  <a:pt x="1454" y="1264"/>
                </a:lnTo>
                <a:lnTo>
                  <a:pt x="1453" y="1270"/>
                </a:lnTo>
                <a:lnTo>
                  <a:pt x="1453" y="1274"/>
                </a:lnTo>
                <a:lnTo>
                  <a:pt x="1450" y="1278"/>
                </a:lnTo>
                <a:lnTo>
                  <a:pt x="1446" y="1279"/>
                </a:lnTo>
                <a:lnTo>
                  <a:pt x="1440" y="1283"/>
                </a:lnTo>
                <a:lnTo>
                  <a:pt x="1439" y="1285"/>
                </a:lnTo>
                <a:lnTo>
                  <a:pt x="1437" y="1288"/>
                </a:lnTo>
                <a:lnTo>
                  <a:pt x="1436" y="1293"/>
                </a:lnTo>
                <a:lnTo>
                  <a:pt x="1437" y="1299"/>
                </a:lnTo>
                <a:lnTo>
                  <a:pt x="1439" y="1304"/>
                </a:lnTo>
                <a:lnTo>
                  <a:pt x="1439" y="1309"/>
                </a:lnTo>
                <a:lnTo>
                  <a:pt x="1440" y="1315"/>
                </a:lnTo>
                <a:lnTo>
                  <a:pt x="1439" y="1318"/>
                </a:lnTo>
                <a:lnTo>
                  <a:pt x="1435" y="1319"/>
                </a:lnTo>
                <a:lnTo>
                  <a:pt x="1432" y="1323"/>
                </a:lnTo>
                <a:lnTo>
                  <a:pt x="1429" y="1327"/>
                </a:lnTo>
                <a:lnTo>
                  <a:pt x="1423" y="1327"/>
                </a:lnTo>
                <a:lnTo>
                  <a:pt x="1417" y="1329"/>
                </a:lnTo>
                <a:lnTo>
                  <a:pt x="1413" y="1328"/>
                </a:lnTo>
                <a:lnTo>
                  <a:pt x="1409" y="1329"/>
                </a:lnTo>
                <a:lnTo>
                  <a:pt x="1406" y="1334"/>
                </a:lnTo>
                <a:lnTo>
                  <a:pt x="1400" y="1333"/>
                </a:lnTo>
                <a:lnTo>
                  <a:pt x="1398" y="1333"/>
                </a:lnTo>
                <a:lnTo>
                  <a:pt x="1395" y="1330"/>
                </a:lnTo>
                <a:lnTo>
                  <a:pt x="1383" y="1328"/>
                </a:lnTo>
                <a:lnTo>
                  <a:pt x="1381" y="1334"/>
                </a:lnTo>
                <a:lnTo>
                  <a:pt x="1381" y="1339"/>
                </a:lnTo>
                <a:lnTo>
                  <a:pt x="1382" y="1339"/>
                </a:lnTo>
                <a:lnTo>
                  <a:pt x="1386" y="1340"/>
                </a:lnTo>
                <a:lnTo>
                  <a:pt x="1390" y="1343"/>
                </a:lnTo>
                <a:lnTo>
                  <a:pt x="1395" y="1348"/>
                </a:lnTo>
                <a:lnTo>
                  <a:pt x="1395" y="1352"/>
                </a:lnTo>
                <a:lnTo>
                  <a:pt x="1393" y="1353"/>
                </a:lnTo>
                <a:lnTo>
                  <a:pt x="1393" y="1357"/>
                </a:lnTo>
                <a:lnTo>
                  <a:pt x="1390" y="1359"/>
                </a:lnTo>
                <a:lnTo>
                  <a:pt x="1389" y="1362"/>
                </a:lnTo>
                <a:lnTo>
                  <a:pt x="1388" y="1363"/>
                </a:lnTo>
                <a:lnTo>
                  <a:pt x="1376" y="1363"/>
                </a:lnTo>
                <a:lnTo>
                  <a:pt x="1375" y="1365"/>
                </a:lnTo>
                <a:lnTo>
                  <a:pt x="1375" y="1369"/>
                </a:lnTo>
                <a:lnTo>
                  <a:pt x="1376" y="1372"/>
                </a:lnTo>
                <a:lnTo>
                  <a:pt x="1375" y="1375"/>
                </a:lnTo>
                <a:lnTo>
                  <a:pt x="1372" y="1377"/>
                </a:lnTo>
                <a:lnTo>
                  <a:pt x="1369" y="1379"/>
                </a:lnTo>
                <a:lnTo>
                  <a:pt x="1368" y="1382"/>
                </a:lnTo>
                <a:lnTo>
                  <a:pt x="1368" y="1384"/>
                </a:lnTo>
                <a:lnTo>
                  <a:pt x="1369" y="1389"/>
                </a:lnTo>
                <a:lnTo>
                  <a:pt x="1363" y="1393"/>
                </a:lnTo>
                <a:lnTo>
                  <a:pt x="1363" y="1393"/>
                </a:lnTo>
                <a:lnTo>
                  <a:pt x="1359" y="1388"/>
                </a:lnTo>
                <a:lnTo>
                  <a:pt x="1356" y="1385"/>
                </a:lnTo>
                <a:lnTo>
                  <a:pt x="1354" y="1380"/>
                </a:lnTo>
                <a:lnTo>
                  <a:pt x="1349" y="1378"/>
                </a:lnTo>
                <a:lnTo>
                  <a:pt x="1346" y="1373"/>
                </a:lnTo>
                <a:lnTo>
                  <a:pt x="1344" y="1367"/>
                </a:lnTo>
                <a:lnTo>
                  <a:pt x="1339" y="1364"/>
                </a:lnTo>
                <a:lnTo>
                  <a:pt x="1336" y="1368"/>
                </a:lnTo>
                <a:lnTo>
                  <a:pt x="1336" y="1372"/>
                </a:lnTo>
                <a:lnTo>
                  <a:pt x="1335" y="1374"/>
                </a:lnTo>
                <a:lnTo>
                  <a:pt x="1331" y="1378"/>
                </a:lnTo>
                <a:lnTo>
                  <a:pt x="1327" y="1382"/>
                </a:lnTo>
                <a:lnTo>
                  <a:pt x="1324" y="1380"/>
                </a:lnTo>
                <a:lnTo>
                  <a:pt x="1324" y="1368"/>
                </a:lnTo>
                <a:lnTo>
                  <a:pt x="1321" y="1367"/>
                </a:lnTo>
                <a:lnTo>
                  <a:pt x="1317" y="1368"/>
                </a:lnTo>
                <a:lnTo>
                  <a:pt x="1311" y="1369"/>
                </a:lnTo>
                <a:lnTo>
                  <a:pt x="1311" y="1372"/>
                </a:lnTo>
                <a:lnTo>
                  <a:pt x="1309" y="1378"/>
                </a:lnTo>
                <a:lnTo>
                  <a:pt x="1308" y="1379"/>
                </a:lnTo>
                <a:lnTo>
                  <a:pt x="1305" y="1380"/>
                </a:lnTo>
                <a:lnTo>
                  <a:pt x="1302" y="1380"/>
                </a:lnTo>
                <a:lnTo>
                  <a:pt x="1298" y="1383"/>
                </a:lnTo>
                <a:lnTo>
                  <a:pt x="1295" y="1388"/>
                </a:lnTo>
                <a:lnTo>
                  <a:pt x="1297" y="1395"/>
                </a:lnTo>
                <a:lnTo>
                  <a:pt x="1295" y="1399"/>
                </a:lnTo>
                <a:lnTo>
                  <a:pt x="1291" y="1398"/>
                </a:lnTo>
                <a:lnTo>
                  <a:pt x="1287" y="1400"/>
                </a:lnTo>
                <a:lnTo>
                  <a:pt x="1284" y="1403"/>
                </a:lnTo>
                <a:lnTo>
                  <a:pt x="1281" y="1404"/>
                </a:lnTo>
                <a:lnTo>
                  <a:pt x="1275" y="1407"/>
                </a:lnTo>
                <a:lnTo>
                  <a:pt x="1275" y="1410"/>
                </a:lnTo>
                <a:lnTo>
                  <a:pt x="1274" y="1414"/>
                </a:lnTo>
                <a:lnTo>
                  <a:pt x="1271" y="1417"/>
                </a:lnTo>
                <a:lnTo>
                  <a:pt x="1267" y="1418"/>
                </a:lnTo>
                <a:lnTo>
                  <a:pt x="1260" y="1418"/>
                </a:lnTo>
                <a:lnTo>
                  <a:pt x="1254" y="1420"/>
                </a:lnTo>
                <a:lnTo>
                  <a:pt x="1248" y="1419"/>
                </a:lnTo>
                <a:lnTo>
                  <a:pt x="1246" y="1419"/>
                </a:lnTo>
                <a:lnTo>
                  <a:pt x="1246" y="1425"/>
                </a:lnTo>
                <a:lnTo>
                  <a:pt x="1248" y="1430"/>
                </a:lnTo>
                <a:lnTo>
                  <a:pt x="1248" y="1435"/>
                </a:lnTo>
                <a:lnTo>
                  <a:pt x="1250" y="1439"/>
                </a:lnTo>
                <a:lnTo>
                  <a:pt x="1257" y="1442"/>
                </a:lnTo>
                <a:lnTo>
                  <a:pt x="1258" y="1443"/>
                </a:lnTo>
                <a:lnTo>
                  <a:pt x="1257" y="1447"/>
                </a:lnTo>
                <a:lnTo>
                  <a:pt x="1253" y="1448"/>
                </a:lnTo>
                <a:lnTo>
                  <a:pt x="1250" y="1452"/>
                </a:lnTo>
                <a:lnTo>
                  <a:pt x="1256" y="1454"/>
                </a:lnTo>
                <a:lnTo>
                  <a:pt x="1260" y="1453"/>
                </a:lnTo>
                <a:lnTo>
                  <a:pt x="1261" y="1457"/>
                </a:lnTo>
                <a:lnTo>
                  <a:pt x="1257" y="1459"/>
                </a:lnTo>
                <a:lnTo>
                  <a:pt x="1253" y="1462"/>
                </a:lnTo>
                <a:lnTo>
                  <a:pt x="1251" y="1464"/>
                </a:lnTo>
                <a:lnTo>
                  <a:pt x="1248" y="1467"/>
                </a:lnTo>
                <a:lnTo>
                  <a:pt x="1248" y="1470"/>
                </a:lnTo>
                <a:lnTo>
                  <a:pt x="1254" y="1473"/>
                </a:lnTo>
                <a:lnTo>
                  <a:pt x="1257" y="1472"/>
                </a:lnTo>
                <a:lnTo>
                  <a:pt x="1258" y="1473"/>
                </a:lnTo>
                <a:lnTo>
                  <a:pt x="1258" y="1478"/>
                </a:lnTo>
                <a:lnTo>
                  <a:pt x="1257" y="1484"/>
                </a:lnTo>
                <a:lnTo>
                  <a:pt x="1257" y="1488"/>
                </a:lnTo>
                <a:lnTo>
                  <a:pt x="1260" y="1490"/>
                </a:lnTo>
                <a:lnTo>
                  <a:pt x="1264" y="1490"/>
                </a:lnTo>
                <a:lnTo>
                  <a:pt x="1271" y="1493"/>
                </a:lnTo>
                <a:lnTo>
                  <a:pt x="1274" y="1499"/>
                </a:lnTo>
                <a:lnTo>
                  <a:pt x="1270" y="1502"/>
                </a:lnTo>
                <a:lnTo>
                  <a:pt x="1267" y="1504"/>
                </a:lnTo>
                <a:lnTo>
                  <a:pt x="1264" y="1507"/>
                </a:lnTo>
                <a:lnTo>
                  <a:pt x="1263" y="1510"/>
                </a:lnTo>
                <a:lnTo>
                  <a:pt x="1258" y="1514"/>
                </a:lnTo>
                <a:lnTo>
                  <a:pt x="1254" y="1510"/>
                </a:lnTo>
                <a:lnTo>
                  <a:pt x="1251" y="1504"/>
                </a:lnTo>
                <a:lnTo>
                  <a:pt x="1248" y="1498"/>
                </a:lnTo>
                <a:lnTo>
                  <a:pt x="1246" y="1500"/>
                </a:lnTo>
                <a:lnTo>
                  <a:pt x="1243" y="1502"/>
                </a:lnTo>
                <a:lnTo>
                  <a:pt x="1241" y="1504"/>
                </a:lnTo>
                <a:lnTo>
                  <a:pt x="1236" y="1504"/>
                </a:lnTo>
                <a:lnTo>
                  <a:pt x="1227" y="1502"/>
                </a:lnTo>
                <a:lnTo>
                  <a:pt x="1223" y="1498"/>
                </a:lnTo>
                <a:lnTo>
                  <a:pt x="1217" y="1490"/>
                </a:lnTo>
                <a:lnTo>
                  <a:pt x="1210" y="1490"/>
                </a:lnTo>
                <a:lnTo>
                  <a:pt x="1209" y="1493"/>
                </a:lnTo>
                <a:lnTo>
                  <a:pt x="1203" y="1495"/>
                </a:lnTo>
                <a:lnTo>
                  <a:pt x="1199" y="1497"/>
                </a:lnTo>
                <a:lnTo>
                  <a:pt x="1194" y="1498"/>
                </a:lnTo>
                <a:lnTo>
                  <a:pt x="1194" y="1502"/>
                </a:lnTo>
                <a:lnTo>
                  <a:pt x="1196" y="1508"/>
                </a:lnTo>
                <a:lnTo>
                  <a:pt x="1196" y="1513"/>
                </a:lnTo>
                <a:lnTo>
                  <a:pt x="1192" y="1514"/>
                </a:lnTo>
                <a:lnTo>
                  <a:pt x="1190" y="1514"/>
                </a:lnTo>
                <a:lnTo>
                  <a:pt x="1187" y="1509"/>
                </a:lnTo>
                <a:lnTo>
                  <a:pt x="1187" y="1500"/>
                </a:lnTo>
                <a:lnTo>
                  <a:pt x="1183" y="1495"/>
                </a:lnTo>
                <a:lnTo>
                  <a:pt x="1180" y="1494"/>
                </a:lnTo>
                <a:lnTo>
                  <a:pt x="1173" y="1494"/>
                </a:lnTo>
                <a:lnTo>
                  <a:pt x="1169" y="1495"/>
                </a:lnTo>
                <a:lnTo>
                  <a:pt x="1167" y="1498"/>
                </a:lnTo>
                <a:lnTo>
                  <a:pt x="1165" y="1503"/>
                </a:lnTo>
                <a:lnTo>
                  <a:pt x="1160" y="1504"/>
                </a:lnTo>
                <a:lnTo>
                  <a:pt x="1156" y="1508"/>
                </a:lnTo>
                <a:lnTo>
                  <a:pt x="1155" y="1503"/>
                </a:lnTo>
                <a:lnTo>
                  <a:pt x="1153" y="1500"/>
                </a:lnTo>
                <a:lnTo>
                  <a:pt x="1150" y="1499"/>
                </a:lnTo>
                <a:lnTo>
                  <a:pt x="1139" y="1499"/>
                </a:lnTo>
                <a:lnTo>
                  <a:pt x="1138" y="1500"/>
                </a:lnTo>
                <a:lnTo>
                  <a:pt x="1133" y="1502"/>
                </a:lnTo>
                <a:lnTo>
                  <a:pt x="1131" y="1504"/>
                </a:lnTo>
                <a:lnTo>
                  <a:pt x="1128" y="1505"/>
                </a:lnTo>
                <a:lnTo>
                  <a:pt x="1123" y="1508"/>
                </a:lnTo>
                <a:lnTo>
                  <a:pt x="1119" y="1509"/>
                </a:lnTo>
                <a:lnTo>
                  <a:pt x="1113" y="1512"/>
                </a:lnTo>
                <a:lnTo>
                  <a:pt x="1111" y="1512"/>
                </a:lnTo>
                <a:lnTo>
                  <a:pt x="1106" y="1509"/>
                </a:lnTo>
                <a:lnTo>
                  <a:pt x="1104" y="1505"/>
                </a:lnTo>
                <a:lnTo>
                  <a:pt x="1101" y="1502"/>
                </a:lnTo>
                <a:lnTo>
                  <a:pt x="1101" y="1497"/>
                </a:lnTo>
                <a:lnTo>
                  <a:pt x="1099" y="1492"/>
                </a:lnTo>
                <a:lnTo>
                  <a:pt x="1099" y="1488"/>
                </a:lnTo>
                <a:lnTo>
                  <a:pt x="1095" y="1484"/>
                </a:lnTo>
                <a:lnTo>
                  <a:pt x="1092" y="1485"/>
                </a:lnTo>
                <a:lnTo>
                  <a:pt x="1092" y="1488"/>
                </a:lnTo>
                <a:lnTo>
                  <a:pt x="1089" y="1489"/>
                </a:lnTo>
                <a:lnTo>
                  <a:pt x="1086" y="1487"/>
                </a:lnTo>
                <a:lnTo>
                  <a:pt x="1084" y="1483"/>
                </a:lnTo>
                <a:lnTo>
                  <a:pt x="1078" y="1482"/>
                </a:lnTo>
                <a:lnTo>
                  <a:pt x="1075" y="1487"/>
                </a:lnTo>
                <a:lnTo>
                  <a:pt x="1072" y="1490"/>
                </a:lnTo>
                <a:lnTo>
                  <a:pt x="1069" y="1495"/>
                </a:lnTo>
                <a:lnTo>
                  <a:pt x="1065" y="1498"/>
                </a:lnTo>
                <a:lnTo>
                  <a:pt x="1058" y="1493"/>
                </a:lnTo>
                <a:lnTo>
                  <a:pt x="1054" y="1489"/>
                </a:lnTo>
                <a:lnTo>
                  <a:pt x="1051" y="1485"/>
                </a:lnTo>
                <a:lnTo>
                  <a:pt x="1042" y="1483"/>
                </a:lnTo>
                <a:lnTo>
                  <a:pt x="1038" y="1484"/>
                </a:lnTo>
                <a:lnTo>
                  <a:pt x="1035" y="1485"/>
                </a:lnTo>
                <a:lnTo>
                  <a:pt x="1031" y="1487"/>
                </a:lnTo>
                <a:lnTo>
                  <a:pt x="1028" y="1483"/>
                </a:lnTo>
                <a:lnTo>
                  <a:pt x="1028" y="1479"/>
                </a:lnTo>
                <a:lnTo>
                  <a:pt x="1027" y="1474"/>
                </a:lnTo>
                <a:lnTo>
                  <a:pt x="1024" y="1470"/>
                </a:lnTo>
                <a:lnTo>
                  <a:pt x="1021" y="1469"/>
                </a:lnTo>
                <a:lnTo>
                  <a:pt x="1018" y="1467"/>
                </a:lnTo>
                <a:lnTo>
                  <a:pt x="1015" y="1467"/>
                </a:lnTo>
                <a:lnTo>
                  <a:pt x="1013" y="1470"/>
                </a:lnTo>
                <a:lnTo>
                  <a:pt x="1013" y="1474"/>
                </a:lnTo>
                <a:lnTo>
                  <a:pt x="1010" y="1479"/>
                </a:lnTo>
                <a:lnTo>
                  <a:pt x="1000" y="1483"/>
                </a:lnTo>
                <a:lnTo>
                  <a:pt x="1007" y="1480"/>
                </a:lnTo>
                <a:lnTo>
                  <a:pt x="1006" y="1488"/>
                </a:lnTo>
                <a:lnTo>
                  <a:pt x="1001" y="1489"/>
                </a:lnTo>
                <a:lnTo>
                  <a:pt x="996" y="1490"/>
                </a:lnTo>
                <a:lnTo>
                  <a:pt x="994" y="1494"/>
                </a:lnTo>
                <a:lnTo>
                  <a:pt x="996" y="1498"/>
                </a:lnTo>
                <a:lnTo>
                  <a:pt x="1000" y="1502"/>
                </a:lnTo>
                <a:lnTo>
                  <a:pt x="1003" y="1504"/>
                </a:lnTo>
                <a:lnTo>
                  <a:pt x="1007" y="1508"/>
                </a:lnTo>
                <a:lnTo>
                  <a:pt x="1008" y="1513"/>
                </a:lnTo>
                <a:lnTo>
                  <a:pt x="1008" y="1517"/>
                </a:lnTo>
                <a:lnTo>
                  <a:pt x="1011" y="1520"/>
                </a:lnTo>
                <a:lnTo>
                  <a:pt x="1014" y="1525"/>
                </a:lnTo>
                <a:lnTo>
                  <a:pt x="1017" y="1524"/>
                </a:lnTo>
                <a:lnTo>
                  <a:pt x="1021" y="1527"/>
                </a:lnTo>
                <a:lnTo>
                  <a:pt x="1021" y="1532"/>
                </a:lnTo>
                <a:lnTo>
                  <a:pt x="1023" y="1535"/>
                </a:lnTo>
                <a:lnTo>
                  <a:pt x="1024" y="1539"/>
                </a:lnTo>
                <a:lnTo>
                  <a:pt x="1023" y="1544"/>
                </a:lnTo>
                <a:lnTo>
                  <a:pt x="1020" y="1548"/>
                </a:lnTo>
                <a:lnTo>
                  <a:pt x="1015" y="1551"/>
                </a:lnTo>
                <a:lnTo>
                  <a:pt x="1013" y="1556"/>
                </a:lnTo>
                <a:lnTo>
                  <a:pt x="1010" y="1560"/>
                </a:lnTo>
                <a:lnTo>
                  <a:pt x="1011" y="1565"/>
                </a:lnTo>
                <a:lnTo>
                  <a:pt x="1014" y="1569"/>
                </a:lnTo>
                <a:lnTo>
                  <a:pt x="1017" y="1573"/>
                </a:lnTo>
                <a:lnTo>
                  <a:pt x="1020" y="1578"/>
                </a:lnTo>
                <a:lnTo>
                  <a:pt x="1024" y="1580"/>
                </a:lnTo>
                <a:lnTo>
                  <a:pt x="1027" y="1588"/>
                </a:lnTo>
                <a:lnTo>
                  <a:pt x="1027" y="1591"/>
                </a:lnTo>
                <a:lnTo>
                  <a:pt x="1023" y="1593"/>
                </a:lnTo>
                <a:lnTo>
                  <a:pt x="1021" y="1595"/>
                </a:lnTo>
                <a:lnTo>
                  <a:pt x="1020" y="1601"/>
                </a:lnTo>
                <a:lnTo>
                  <a:pt x="1018" y="1604"/>
                </a:lnTo>
                <a:lnTo>
                  <a:pt x="1023" y="1605"/>
                </a:lnTo>
                <a:lnTo>
                  <a:pt x="1023" y="1605"/>
                </a:lnTo>
                <a:lnTo>
                  <a:pt x="1024" y="1610"/>
                </a:lnTo>
                <a:lnTo>
                  <a:pt x="1024" y="1616"/>
                </a:lnTo>
                <a:lnTo>
                  <a:pt x="1025" y="1620"/>
                </a:lnTo>
                <a:lnTo>
                  <a:pt x="1025" y="1623"/>
                </a:lnTo>
                <a:lnTo>
                  <a:pt x="1024" y="1625"/>
                </a:lnTo>
                <a:lnTo>
                  <a:pt x="1023" y="1626"/>
                </a:lnTo>
                <a:lnTo>
                  <a:pt x="1018" y="1628"/>
                </a:lnTo>
                <a:lnTo>
                  <a:pt x="1014" y="1629"/>
                </a:lnTo>
                <a:lnTo>
                  <a:pt x="1013" y="1628"/>
                </a:lnTo>
                <a:lnTo>
                  <a:pt x="1013" y="1624"/>
                </a:lnTo>
                <a:lnTo>
                  <a:pt x="1011" y="1621"/>
                </a:lnTo>
                <a:lnTo>
                  <a:pt x="1007" y="1623"/>
                </a:lnTo>
                <a:lnTo>
                  <a:pt x="1003" y="1621"/>
                </a:lnTo>
                <a:lnTo>
                  <a:pt x="1003" y="1615"/>
                </a:lnTo>
                <a:lnTo>
                  <a:pt x="1000" y="1611"/>
                </a:lnTo>
                <a:lnTo>
                  <a:pt x="996" y="1611"/>
                </a:lnTo>
                <a:lnTo>
                  <a:pt x="993" y="1613"/>
                </a:lnTo>
                <a:lnTo>
                  <a:pt x="988" y="1613"/>
                </a:lnTo>
                <a:lnTo>
                  <a:pt x="987" y="1615"/>
                </a:lnTo>
                <a:lnTo>
                  <a:pt x="986" y="1619"/>
                </a:lnTo>
                <a:lnTo>
                  <a:pt x="987" y="1624"/>
                </a:lnTo>
                <a:lnTo>
                  <a:pt x="983" y="1625"/>
                </a:lnTo>
                <a:lnTo>
                  <a:pt x="976" y="1625"/>
                </a:lnTo>
                <a:lnTo>
                  <a:pt x="971" y="1626"/>
                </a:lnTo>
                <a:lnTo>
                  <a:pt x="969" y="1629"/>
                </a:lnTo>
                <a:lnTo>
                  <a:pt x="964" y="1631"/>
                </a:lnTo>
                <a:lnTo>
                  <a:pt x="963" y="1629"/>
                </a:lnTo>
                <a:lnTo>
                  <a:pt x="960" y="1624"/>
                </a:lnTo>
                <a:lnTo>
                  <a:pt x="956" y="1620"/>
                </a:lnTo>
                <a:lnTo>
                  <a:pt x="952" y="1618"/>
                </a:lnTo>
                <a:lnTo>
                  <a:pt x="947" y="1620"/>
                </a:lnTo>
                <a:lnTo>
                  <a:pt x="946" y="1621"/>
                </a:lnTo>
                <a:lnTo>
                  <a:pt x="942" y="1623"/>
                </a:lnTo>
                <a:lnTo>
                  <a:pt x="937" y="1620"/>
                </a:lnTo>
                <a:lnTo>
                  <a:pt x="926" y="1620"/>
                </a:lnTo>
                <a:lnTo>
                  <a:pt x="922" y="1623"/>
                </a:lnTo>
                <a:lnTo>
                  <a:pt x="917" y="1625"/>
                </a:lnTo>
                <a:lnTo>
                  <a:pt x="907" y="1630"/>
                </a:lnTo>
                <a:lnTo>
                  <a:pt x="905" y="1629"/>
                </a:lnTo>
                <a:lnTo>
                  <a:pt x="895" y="1629"/>
                </a:lnTo>
                <a:lnTo>
                  <a:pt x="892" y="1630"/>
                </a:lnTo>
                <a:lnTo>
                  <a:pt x="890" y="1633"/>
                </a:lnTo>
                <a:lnTo>
                  <a:pt x="892" y="1636"/>
                </a:lnTo>
                <a:lnTo>
                  <a:pt x="893" y="1639"/>
                </a:lnTo>
                <a:lnTo>
                  <a:pt x="898" y="1644"/>
                </a:lnTo>
                <a:lnTo>
                  <a:pt x="899" y="1649"/>
                </a:lnTo>
                <a:lnTo>
                  <a:pt x="896" y="1653"/>
                </a:lnTo>
                <a:lnTo>
                  <a:pt x="890" y="1655"/>
                </a:lnTo>
                <a:lnTo>
                  <a:pt x="882" y="1656"/>
                </a:lnTo>
                <a:lnTo>
                  <a:pt x="878" y="1660"/>
                </a:lnTo>
                <a:lnTo>
                  <a:pt x="875" y="1664"/>
                </a:lnTo>
                <a:lnTo>
                  <a:pt x="869" y="1666"/>
                </a:lnTo>
                <a:lnTo>
                  <a:pt x="865" y="1666"/>
                </a:lnTo>
                <a:lnTo>
                  <a:pt x="862" y="1664"/>
                </a:lnTo>
                <a:lnTo>
                  <a:pt x="863" y="1661"/>
                </a:lnTo>
                <a:lnTo>
                  <a:pt x="863" y="1655"/>
                </a:lnTo>
                <a:lnTo>
                  <a:pt x="859" y="1654"/>
                </a:lnTo>
                <a:lnTo>
                  <a:pt x="854" y="1653"/>
                </a:lnTo>
                <a:lnTo>
                  <a:pt x="849" y="1651"/>
                </a:lnTo>
                <a:lnTo>
                  <a:pt x="846" y="1648"/>
                </a:lnTo>
                <a:lnTo>
                  <a:pt x="846" y="1645"/>
                </a:lnTo>
                <a:lnTo>
                  <a:pt x="841" y="1643"/>
                </a:lnTo>
                <a:lnTo>
                  <a:pt x="836" y="1641"/>
                </a:lnTo>
                <a:lnTo>
                  <a:pt x="835" y="1638"/>
                </a:lnTo>
                <a:lnTo>
                  <a:pt x="835" y="1634"/>
                </a:lnTo>
                <a:lnTo>
                  <a:pt x="832" y="1628"/>
                </a:lnTo>
                <a:lnTo>
                  <a:pt x="829" y="1629"/>
                </a:lnTo>
                <a:lnTo>
                  <a:pt x="825" y="1631"/>
                </a:lnTo>
                <a:lnTo>
                  <a:pt x="819" y="1633"/>
                </a:lnTo>
                <a:lnTo>
                  <a:pt x="815" y="1634"/>
                </a:lnTo>
                <a:lnTo>
                  <a:pt x="809" y="1635"/>
                </a:lnTo>
                <a:lnTo>
                  <a:pt x="808" y="1630"/>
                </a:lnTo>
                <a:lnTo>
                  <a:pt x="805" y="1628"/>
                </a:lnTo>
                <a:lnTo>
                  <a:pt x="798" y="1629"/>
                </a:lnTo>
                <a:lnTo>
                  <a:pt x="797" y="1630"/>
                </a:lnTo>
                <a:lnTo>
                  <a:pt x="797" y="1635"/>
                </a:lnTo>
                <a:lnTo>
                  <a:pt x="792" y="1633"/>
                </a:lnTo>
                <a:lnTo>
                  <a:pt x="788" y="1630"/>
                </a:lnTo>
                <a:lnTo>
                  <a:pt x="782" y="1629"/>
                </a:lnTo>
                <a:lnTo>
                  <a:pt x="780" y="1628"/>
                </a:lnTo>
                <a:lnTo>
                  <a:pt x="778" y="1633"/>
                </a:lnTo>
                <a:lnTo>
                  <a:pt x="777" y="1636"/>
                </a:lnTo>
                <a:lnTo>
                  <a:pt x="781" y="1640"/>
                </a:lnTo>
                <a:lnTo>
                  <a:pt x="784" y="1641"/>
                </a:lnTo>
                <a:lnTo>
                  <a:pt x="787" y="1643"/>
                </a:lnTo>
                <a:lnTo>
                  <a:pt x="790" y="1646"/>
                </a:lnTo>
                <a:lnTo>
                  <a:pt x="788" y="1649"/>
                </a:lnTo>
                <a:lnTo>
                  <a:pt x="785" y="1651"/>
                </a:lnTo>
                <a:lnTo>
                  <a:pt x="781" y="1654"/>
                </a:lnTo>
                <a:lnTo>
                  <a:pt x="774" y="1656"/>
                </a:lnTo>
                <a:lnTo>
                  <a:pt x="771" y="1659"/>
                </a:lnTo>
                <a:lnTo>
                  <a:pt x="771" y="1664"/>
                </a:lnTo>
                <a:lnTo>
                  <a:pt x="773" y="1670"/>
                </a:lnTo>
                <a:lnTo>
                  <a:pt x="774" y="1679"/>
                </a:lnTo>
                <a:lnTo>
                  <a:pt x="773" y="1685"/>
                </a:lnTo>
                <a:lnTo>
                  <a:pt x="774" y="1689"/>
                </a:lnTo>
                <a:lnTo>
                  <a:pt x="770" y="1691"/>
                </a:lnTo>
                <a:lnTo>
                  <a:pt x="764" y="1691"/>
                </a:lnTo>
                <a:lnTo>
                  <a:pt x="761" y="1689"/>
                </a:lnTo>
                <a:lnTo>
                  <a:pt x="754" y="1688"/>
                </a:lnTo>
                <a:lnTo>
                  <a:pt x="748" y="1690"/>
                </a:lnTo>
                <a:lnTo>
                  <a:pt x="744" y="1690"/>
                </a:lnTo>
                <a:lnTo>
                  <a:pt x="738" y="1691"/>
                </a:lnTo>
                <a:lnTo>
                  <a:pt x="737" y="1693"/>
                </a:lnTo>
                <a:lnTo>
                  <a:pt x="734" y="1694"/>
                </a:lnTo>
                <a:lnTo>
                  <a:pt x="730" y="1693"/>
                </a:lnTo>
                <a:lnTo>
                  <a:pt x="723" y="1695"/>
                </a:lnTo>
                <a:lnTo>
                  <a:pt x="716" y="1698"/>
                </a:lnTo>
                <a:lnTo>
                  <a:pt x="713" y="1699"/>
                </a:lnTo>
                <a:lnTo>
                  <a:pt x="711" y="1703"/>
                </a:lnTo>
                <a:lnTo>
                  <a:pt x="706" y="1704"/>
                </a:lnTo>
                <a:lnTo>
                  <a:pt x="702" y="1706"/>
                </a:lnTo>
                <a:lnTo>
                  <a:pt x="697" y="1709"/>
                </a:lnTo>
                <a:lnTo>
                  <a:pt x="696" y="1714"/>
                </a:lnTo>
                <a:lnTo>
                  <a:pt x="693" y="1720"/>
                </a:lnTo>
                <a:lnTo>
                  <a:pt x="687" y="1725"/>
                </a:lnTo>
                <a:lnTo>
                  <a:pt x="684" y="1729"/>
                </a:lnTo>
                <a:lnTo>
                  <a:pt x="684" y="1731"/>
                </a:lnTo>
                <a:lnTo>
                  <a:pt x="686" y="1735"/>
                </a:lnTo>
                <a:lnTo>
                  <a:pt x="680" y="1738"/>
                </a:lnTo>
                <a:lnTo>
                  <a:pt x="675" y="1740"/>
                </a:lnTo>
                <a:lnTo>
                  <a:pt x="673" y="1743"/>
                </a:lnTo>
                <a:lnTo>
                  <a:pt x="670" y="1745"/>
                </a:lnTo>
                <a:lnTo>
                  <a:pt x="665" y="1748"/>
                </a:lnTo>
                <a:lnTo>
                  <a:pt x="660" y="1751"/>
                </a:lnTo>
                <a:lnTo>
                  <a:pt x="655" y="1750"/>
                </a:lnTo>
                <a:lnTo>
                  <a:pt x="650" y="1748"/>
                </a:lnTo>
                <a:lnTo>
                  <a:pt x="649" y="1744"/>
                </a:lnTo>
                <a:lnTo>
                  <a:pt x="649" y="1731"/>
                </a:lnTo>
                <a:lnTo>
                  <a:pt x="645" y="1730"/>
                </a:lnTo>
                <a:lnTo>
                  <a:pt x="636" y="1730"/>
                </a:lnTo>
                <a:lnTo>
                  <a:pt x="630" y="1729"/>
                </a:lnTo>
                <a:lnTo>
                  <a:pt x="625" y="1725"/>
                </a:lnTo>
                <a:lnTo>
                  <a:pt x="619" y="1724"/>
                </a:lnTo>
                <a:lnTo>
                  <a:pt x="619" y="1733"/>
                </a:lnTo>
                <a:lnTo>
                  <a:pt x="615" y="1736"/>
                </a:lnTo>
                <a:lnTo>
                  <a:pt x="611" y="1740"/>
                </a:lnTo>
                <a:lnTo>
                  <a:pt x="605" y="1745"/>
                </a:lnTo>
                <a:lnTo>
                  <a:pt x="599" y="1749"/>
                </a:lnTo>
                <a:lnTo>
                  <a:pt x="598" y="1754"/>
                </a:lnTo>
                <a:lnTo>
                  <a:pt x="595" y="1758"/>
                </a:lnTo>
                <a:lnTo>
                  <a:pt x="591" y="1760"/>
                </a:lnTo>
                <a:lnTo>
                  <a:pt x="586" y="1761"/>
                </a:lnTo>
                <a:lnTo>
                  <a:pt x="585" y="1760"/>
                </a:lnTo>
                <a:lnTo>
                  <a:pt x="586" y="1756"/>
                </a:lnTo>
                <a:lnTo>
                  <a:pt x="585" y="1751"/>
                </a:lnTo>
                <a:lnTo>
                  <a:pt x="581" y="1751"/>
                </a:lnTo>
                <a:lnTo>
                  <a:pt x="578" y="1753"/>
                </a:lnTo>
                <a:lnTo>
                  <a:pt x="572" y="1751"/>
                </a:lnTo>
                <a:lnTo>
                  <a:pt x="568" y="1755"/>
                </a:lnTo>
                <a:lnTo>
                  <a:pt x="569" y="1759"/>
                </a:lnTo>
                <a:lnTo>
                  <a:pt x="571" y="1764"/>
                </a:lnTo>
                <a:lnTo>
                  <a:pt x="569" y="1768"/>
                </a:lnTo>
                <a:lnTo>
                  <a:pt x="565" y="1766"/>
                </a:lnTo>
                <a:lnTo>
                  <a:pt x="564" y="1761"/>
                </a:lnTo>
                <a:lnTo>
                  <a:pt x="564" y="1758"/>
                </a:lnTo>
                <a:lnTo>
                  <a:pt x="559" y="1754"/>
                </a:lnTo>
                <a:lnTo>
                  <a:pt x="558" y="1751"/>
                </a:lnTo>
                <a:lnTo>
                  <a:pt x="555" y="1754"/>
                </a:lnTo>
                <a:lnTo>
                  <a:pt x="558" y="1760"/>
                </a:lnTo>
                <a:lnTo>
                  <a:pt x="559" y="1764"/>
                </a:lnTo>
                <a:lnTo>
                  <a:pt x="557" y="1769"/>
                </a:lnTo>
                <a:lnTo>
                  <a:pt x="554" y="1773"/>
                </a:lnTo>
                <a:lnTo>
                  <a:pt x="554" y="1778"/>
                </a:lnTo>
                <a:lnTo>
                  <a:pt x="555" y="1779"/>
                </a:lnTo>
                <a:lnTo>
                  <a:pt x="558" y="1776"/>
                </a:lnTo>
                <a:lnTo>
                  <a:pt x="559" y="1770"/>
                </a:lnTo>
                <a:lnTo>
                  <a:pt x="562" y="1769"/>
                </a:lnTo>
                <a:lnTo>
                  <a:pt x="564" y="1775"/>
                </a:lnTo>
                <a:lnTo>
                  <a:pt x="565" y="1780"/>
                </a:lnTo>
                <a:lnTo>
                  <a:pt x="567" y="1783"/>
                </a:lnTo>
                <a:lnTo>
                  <a:pt x="576" y="1783"/>
                </a:lnTo>
                <a:lnTo>
                  <a:pt x="578" y="1790"/>
                </a:lnTo>
                <a:lnTo>
                  <a:pt x="576" y="1793"/>
                </a:lnTo>
                <a:lnTo>
                  <a:pt x="578" y="1800"/>
                </a:lnTo>
                <a:lnTo>
                  <a:pt x="582" y="1801"/>
                </a:lnTo>
                <a:lnTo>
                  <a:pt x="584" y="1804"/>
                </a:lnTo>
                <a:lnTo>
                  <a:pt x="584" y="1807"/>
                </a:lnTo>
                <a:lnTo>
                  <a:pt x="582" y="1811"/>
                </a:lnTo>
                <a:lnTo>
                  <a:pt x="579" y="1810"/>
                </a:lnTo>
                <a:lnTo>
                  <a:pt x="578" y="1806"/>
                </a:lnTo>
                <a:lnTo>
                  <a:pt x="576" y="1806"/>
                </a:lnTo>
                <a:lnTo>
                  <a:pt x="576" y="1814"/>
                </a:lnTo>
                <a:lnTo>
                  <a:pt x="575" y="1819"/>
                </a:lnTo>
                <a:lnTo>
                  <a:pt x="576" y="1824"/>
                </a:lnTo>
                <a:lnTo>
                  <a:pt x="579" y="1827"/>
                </a:lnTo>
                <a:lnTo>
                  <a:pt x="579" y="1834"/>
                </a:lnTo>
                <a:lnTo>
                  <a:pt x="578" y="1836"/>
                </a:lnTo>
                <a:lnTo>
                  <a:pt x="579" y="1840"/>
                </a:lnTo>
                <a:lnTo>
                  <a:pt x="582" y="1839"/>
                </a:lnTo>
                <a:lnTo>
                  <a:pt x="588" y="1836"/>
                </a:lnTo>
                <a:lnTo>
                  <a:pt x="592" y="1837"/>
                </a:lnTo>
                <a:lnTo>
                  <a:pt x="596" y="1840"/>
                </a:lnTo>
                <a:lnTo>
                  <a:pt x="603" y="1844"/>
                </a:lnTo>
                <a:lnTo>
                  <a:pt x="609" y="1846"/>
                </a:lnTo>
                <a:lnTo>
                  <a:pt x="615" y="1849"/>
                </a:lnTo>
                <a:lnTo>
                  <a:pt x="619" y="1849"/>
                </a:lnTo>
                <a:lnTo>
                  <a:pt x="626" y="1851"/>
                </a:lnTo>
                <a:lnTo>
                  <a:pt x="630" y="1855"/>
                </a:lnTo>
                <a:lnTo>
                  <a:pt x="632" y="1860"/>
                </a:lnTo>
                <a:lnTo>
                  <a:pt x="632" y="1865"/>
                </a:lnTo>
                <a:lnTo>
                  <a:pt x="629" y="1870"/>
                </a:lnTo>
                <a:lnTo>
                  <a:pt x="628" y="1879"/>
                </a:lnTo>
                <a:lnTo>
                  <a:pt x="628" y="1900"/>
                </a:lnTo>
                <a:lnTo>
                  <a:pt x="626" y="1904"/>
                </a:lnTo>
                <a:lnTo>
                  <a:pt x="619" y="1900"/>
                </a:lnTo>
                <a:lnTo>
                  <a:pt x="612" y="1896"/>
                </a:lnTo>
                <a:lnTo>
                  <a:pt x="605" y="1896"/>
                </a:lnTo>
                <a:lnTo>
                  <a:pt x="599" y="1901"/>
                </a:lnTo>
                <a:lnTo>
                  <a:pt x="595" y="1907"/>
                </a:lnTo>
                <a:lnTo>
                  <a:pt x="591" y="1912"/>
                </a:lnTo>
                <a:lnTo>
                  <a:pt x="589" y="1917"/>
                </a:lnTo>
                <a:lnTo>
                  <a:pt x="592" y="1920"/>
                </a:lnTo>
                <a:lnTo>
                  <a:pt x="598" y="1919"/>
                </a:lnTo>
                <a:lnTo>
                  <a:pt x="606" y="1915"/>
                </a:lnTo>
                <a:lnTo>
                  <a:pt x="612" y="1914"/>
                </a:lnTo>
                <a:lnTo>
                  <a:pt x="619" y="1916"/>
                </a:lnTo>
                <a:lnTo>
                  <a:pt x="621" y="1922"/>
                </a:lnTo>
                <a:lnTo>
                  <a:pt x="616" y="1929"/>
                </a:lnTo>
                <a:lnTo>
                  <a:pt x="613" y="1932"/>
                </a:lnTo>
                <a:lnTo>
                  <a:pt x="612" y="1940"/>
                </a:lnTo>
                <a:lnTo>
                  <a:pt x="611" y="1946"/>
                </a:lnTo>
                <a:lnTo>
                  <a:pt x="606" y="1950"/>
                </a:lnTo>
                <a:lnTo>
                  <a:pt x="603" y="1954"/>
                </a:lnTo>
                <a:lnTo>
                  <a:pt x="599" y="1955"/>
                </a:lnTo>
                <a:lnTo>
                  <a:pt x="596" y="1957"/>
                </a:lnTo>
                <a:lnTo>
                  <a:pt x="594" y="1960"/>
                </a:lnTo>
                <a:lnTo>
                  <a:pt x="596" y="1961"/>
                </a:lnTo>
                <a:lnTo>
                  <a:pt x="599" y="1965"/>
                </a:lnTo>
                <a:lnTo>
                  <a:pt x="599" y="1970"/>
                </a:lnTo>
                <a:lnTo>
                  <a:pt x="598" y="1974"/>
                </a:lnTo>
                <a:lnTo>
                  <a:pt x="595" y="1974"/>
                </a:lnTo>
                <a:lnTo>
                  <a:pt x="592" y="1971"/>
                </a:lnTo>
                <a:lnTo>
                  <a:pt x="589" y="1965"/>
                </a:lnTo>
                <a:lnTo>
                  <a:pt x="586" y="1961"/>
                </a:lnTo>
                <a:lnTo>
                  <a:pt x="585" y="1964"/>
                </a:lnTo>
                <a:lnTo>
                  <a:pt x="584" y="1967"/>
                </a:lnTo>
                <a:lnTo>
                  <a:pt x="582" y="1971"/>
                </a:lnTo>
                <a:lnTo>
                  <a:pt x="579" y="1974"/>
                </a:lnTo>
                <a:lnTo>
                  <a:pt x="579" y="1975"/>
                </a:lnTo>
                <a:lnTo>
                  <a:pt x="584" y="1977"/>
                </a:lnTo>
                <a:lnTo>
                  <a:pt x="588" y="1977"/>
                </a:lnTo>
                <a:lnTo>
                  <a:pt x="591" y="1979"/>
                </a:lnTo>
                <a:lnTo>
                  <a:pt x="594" y="1984"/>
                </a:lnTo>
                <a:lnTo>
                  <a:pt x="588" y="1984"/>
                </a:lnTo>
                <a:lnTo>
                  <a:pt x="582" y="1985"/>
                </a:lnTo>
                <a:lnTo>
                  <a:pt x="582" y="1986"/>
                </a:lnTo>
                <a:lnTo>
                  <a:pt x="584" y="1990"/>
                </a:lnTo>
                <a:lnTo>
                  <a:pt x="585" y="1994"/>
                </a:lnTo>
                <a:lnTo>
                  <a:pt x="584" y="2000"/>
                </a:lnTo>
                <a:lnTo>
                  <a:pt x="584" y="2002"/>
                </a:lnTo>
                <a:lnTo>
                  <a:pt x="572" y="2002"/>
                </a:lnTo>
                <a:lnTo>
                  <a:pt x="568" y="2006"/>
                </a:lnTo>
                <a:lnTo>
                  <a:pt x="564" y="2011"/>
                </a:lnTo>
                <a:lnTo>
                  <a:pt x="559" y="2009"/>
                </a:lnTo>
                <a:lnTo>
                  <a:pt x="557" y="2006"/>
                </a:lnTo>
                <a:lnTo>
                  <a:pt x="550" y="2009"/>
                </a:lnTo>
                <a:lnTo>
                  <a:pt x="547" y="2012"/>
                </a:lnTo>
                <a:lnTo>
                  <a:pt x="541" y="2014"/>
                </a:lnTo>
                <a:lnTo>
                  <a:pt x="540" y="2010"/>
                </a:lnTo>
                <a:lnTo>
                  <a:pt x="542" y="2006"/>
                </a:lnTo>
                <a:lnTo>
                  <a:pt x="540" y="2004"/>
                </a:lnTo>
                <a:lnTo>
                  <a:pt x="535" y="2002"/>
                </a:lnTo>
                <a:lnTo>
                  <a:pt x="528" y="2007"/>
                </a:lnTo>
                <a:lnTo>
                  <a:pt x="524" y="2010"/>
                </a:lnTo>
                <a:lnTo>
                  <a:pt x="520" y="2012"/>
                </a:lnTo>
                <a:lnTo>
                  <a:pt x="517" y="2015"/>
                </a:lnTo>
                <a:lnTo>
                  <a:pt x="511" y="2020"/>
                </a:lnTo>
                <a:lnTo>
                  <a:pt x="510" y="2025"/>
                </a:lnTo>
                <a:lnTo>
                  <a:pt x="507" y="2030"/>
                </a:lnTo>
                <a:lnTo>
                  <a:pt x="503" y="2035"/>
                </a:lnTo>
                <a:lnTo>
                  <a:pt x="497" y="2036"/>
                </a:lnTo>
                <a:lnTo>
                  <a:pt x="493" y="2040"/>
                </a:lnTo>
                <a:lnTo>
                  <a:pt x="488" y="2046"/>
                </a:lnTo>
                <a:lnTo>
                  <a:pt x="486" y="2052"/>
                </a:lnTo>
                <a:lnTo>
                  <a:pt x="478" y="2056"/>
                </a:lnTo>
                <a:lnTo>
                  <a:pt x="473" y="2059"/>
                </a:lnTo>
                <a:lnTo>
                  <a:pt x="463" y="2060"/>
                </a:lnTo>
                <a:lnTo>
                  <a:pt x="454" y="2057"/>
                </a:lnTo>
                <a:lnTo>
                  <a:pt x="449" y="2054"/>
                </a:lnTo>
                <a:lnTo>
                  <a:pt x="446" y="2046"/>
                </a:lnTo>
                <a:lnTo>
                  <a:pt x="446" y="2041"/>
                </a:lnTo>
                <a:lnTo>
                  <a:pt x="443" y="2034"/>
                </a:lnTo>
                <a:lnTo>
                  <a:pt x="440" y="2030"/>
                </a:lnTo>
                <a:lnTo>
                  <a:pt x="439" y="2021"/>
                </a:lnTo>
                <a:lnTo>
                  <a:pt x="433" y="2020"/>
                </a:lnTo>
                <a:lnTo>
                  <a:pt x="426" y="2017"/>
                </a:lnTo>
                <a:lnTo>
                  <a:pt x="422" y="2015"/>
                </a:lnTo>
                <a:lnTo>
                  <a:pt x="417" y="2006"/>
                </a:lnTo>
                <a:lnTo>
                  <a:pt x="412" y="1997"/>
                </a:lnTo>
                <a:lnTo>
                  <a:pt x="406" y="1995"/>
                </a:lnTo>
                <a:lnTo>
                  <a:pt x="402" y="2002"/>
                </a:lnTo>
                <a:lnTo>
                  <a:pt x="396" y="2007"/>
                </a:lnTo>
                <a:lnTo>
                  <a:pt x="390" y="2012"/>
                </a:lnTo>
                <a:lnTo>
                  <a:pt x="383" y="2016"/>
                </a:lnTo>
                <a:lnTo>
                  <a:pt x="373" y="2015"/>
                </a:lnTo>
                <a:lnTo>
                  <a:pt x="366" y="2015"/>
                </a:lnTo>
                <a:lnTo>
                  <a:pt x="361" y="2016"/>
                </a:lnTo>
                <a:lnTo>
                  <a:pt x="353" y="2017"/>
                </a:lnTo>
                <a:lnTo>
                  <a:pt x="348" y="2022"/>
                </a:lnTo>
                <a:lnTo>
                  <a:pt x="346" y="2021"/>
                </a:lnTo>
                <a:lnTo>
                  <a:pt x="348" y="2021"/>
                </a:lnTo>
                <a:lnTo>
                  <a:pt x="346" y="2020"/>
                </a:lnTo>
                <a:lnTo>
                  <a:pt x="342" y="2020"/>
                </a:lnTo>
                <a:lnTo>
                  <a:pt x="341" y="2017"/>
                </a:lnTo>
                <a:lnTo>
                  <a:pt x="336" y="2014"/>
                </a:lnTo>
                <a:lnTo>
                  <a:pt x="335" y="2014"/>
                </a:lnTo>
                <a:lnTo>
                  <a:pt x="335" y="2011"/>
                </a:lnTo>
                <a:lnTo>
                  <a:pt x="336" y="2010"/>
                </a:lnTo>
                <a:lnTo>
                  <a:pt x="336" y="2009"/>
                </a:lnTo>
                <a:lnTo>
                  <a:pt x="336" y="2010"/>
                </a:lnTo>
                <a:lnTo>
                  <a:pt x="338" y="2006"/>
                </a:lnTo>
                <a:lnTo>
                  <a:pt x="336" y="2009"/>
                </a:lnTo>
                <a:lnTo>
                  <a:pt x="338" y="2007"/>
                </a:lnTo>
                <a:lnTo>
                  <a:pt x="336" y="2002"/>
                </a:lnTo>
                <a:lnTo>
                  <a:pt x="334" y="1995"/>
                </a:lnTo>
                <a:lnTo>
                  <a:pt x="332" y="1992"/>
                </a:lnTo>
                <a:lnTo>
                  <a:pt x="331" y="1991"/>
                </a:lnTo>
                <a:lnTo>
                  <a:pt x="328" y="1990"/>
                </a:lnTo>
                <a:lnTo>
                  <a:pt x="329" y="1987"/>
                </a:lnTo>
                <a:lnTo>
                  <a:pt x="328" y="1984"/>
                </a:lnTo>
                <a:lnTo>
                  <a:pt x="326" y="1980"/>
                </a:lnTo>
                <a:lnTo>
                  <a:pt x="324" y="1976"/>
                </a:lnTo>
                <a:lnTo>
                  <a:pt x="322" y="1976"/>
                </a:lnTo>
                <a:lnTo>
                  <a:pt x="312" y="1960"/>
                </a:lnTo>
                <a:lnTo>
                  <a:pt x="311" y="1959"/>
                </a:lnTo>
                <a:lnTo>
                  <a:pt x="307" y="1959"/>
                </a:lnTo>
                <a:lnTo>
                  <a:pt x="305" y="1956"/>
                </a:lnTo>
                <a:lnTo>
                  <a:pt x="304" y="1955"/>
                </a:lnTo>
                <a:lnTo>
                  <a:pt x="297" y="1951"/>
                </a:lnTo>
                <a:lnTo>
                  <a:pt x="295" y="1951"/>
                </a:lnTo>
                <a:lnTo>
                  <a:pt x="294" y="1952"/>
                </a:lnTo>
                <a:lnTo>
                  <a:pt x="292" y="1951"/>
                </a:lnTo>
                <a:lnTo>
                  <a:pt x="287" y="1950"/>
                </a:lnTo>
                <a:lnTo>
                  <a:pt x="285" y="1949"/>
                </a:lnTo>
                <a:lnTo>
                  <a:pt x="284" y="1946"/>
                </a:lnTo>
                <a:lnTo>
                  <a:pt x="284" y="1944"/>
                </a:lnTo>
                <a:lnTo>
                  <a:pt x="285" y="1941"/>
                </a:lnTo>
                <a:lnTo>
                  <a:pt x="284" y="1937"/>
                </a:lnTo>
                <a:lnTo>
                  <a:pt x="287" y="1935"/>
                </a:lnTo>
                <a:lnTo>
                  <a:pt x="287" y="1932"/>
                </a:lnTo>
                <a:lnTo>
                  <a:pt x="285" y="1932"/>
                </a:lnTo>
                <a:lnTo>
                  <a:pt x="284" y="1935"/>
                </a:lnTo>
                <a:lnTo>
                  <a:pt x="282" y="1935"/>
                </a:lnTo>
                <a:lnTo>
                  <a:pt x="281" y="1931"/>
                </a:lnTo>
                <a:lnTo>
                  <a:pt x="281" y="1927"/>
                </a:lnTo>
                <a:lnTo>
                  <a:pt x="280" y="1922"/>
                </a:lnTo>
                <a:lnTo>
                  <a:pt x="277" y="1917"/>
                </a:lnTo>
                <a:lnTo>
                  <a:pt x="274" y="1916"/>
                </a:lnTo>
                <a:lnTo>
                  <a:pt x="273" y="1915"/>
                </a:lnTo>
                <a:lnTo>
                  <a:pt x="271" y="1912"/>
                </a:lnTo>
                <a:lnTo>
                  <a:pt x="270" y="1912"/>
                </a:lnTo>
                <a:lnTo>
                  <a:pt x="270" y="1910"/>
                </a:lnTo>
                <a:lnTo>
                  <a:pt x="271" y="1909"/>
                </a:lnTo>
                <a:lnTo>
                  <a:pt x="273" y="1907"/>
                </a:lnTo>
                <a:lnTo>
                  <a:pt x="274" y="1907"/>
                </a:lnTo>
                <a:lnTo>
                  <a:pt x="275" y="1911"/>
                </a:lnTo>
                <a:lnTo>
                  <a:pt x="277" y="1911"/>
                </a:lnTo>
                <a:lnTo>
                  <a:pt x="277" y="1909"/>
                </a:lnTo>
                <a:lnTo>
                  <a:pt x="278" y="1909"/>
                </a:lnTo>
                <a:lnTo>
                  <a:pt x="278" y="1907"/>
                </a:lnTo>
                <a:lnTo>
                  <a:pt x="275" y="1906"/>
                </a:lnTo>
                <a:lnTo>
                  <a:pt x="270" y="1906"/>
                </a:lnTo>
                <a:lnTo>
                  <a:pt x="270" y="1905"/>
                </a:lnTo>
                <a:lnTo>
                  <a:pt x="274" y="1900"/>
                </a:lnTo>
                <a:lnTo>
                  <a:pt x="274" y="1894"/>
                </a:lnTo>
                <a:lnTo>
                  <a:pt x="271" y="1892"/>
                </a:lnTo>
                <a:lnTo>
                  <a:pt x="271" y="1900"/>
                </a:lnTo>
                <a:lnTo>
                  <a:pt x="270" y="1900"/>
                </a:lnTo>
                <a:lnTo>
                  <a:pt x="270" y="1886"/>
                </a:lnTo>
                <a:lnTo>
                  <a:pt x="267" y="1881"/>
                </a:lnTo>
                <a:lnTo>
                  <a:pt x="265" y="1872"/>
                </a:lnTo>
                <a:lnTo>
                  <a:pt x="263" y="1869"/>
                </a:lnTo>
                <a:lnTo>
                  <a:pt x="264" y="1866"/>
                </a:lnTo>
                <a:lnTo>
                  <a:pt x="265" y="1867"/>
                </a:lnTo>
                <a:lnTo>
                  <a:pt x="265" y="1867"/>
                </a:lnTo>
                <a:lnTo>
                  <a:pt x="267" y="1865"/>
                </a:lnTo>
                <a:lnTo>
                  <a:pt x="268" y="1862"/>
                </a:lnTo>
                <a:lnTo>
                  <a:pt x="267" y="1860"/>
                </a:lnTo>
                <a:lnTo>
                  <a:pt x="268" y="1857"/>
                </a:lnTo>
                <a:lnTo>
                  <a:pt x="267" y="1857"/>
                </a:lnTo>
                <a:lnTo>
                  <a:pt x="265" y="1861"/>
                </a:lnTo>
                <a:lnTo>
                  <a:pt x="265" y="1861"/>
                </a:lnTo>
                <a:lnTo>
                  <a:pt x="264" y="1864"/>
                </a:lnTo>
                <a:lnTo>
                  <a:pt x="263" y="1865"/>
                </a:lnTo>
                <a:lnTo>
                  <a:pt x="260" y="1865"/>
                </a:lnTo>
                <a:lnTo>
                  <a:pt x="258" y="1859"/>
                </a:lnTo>
                <a:lnTo>
                  <a:pt x="255" y="1851"/>
                </a:lnTo>
                <a:lnTo>
                  <a:pt x="254" y="1847"/>
                </a:lnTo>
                <a:lnTo>
                  <a:pt x="254" y="1842"/>
                </a:lnTo>
                <a:lnTo>
                  <a:pt x="255" y="1841"/>
                </a:lnTo>
                <a:lnTo>
                  <a:pt x="261" y="1840"/>
                </a:lnTo>
                <a:lnTo>
                  <a:pt x="264" y="1837"/>
                </a:lnTo>
                <a:lnTo>
                  <a:pt x="263" y="1837"/>
                </a:lnTo>
                <a:lnTo>
                  <a:pt x="258" y="1839"/>
                </a:lnTo>
                <a:lnTo>
                  <a:pt x="257" y="1840"/>
                </a:lnTo>
                <a:lnTo>
                  <a:pt x="255" y="1837"/>
                </a:lnTo>
                <a:lnTo>
                  <a:pt x="254" y="1837"/>
                </a:lnTo>
                <a:lnTo>
                  <a:pt x="253" y="1841"/>
                </a:lnTo>
                <a:lnTo>
                  <a:pt x="253" y="1840"/>
                </a:lnTo>
                <a:lnTo>
                  <a:pt x="251" y="1837"/>
                </a:lnTo>
                <a:lnTo>
                  <a:pt x="247" y="1831"/>
                </a:lnTo>
                <a:lnTo>
                  <a:pt x="248" y="1827"/>
                </a:lnTo>
                <a:lnTo>
                  <a:pt x="247" y="1825"/>
                </a:lnTo>
                <a:lnTo>
                  <a:pt x="244" y="1821"/>
                </a:lnTo>
                <a:lnTo>
                  <a:pt x="246" y="1817"/>
                </a:lnTo>
                <a:lnTo>
                  <a:pt x="246" y="1814"/>
                </a:lnTo>
                <a:lnTo>
                  <a:pt x="241" y="1815"/>
                </a:lnTo>
                <a:lnTo>
                  <a:pt x="240" y="1814"/>
                </a:lnTo>
                <a:lnTo>
                  <a:pt x="240" y="1809"/>
                </a:lnTo>
                <a:lnTo>
                  <a:pt x="241" y="1805"/>
                </a:lnTo>
                <a:lnTo>
                  <a:pt x="241" y="1805"/>
                </a:lnTo>
                <a:lnTo>
                  <a:pt x="243" y="1807"/>
                </a:lnTo>
                <a:lnTo>
                  <a:pt x="243" y="1807"/>
                </a:lnTo>
                <a:lnTo>
                  <a:pt x="244" y="1805"/>
                </a:lnTo>
                <a:lnTo>
                  <a:pt x="246" y="1804"/>
                </a:lnTo>
                <a:lnTo>
                  <a:pt x="248" y="1805"/>
                </a:lnTo>
                <a:lnTo>
                  <a:pt x="250" y="1804"/>
                </a:lnTo>
                <a:lnTo>
                  <a:pt x="251" y="1801"/>
                </a:lnTo>
                <a:lnTo>
                  <a:pt x="253" y="1801"/>
                </a:lnTo>
                <a:lnTo>
                  <a:pt x="253" y="1799"/>
                </a:lnTo>
                <a:lnTo>
                  <a:pt x="248" y="1801"/>
                </a:lnTo>
                <a:lnTo>
                  <a:pt x="246" y="1801"/>
                </a:lnTo>
                <a:lnTo>
                  <a:pt x="243" y="1803"/>
                </a:lnTo>
                <a:lnTo>
                  <a:pt x="241" y="1804"/>
                </a:lnTo>
                <a:lnTo>
                  <a:pt x="240" y="1803"/>
                </a:lnTo>
                <a:lnTo>
                  <a:pt x="238" y="1798"/>
                </a:lnTo>
                <a:lnTo>
                  <a:pt x="237" y="1795"/>
                </a:lnTo>
                <a:lnTo>
                  <a:pt x="236" y="1793"/>
                </a:lnTo>
                <a:lnTo>
                  <a:pt x="236" y="1791"/>
                </a:lnTo>
                <a:lnTo>
                  <a:pt x="240" y="1790"/>
                </a:lnTo>
                <a:lnTo>
                  <a:pt x="244" y="1786"/>
                </a:lnTo>
                <a:lnTo>
                  <a:pt x="243" y="1785"/>
                </a:lnTo>
                <a:lnTo>
                  <a:pt x="240" y="1788"/>
                </a:lnTo>
                <a:lnTo>
                  <a:pt x="236" y="1788"/>
                </a:lnTo>
                <a:lnTo>
                  <a:pt x="233" y="1785"/>
                </a:lnTo>
                <a:lnTo>
                  <a:pt x="230" y="1780"/>
                </a:lnTo>
                <a:lnTo>
                  <a:pt x="226" y="1768"/>
                </a:lnTo>
                <a:lnTo>
                  <a:pt x="221" y="1765"/>
                </a:lnTo>
                <a:lnTo>
                  <a:pt x="221" y="1760"/>
                </a:lnTo>
                <a:lnTo>
                  <a:pt x="220" y="1758"/>
                </a:lnTo>
                <a:lnTo>
                  <a:pt x="221" y="1755"/>
                </a:lnTo>
                <a:lnTo>
                  <a:pt x="221" y="1754"/>
                </a:lnTo>
                <a:lnTo>
                  <a:pt x="223" y="1751"/>
                </a:lnTo>
                <a:lnTo>
                  <a:pt x="224" y="1751"/>
                </a:lnTo>
                <a:lnTo>
                  <a:pt x="226" y="1753"/>
                </a:lnTo>
                <a:lnTo>
                  <a:pt x="228" y="1751"/>
                </a:lnTo>
                <a:lnTo>
                  <a:pt x="228" y="1751"/>
                </a:lnTo>
                <a:lnTo>
                  <a:pt x="231" y="1760"/>
                </a:lnTo>
                <a:lnTo>
                  <a:pt x="236" y="1764"/>
                </a:lnTo>
                <a:lnTo>
                  <a:pt x="237" y="1765"/>
                </a:lnTo>
                <a:lnTo>
                  <a:pt x="233" y="1765"/>
                </a:lnTo>
                <a:lnTo>
                  <a:pt x="233" y="1766"/>
                </a:lnTo>
                <a:lnTo>
                  <a:pt x="233" y="1768"/>
                </a:lnTo>
                <a:lnTo>
                  <a:pt x="237" y="1768"/>
                </a:lnTo>
                <a:lnTo>
                  <a:pt x="238" y="1766"/>
                </a:lnTo>
                <a:lnTo>
                  <a:pt x="240" y="1766"/>
                </a:lnTo>
                <a:lnTo>
                  <a:pt x="244" y="1768"/>
                </a:lnTo>
                <a:lnTo>
                  <a:pt x="240" y="1763"/>
                </a:lnTo>
                <a:lnTo>
                  <a:pt x="234" y="1759"/>
                </a:lnTo>
                <a:lnTo>
                  <a:pt x="234" y="1758"/>
                </a:lnTo>
                <a:lnTo>
                  <a:pt x="236" y="1758"/>
                </a:lnTo>
                <a:lnTo>
                  <a:pt x="237" y="1756"/>
                </a:lnTo>
                <a:lnTo>
                  <a:pt x="236" y="1756"/>
                </a:lnTo>
                <a:lnTo>
                  <a:pt x="234" y="1755"/>
                </a:lnTo>
                <a:lnTo>
                  <a:pt x="233" y="1754"/>
                </a:lnTo>
                <a:lnTo>
                  <a:pt x="233" y="1751"/>
                </a:lnTo>
                <a:lnTo>
                  <a:pt x="236" y="1753"/>
                </a:lnTo>
                <a:lnTo>
                  <a:pt x="237" y="1753"/>
                </a:lnTo>
                <a:lnTo>
                  <a:pt x="236" y="1750"/>
                </a:lnTo>
                <a:lnTo>
                  <a:pt x="236" y="1749"/>
                </a:lnTo>
                <a:lnTo>
                  <a:pt x="233" y="1749"/>
                </a:lnTo>
                <a:lnTo>
                  <a:pt x="233" y="1748"/>
                </a:lnTo>
                <a:lnTo>
                  <a:pt x="231" y="1746"/>
                </a:lnTo>
                <a:lnTo>
                  <a:pt x="230" y="1746"/>
                </a:lnTo>
                <a:lnTo>
                  <a:pt x="227" y="1745"/>
                </a:lnTo>
                <a:lnTo>
                  <a:pt x="226" y="1745"/>
                </a:lnTo>
                <a:lnTo>
                  <a:pt x="224" y="1743"/>
                </a:lnTo>
                <a:lnTo>
                  <a:pt x="223" y="1740"/>
                </a:lnTo>
                <a:lnTo>
                  <a:pt x="223" y="1738"/>
                </a:lnTo>
                <a:lnTo>
                  <a:pt x="224" y="1736"/>
                </a:lnTo>
                <a:lnTo>
                  <a:pt x="228" y="1736"/>
                </a:lnTo>
                <a:lnTo>
                  <a:pt x="231" y="1739"/>
                </a:lnTo>
                <a:lnTo>
                  <a:pt x="233" y="1739"/>
                </a:lnTo>
                <a:lnTo>
                  <a:pt x="231" y="1736"/>
                </a:lnTo>
                <a:lnTo>
                  <a:pt x="231" y="1735"/>
                </a:lnTo>
                <a:lnTo>
                  <a:pt x="234" y="1734"/>
                </a:lnTo>
                <a:lnTo>
                  <a:pt x="234" y="1731"/>
                </a:lnTo>
                <a:lnTo>
                  <a:pt x="237" y="1730"/>
                </a:lnTo>
                <a:lnTo>
                  <a:pt x="236" y="1729"/>
                </a:lnTo>
                <a:lnTo>
                  <a:pt x="236" y="1728"/>
                </a:lnTo>
                <a:lnTo>
                  <a:pt x="234" y="1728"/>
                </a:lnTo>
                <a:lnTo>
                  <a:pt x="233" y="1730"/>
                </a:lnTo>
                <a:lnTo>
                  <a:pt x="230" y="1731"/>
                </a:lnTo>
                <a:lnTo>
                  <a:pt x="228" y="1731"/>
                </a:lnTo>
                <a:lnTo>
                  <a:pt x="228" y="1726"/>
                </a:lnTo>
                <a:lnTo>
                  <a:pt x="227" y="1726"/>
                </a:lnTo>
                <a:lnTo>
                  <a:pt x="224" y="1726"/>
                </a:lnTo>
                <a:lnTo>
                  <a:pt x="224" y="1724"/>
                </a:lnTo>
                <a:lnTo>
                  <a:pt x="226" y="1723"/>
                </a:lnTo>
                <a:lnTo>
                  <a:pt x="227" y="1720"/>
                </a:lnTo>
                <a:lnTo>
                  <a:pt x="226" y="1713"/>
                </a:lnTo>
                <a:lnTo>
                  <a:pt x="227" y="1711"/>
                </a:lnTo>
                <a:lnTo>
                  <a:pt x="230" y="1711"/>
                </a:lnTo>
                <a:lnTo>
                  <a:pt x="231" y="1709"/>
                </a:lnTo>
                <a:lnTo>
                  <a:pt x="230" y="1708"/>
                </a:lnTo>
                <a:lnTo>
                  <a:pt x="230" y="1709"/>
                </a:lnTo>
                <a:lnTo>
                  <a:pt x="226" y="1710"/>
                </a:lnTo>
                <a:lnTo>
                  <a:pt x="221" y="1708"/>
                </a:lnTo>
                <a:lnTo>
                  <a:pt x="221" y="1703"/>
                </a:lnTo>
                <a:lnTo>
                  <a:pt x="220" y="1700"/>
                </a:lnTo>
                <a:lnTo>
                  <a:pt x="219" y="1691"/>
                </a:lnTo>
                <a:lnTo>
                  <a:pt x="217" y="1690"/>
                </a:lnTo>
                <a:lnTo>
                  <a:pt x="217" y="1688"/>
                </a:lnTo>
                <a:lnTo>
                  <a:pt x="219" y="1684"/>
                </a:lnTo>
                <a:lnTo>
                  <a:pt x="219" y="1679"/>
                </a:lnTo>
                <a:lnTo>
                  <a:pt x="220" y="1676"/>
                </a:lnTo>
                <a:lnTo>
                  <a:pt x="223" y="1674"/>
                </a:lnTo>
                <a:lnTo>
                  <a:pt x="220" y="1671"/>
                </a:lnTo>
                <a:lnTo>
                  <a:pt x="219" y="1673"/>
                </a:lnTo>
                <a:lnTo>
                  <a:pt x="216" y="1673"/>
                </a:lnTo>
                <a:lnTo>
                  <a:pt x="214" y="1670"/>
                </a:lnTo>
                <a:lnTo>
                  <a:pt x="213" y="1660"/>
                </a:lnTo>
                <a:lnTo>
                  <a:pt x="214" y="1654"/>
                </a:lnTo>
                <a:lnTo>
                  <a:pt x="211" y="1650"/>
                </a:lnTo>
                <a:lnTo>
                  <a:pt x="211" y="1649"/>
                </a:lnTo>
                <a:lnTo>
                  <a:pt x="213" y="1648"/>
                </a:lnTo>
                <a:lnTo>
                  <a:pt x="217" y="1648"/>
                </a:lnTo>
                <a:lnTo>
                  <a:pt x="219" y="1646"/>
                </a:lnTo>
                <a:lnTo>
                  <a:pt x="217" y="1645"/>
                </a:lnTo>
                <a:lnTo>
                  <a:pt x="214" y="1645"/>
                </a:lnTo>
                <a:lnTo>
                  <a:pt x="213" y="1644"/>
                </a:lnTo>
                <a:lnTo>
                  <a:pt x="210" y="1645"/>
                </a:lnTo>
                <a:lnTo>
                  <a:pt x="209" y="1645"/>
                </a:lnTo>
                <a:lnTo>
                  <a:pt x="209" y="1644"/>
                </a:lnTo>
                <a:lnTo>
                  <a:pt x="211" y="1639"/>
                </a:lnTo>
                <a:lnTo>
                  <a:pt x="210" y="1635"/>
                </a:lnTo>
                <a:lnTo>
                  <a:pt x="210" y="1626"/>
                </a:lnTo>
                <a:lnTo>
                  <a:pt x="213" y="1626"/>
                </a:lnTo>
                <a:lnTo>
                  <a:pt x="213" y="1625"/>
                </a:lnTo>
                <a:lnTo>
                  <a:pt x="214" y="1619"/>
                </a:lnTo>
                <a:lnTo>
                  <a:pt x="216" y="1619"/>
                </a:lnTo>
                <a:lnTo>
                  <a:pt x="217" y="1620"/>
                </a:lnTo>
                <a:lnTo>
                  <a:pt x="219" y="1619"/>
                </a:lnTo>
                <a:lnTo>
                  <a:pt x="216" y="1616"/>
                </a:lnTo>
                <a:lnTo>
                  <a:pt x="211" y="1616"/>
                </a:lnTo>
                <a:lnTo>
                  <a:pt x="209" y="1614"/>
                </a:lnTo>
                <a:lnTo>
                  <a:pt x="206" y="1614"/>
                </a:lnTo>
                <a:lnTo>
                  <a:pt x="207" y="1611"/>
                </a:lnTo>
                <a:lnTo>
                  <a:pt x="209" y="1611"/>
                </a:lnTo>
                <a:lnTo>
                  <a:pt x="210" y="1610"/>
                </a:lnTo>
                <a:lnTo>
                  <a:pt x="209" y="1608"/>
                </a:lnTo>
                <a:lnTo>
                  <a:pt x="206" y="1605"/>
                </a:lnTo>
                <a:lnTo>
                  <a:pt x="203" y="1605"/>
                </a:lnTo>
                <a:lnTo>
                  <a:pt x="201" y="1603"/>
                </a:lnTo>
                <a:lnTo>
                  <a:pt x="201" y="1596"/>
                </a:lnTo>
                <a:lnTo>
                  <a:pt x="204" y="1596"/>
                </a:lnTo>
                <a:lnTo>
                  <a:pt x="207" y="1598"/>
                </a:lnTo>
                <a:lnTo>
                  <a:pt x="209" y="1604"/>
                </a:lnTo>
                <a:lnTo>
                  <a:pt x="211" y="1605"/>
                </a:lnTo>
                <a:lnTo>
                  <a:pt x="213" y="1608"/>
                </a:lnTo>
                <a:lnTo>
                  <a:pt x="214" y="1608"/>
                </a:lnTo>
                <a:lnTo>
                  <a:pt x="210" y="1599"/>
                </a:lnTo>
                <a:lnTo>
                  <a:pt x="210" y="1598"/>
                </a:lnTo>
                <a:lnTo>
                  <a:pt x="223" y="1600"/>
                </a:lnTo>
                <a:lnTo>
                  <a:pt x="224" y="1601"/>
                </a:lnTo>
                <a:lnTo>
                  <a:pt x="226" y="1601"/>
                </a:lnTo>
                <a:lnTo>
                  <a:pt x="224" y="1598"/>
                </a:lnTo>
                <a:lnTo>
                  <a:pt x="220" y="1599"/>
                </a:lnTo>
                <a:lnTo>
                  <a:pt x="219" y="1599"/>
                </a:lnTo>
                <a:lnTo>
                  <a:pt x="214" y="1596"/>
                </a:lnTo>
                <a:lnTo>
                  <a:pt x="210" y="1596"/>
                </a:lnTo>
                <a:lnTo>
                  <a:pt x="210" y="1595"/>
                </a:lnTo>
                <a:lnTo>
                  <a:pt x="214" y="1588"/>
                </a:lnTo>
                <a:lnTo>
                  <a:pt x="213" y="1586"/>
                </a:lnTo>
                <a:lnTo>
                  <a:pt x="211" y="1585"/>
                </a:lnTo>
                <a:lnTo>
                  <a:pt x="210" y="1576"/>
                </a:lnTo>
                <a:lnTo>
                  <a:pt x="206" y="1575"/>
                </a:lnTo>
                <a:lnTo>
                  <a:pt x="206" y="1574"/>
                </a:lnTo>
                <a:lnTo>
                  <a:pt x="207" y="1570"/>
                </a:lnTo>
                <a:lnTo>
                  <a:pt x="207" y="1569"/>
                </a:lnTo>
                <a:lnTo>
                  <a:pt x="206" y="1568"/>
                </a:lnTo>
                <a:lnTo>
                  <a:pt x="206" y="1563"/>
                </a:lnTo>
                <a:lnTo>
                  <a:pt x="204" y="1559"/>
                </a:lnTo>
                <a:lnTo>
                  <a:pt x="203" y="1556"/>
                </a:lnTo>
                <a:lnTo>
                  <a:pt x="199" y="1550"/>
                </a:lnTo>
                <a:lnTo>
                  <a:pt x="199" y="1549"/>
                </a:lnTo>
                <a:lnTo>
                  <a:pt x="196" y="1550"/>
                </a:lnTo>
                <a:lnTo>
                  <a:pt x="194" y="1548"/>
                </a:lnTo>
                <a:lnTo>
                  <a:pt x="193" y="1548"/>
                </a:lnTo>
                <a:lnTo>
                  <a:pt x="193" y="1546"/>
                </a:lnTo>
                <a:lnTo>
                  <a:pt x="197" y="1546"/>
                </a:lnTo>
                <a:lnTo>
                  <a:pt x="197" y="1545"/>
                </a:lnTo>
                <a:lnTo>
                  <a:pt x="199" y="1543"/>
                </a:lnTo>
                <a:lnTo>
                  <a:pt x="197" y="1541"/>
                </a:lnTo>
                <a:lnTo>
                  <a:pt x="194" y="1538"/>
                </a:lnTo>
                <a:lnTo>
                  <a:pt x="193" y="1533"/>
                </a:lnTo>
                <a:lnTo>
                  <a:pt x="190" y="1530"/>
                </a:lnTo>
                <a:lnTo>
                  <a:pt x="190" y="1527"/>
                </a:lnTo>
                <a:lnTo>
                  <a:pt x="187" y="1523"/>
                </a:lnTo>
                <a:lnTo>
                  <a:pt x="186" y="1523"/>
                </a:lnTo>
                <a:lnTo>
                  <a:pt x="184" y="1524"/>
                </a:lnTo>
                <a:lnTo>
                  <a:pt x="183" y="1523"/>
                </a:lnTo>
                <a:lnTo>
                  <a:pt x="183" y="1517"/>
                </a:lnTo>
                <a:lnTo>
                  <a:pt x="180" y="1515"/>
                </a:lnTo>
                <a:lnTo>
                  <a:pt x="179" y="1514"/>
                </a:lnTo>
                <a:lnTo>
                  <a:pt x="179" y="1514"/>
                </a:lnTo>
                <a:lnTo>
                  <a:pt x="180" y="1513"/>
                </a:lnTo>
                <a:lnTo>
                  <a:pt x="182" y="1513"/>
                </a:lnTo>
                <a:lnTo>
                  <a:pt x="183" y="1514"/>
                </a:lnTo>
                <a:lnTo>
                  <a:pt x="184" y="1513"/>
                </a:lnTo>
                <a:lnTo>
                  <a:pt x="186" y="1512"/>
                </a:lnTo>
                <a:lnTo>
                  <a:pt x="190" y="1512"/>
                </a:lnTo>
                <a:lnTo>
                  <a:pt x="192" y="1513"/>
                </a:lnTo>
                <a:lnTo>
                  <a:pt x="192" y="1519"/>
                </a:lnTo>
                <a:lnTo>
                  <a:pt x="193" y="1519"/>
                </a:lnTo>
                <a:lnTo>
                  <a:pt x="196" y="1519"/>
                </a:lnTo>
                <a:lnTo>
                  <a:pt x="197" y="1520"/>
                </a:lnTo>
                <a:lnTo>
                  <a:pt x="199" y="1522"/>
                </a:lnTo>
                <a:lnTo>
                  <a:pt x="200" y="1527"/>
                </a:lnTo>
                <a:lnTo>
                  <a:pt x="201" y="1527"/>
                </a:lnTo>
                <a:lnTo>
                  <a:pt x="203" y="1520"/>
                </a:lnTo>
                <a:lnTo>
                  <a:pt x="203" y="1519"/>
                </a:lnTo>
                <a:lnTo>
                  <a:pt x="204" y="1518"/>
                </a:lnTo>
                <a:lnTo>
                  <a:pt x="207" y="1520"/>
                </a:lnTo>
                <a:lnTo>
                  <a:pt x="211" y="1519"/>
                </a:lnTo>
                <a:lnTo>
                  <a:pt x="213" y="1519"/>
                </a:lnTo>
                <a:lnTo>
                  <a:pt x="214" y="1522"/>
                </a:lnTo>
                <a:lnTo>
                  <a:pt x="216" y="1520"/>
                </a:lnTo>
                <a:lnTo>
                  <a:pt x="214" y="1517"/>
                </a:lnTo>
                <a:lnTo>
                  <a:pt x="213" y="1515"/>
                </a:lnTo>
                <a:lnTo>
                  <a:pt x="211" y="1515"/>
                </a:lnTo>
                <a:lnTo>
                  <a:pt x="209" y="1517"/>
                </a:lnTo>
                <a:lnTo>
                  <a:pt x="204" y="1515"/>
                </a:lnTo>
                <a:lnTo>
                  <a:pt x="203" y="1514"/>
                </a:lnTo>
                <a:lnTo>
                  <a:pt x="201" y="1517"/>
                </a:lnTo>
                <a:lnTo>
                  <a:pt x="199" y="1518"/>
                </a:lnTo>
                <a:lnTo>
                  <a:pt x="197" y="1517"/>
                </a:lnTo>
                <a:lnTo>
                  <a:pt x="194" y="1517"/>
                </a:lnTo>
                <a:lnTo>
                  <a:pt x="196" y="1512"/>
                </a:lnTo>
                <a:lnTo>
                  <a:pt x="196" y="1510"/>
                </a:lnTo>
                <a:lnTo>
                  <a:pt x="190" y="1507"/>
                </a:lnTo>
                <a:lnTo>
                  <a:pt x="189" y="1505"/>
                </a:lnTo>
                <a:lnTo>
                  <a:pt x="190" y="1504"/>
                </a:lnTo>
                <a:lnTo>
                  <a:pt x="192" y="1503"/>
                </a:lnTo>
                <a:lnTo>
                  <a:pt x="192" y="1500"/>
                </a:lnTo>
                <a:lnTo>
                  <a:pt x="189" y="1500"/>
                </a:lnTo>
                <a:lnTo>
                  <a:pt x="189" y="1499"/>
                </a:lnTo>
                <a:lnTo>
                  <a:pt x="190" y="1497"/>
                </a:lnTo>
                <a:lnTo>
                  <a:pt x="189" y="1495"/>
                </a:lnTo>
                <a:lnTo>
                  <a:pt x="186" y="1492"/>
                </a:lnTo>
                <a:lnTo>
                  <a:pt x="184" y="1488"/>
                </a:lnTo>
                <a:lnTo>
                  <a:pt x="182" y="1485"/>
                </a:lnTo>
                <a:lnTo>
                  <a:pt x="177" y="1487"/>
                </a:lnTo>
                <a:lnTo>
                  <a:pt x="176" y="1485"/>
                </a:lnTo>
                <a:lnTo>
                  <a:pt x="173" y="1483"/>
                </a:lnTo>
                <a:lnTo>
                  <a:pt x="173" y="1480"/>
                </a:lnTo>
                <a:lnTo>
                  <a:pt x="176" y="1479"/>
                </a:lnTo>
                <a:lnTo>
                  <a:pt x="177" y="1477"/>
                </a:lnTo>
                <a:lnTo>
                  <a:pt x="179" y="1475"/>
                </a:lnTo>
                <a:lnTo>
                  <a:pt x="179" y="1473"/>
                </a:lnTo>
                <a:lnTo>
                  <a:pt x="182" y="1470"/>
                </a:lnTo>
                <a:lnTo>
                  <a:pt x="182" y="1469"/>
                </a:lnTo>
                <a:lnTo>
                  <a:pt x="179" y="1468"/>
                </a:lnTo>
                <a:lnTo>
                  <a:pt x="179" y="1459"/>
                </a:lnTo>
                <a:lnTo>
                  <a:pt x="180" y="1458"/>
                </a:lnTo>
                <a:lnTo>
                  <a:pt x="177" y="1452"/>
                </a:lnTo>
                <a:lnTo>
                  <a:pt x="176" y="1448"/>
                </a:lnTo>
                <a:lnTo>
                  <a:pt x="174" y="1445"/>
                </a:lnTo>
                <a:lnTo>
                  <a:pt x="170" y="1443"/>
                </a:lnTo>
                <a:lnTo>
                  <a:pt x="165" y="1437"/>
                </a:lnTo>
                <a:lnTo>
                  <a:pt x="163" y="1435"/>
                </a:lnTo>
                <a:lnTo>
                  <a:pt x="163" y="1429"/>
                </a:lnTo>
                <a:lnTo>
                  <a:pt x="166" y="1428"/>
                </a:lnTo>
                <a:lnTo>
                  <a:pt x="170" y="1428"/>
                </a:lnTo>
                <a:lnTo>
                  <a:pt x="172" y="1425"/>
                </a:lnTo>
                <a:lnTo>
                  <a:pt x="173" y="1425"/>
                </a:lnTo>
                <a:lnTo>
                  <a:pt x="173" y="1422"/>
                </a:lnTo>
                <a:lnTo>
                  <a:pt x="169" y="1420"/>
                </a:lnTo>
                <a:lnTo>
                  <a:pt x="165" y="1417"/>
                </a:lnTo>
                <a:lnTo>
                  <a:pt x="165" y="1414"/>
                </a:lnTo>
                <a:lnTo>
                  <a:pt x="160" y="1408"/>
                </a:lnTo>
                <a:lnTo>
                  <a:pt x="160" y="1405"/>
                </a:lnTo>
                <a:lnTo>
                  <a:pt x="162" y="1404"/>
                </a:lnTo>
                <a:lnTo>
                  <a:pt x="156" y="1394"/>
                </a:lnTo>
                <a:lnTo>
                  <a:pt x="156" y="1388"/>
                </a:lnTo>
                <a:lnTo>
                  <a:pt x="159" y="1385"/>
                </a:lnTo>
                <a:lnTo>
                  <a:pt x="160" y="1383"/>
                </a:lnTo>
                <a:lnTo>
                  <a:pt x="160" y="1378"/>
                </a:lnTo>
                <a:lnTo>
                  <a:pt x="159" y="1378"/>
                </a:lnTo>
                <a:lnTo>
                  <a:pt x="159" y="1372"/>
                </a:lnTo>
                <a:lnTo>
                  <a:pt x="155" y="1362"/>
                </a:lnTo>
                <a:lnTo>
                  <a:pt x="152" y="1357"/>
                </a:lnTo>
                <a:lnTo>
                  <a:pt x="147" y="1353"/>
                </a:lnTo>
                <a:lnTo>
                  <a:pt x="146" y="1348"/>
                </a:lnTo>
                <a:lnTo>
                  <a:pt x="145" y="1347"/>
                </a:lnTo>
                <a:lnTo>
                  <a:pt x="146" y="1343"/>
                </a:lnTo>
                <a:lnTo>
                  <a:pt x="145" y="1342"/>
                </a:lnTo>
                <a:lnTo>
                  <a:pt x="145" y="1338"/>
                </a:lnTo>
                <a:lnTo>
                  <a:pt x="143" y="1334"/>
                </a:lnTo>
                <a:lnTo>
                  <a:pt x="142" y="1329"/>
                </a:lnTo>
                <a:lnTo>
                  <a:pt x="139" y="1325"/>
                </a:lnTo>
                <a:lnTo>
                  <a:pt x="135" y="1323"/>
                </a:lnTo>
                <a:lnTo>
                  <a:pt x="133" y="1320"/>
                </a:lnTo>
                <a:lnTo>
                  <a:pt x="135" y="1317"/>
                </a:lnTo>
                <a:lnTo>
                  <a:pt x="135" y="1314"/>
                </a:lnTo>
                <a:lnTo>
                  <a:pt x="129" y="1310"/>
                </a:lnTo>
                <a:lnTo>
                  <a:pt x="128" y="1309"/>
                </a:lnTo>
                <a:lnTo>
                  <a:pt x="126" y="1303"/>
                </a:lnTo>
                <a:lnTo>
                  <a:pt x="126" y="1300"/>
                </a:lnTo>
                <a:lnTo>
                  <a:pt x="129" y="1298"/>
                </a:lnTo>
                <a:lnTo>
                  <a:pt x="126" y="1294"/>
                </a:lnTo>
                <a:lnTo>
                  <a:pt x="123" y="1294"/>
                </a:lnTo>
                <a:lnTo>
                  <a:pt x="122" y="1293"/>
                </a:lnTo>
                <a:lnTo>
                  <a:pt x="122" y="1287"/>
                </a:lnTo>
                <a:lnTo>
                  <a:pt x="118" y="1285"/>
                </a:lnTo>
                <a:lnTo>
                  <a:pt x="118" y="1284"/>
                </a:lnTo>
                <a:lnTo>
                  <a:pt x="119" y="1283"/>
                </a:lnTo>
                <a:lnTo>
                  <a:pt x="123" y="1284"/>
                </a:lnTo>
                <a:lnTo>
                  <a:pt x="129" y="1280"/>
                </a:lnTo>
                <a:lnTo>
                  <a:pt x="130" y="1278"/>
                </a:lnTo>
                <a:lnTo>
                  <a:pt x="130" y="1277"/>
                </a:lnTo>
                <a:lnTo>
                  <a:pt x="129" y="1277"/>
                </a:lnTo>
                <a:lnTo>
                  <a:pt x="125" y="1280"/>
                </a:lnTo>
                <a:lnTo>
                  <a:pt x="123" y="1280"/>
                </a:lnTo>
                <a:lnTo>
                  <a:pt x="123" y="1279"/>
                </a:lnTo>
                <a:lnTo>
                  <a:pt x="126" y="1275"/>
                </a:lnTo>
                <a:lnTo>
                  <a:pt x="126" y="1274"/>
                </a:lnTo>
                <a:lnTo>
                  <a:pt x="126" y="1275"/>
                </a:lnTo>
                <a:lnTo>
                  <a:pt x="125" y="1275"/>
                </a:lnTo>
                <a:lnTo>
                  <a:pt x="122" y="1278"/>
                </a:lnTo>
                <a:lnTo>
                  <a:pt x="121" y="1282"/>
                </a:lnTo>
                <a:lnTo>
                  <a:pt x="121" y="1282"/>
                </a:lnTo>
                <a:lnTo>
                  <a:pt x="119" y="1277"/>
                </a:lnTo>
                <a:lnTo>
                  <a:pt x="116" y="1274"/>
                </a:lnTo>
                <a:lnTo>
                  <a:pt x="113" y="1273"/>
                </a:lnTo>
                <a:lnTo>
                  <a:pt x="113" y="1270"/>
                </a:lnTo>
                <a:lnTo>
                  <a:pt x="115" y="1268"/>
                </a:lnTo>
                <a:lnTo>
                  <a:pt x="115" y="1267"/>
                </a:lnTo>
                <a:lnTo>
                  <a:pt x="111" y="1258"/>
                </a:lnTo>
                <a:lnTo>
                  <a:pt x="108" y="1256"/>
                </a:lnTo>
                <a:lnTo>
                  <a:pt x="106" y="1253"/>
                </a:lnTo>
                <a:lnTo>
                  <a:pt x="106" y="1251"/>
                </a:lnTo>
                <a:lnTo>
                  <a:pt x="111" y="1243"/>
                </a:lnTo>
                <a:lnTo>
                  <a:pt x="111" y="1238"/>
                </a:lnTo>
                <a:lnTo>
                  <a:pt x="109" y="1236"/>
                </a:lnTo>
                <a:lnTo>
                  <a:pt x="109" y="1228"/>
                </a:lnTo>
                <a:lnTo>
                  <a:pt x="108" y="1226"/>
                </a:lnTo>
                <a:lnTo>
                  <a:pt x="103" y="1223"/>
                </a:lnTo>
                <a:lnTo>
                  <a:pt x="101" y="1222"/>
                </a:lnTo>
                <a:lnTo>
                  <a:pt x="99" y="1222"/>
                </a:lnTo>
                <a:lnTo>
                  <a:pt x="98" y="1221"/>
                </a:lnTo>
                <a:lnTo>
                  <a:pt x="92" y="1221"/>
                </a:lnTo>
                <a:lnTo>
                  <a:pt x="94" y="1218"/>
                </a:lnTo>
                <a:lnTo>
                  <a:pt x="95" y="1218"/>
                </a:lnTo>
                <a:lnTo>
                  <a:pt x="96" y="1217"/>
                </a:lnTo>
                <a:lnTo>
                  <a:pt x="96" y="1212"/>
                </a:lnTo>
                <a:lnTo>
                  <a:pt x="95" y="1204"/>
                </a:lnTo>
                <a:lnTo>
                  <a:pt x="95" y="1201"/>
                </a:lnTo>
                <a:lnTo>
                  <a:pt x="98" y="1202"/>
                </a:lnTo>
                <a:lnTo>
                  <a:pt x="101" y="1203"/>
                </a:lnTo>
                <a:lnTo>
                  <a:pt x="103" y="1203"/>
                </a:lnTo>
                <a:lnTo>
                  <a:pt x="105" y="1206"/>
                </a:lnTo>
                <a:lnTo>
                  <a:pt x="105" y="1207"/>
                </a:lnTo>
                <a:lnTo>
                  <a:pt x="106" y="1208"/>
                </a:lnTo>
                <a:lnTo>
                  <a:pt x="106" y="1211"/>
                </a:lnTo>
                <a:lnTo>
                  <a:pt x="108" y="1213"/>
                </a:lnTo>
                <a:lnTo>
                  <a:pt x="109" y="1213"/>
                </a:lnTo>
                <a:lnTo>
                  <a:pt x="113" y="1212"/>
                </a:lnTo>
                <a:lnTo>
                  <a:pt x="118" y="1213"/>
                </a:lnTo>
                <a:lnTo>
                  <a:pt x="123" y="1214"/>
                </a:lnTo>
                <a:lnTo>
                  <a:pt x="136" y="1221"/>
                </a:lnTo>
                <a:lnTo>
                  <a:pt x="138" y="1222"/>
                </a:lnTo>
                <a:lnTo>
                  <a:pt x="138" y="1224"/>
                </a:lnTo>
                <a:lnTo>
                  <a:pt x="139" y="1227"/>
                </a:lnTo>
                <a:lnTo>
                  <a:pt x="140" y="1226"/>
                </a:lnTo>
                <a:lnTo>
                  <a:pt x="142" y="1223"/>
                </a:lnTo>
                <a:lnTo>
                  <a:pt x="140" y="1214"/>
                </a:lnTo>
                <a:lnTo>
                  <a:pt x="138" y="1212"/>
                </a:lnTo>
                <a:lnTo>
                  <a:pt x="136" y="1209"/>
                </a:lnTo>
                <a:lnTo>
                  <a:pt x="136" y="1208"/>
                </a:lnTo>
                <a:lnTo>
                  <a:pt x="138" y="1204"/>
                </a:lnTo>
                <a:lnTo>
                  <a:pt x="138" y="1203"/>
                </a:lnTo>
                <a:lnTo>
                  <a:pt x="133" y="1201"/>
                </a:lnTo>
                <a:lnTo>
                  <a:pt x="133" y="1198"/>
                </a:lnTo>
                <a:lnTo>
                  <a:pt x="133" y="1201"/>
                </a:lnTo>
                <a:lnTo>
                  <a:pt x="130" y="1201"/>
                </a:lnTo>
                <a:lnTo>
                  <a:pt x="132" y="1203"/>
                </a:lnTo>
                <a:lnTo>
                  <a:pt x="132" y="1203"/>
                </a:lnTo>
                <a:lnTo>
                  <a:pt x="130" y="1204"/>
                </a:lnTo>
                <a:lnTo>
                  <a:pt x="128" y="1206"/>
                </a:lnTo>
                <a:lnTo>
                  <a:pt x="126" y="1206"/>
                </a:lnTo>
                <a:lnTo>
                  <a:pt x="123" y="1204"/>
                </a:lnTo>
                <a:lnTo>
                  <a:pt x="122" y="1201"/>
                </a:lnTo>
                <a:lnTo>
                  <a:pt x="118" y="1198"/>
                </a:lnTo>
                <a:lnTo>
                  <a:pt x="116" y="1198"/>
                </a:lnTo>
                <a:lnTo>
                  <a:pt x="112" y="1199"/>
                </a:lnTo>
                <a:lnTo>
                  <a:pt x="112" y="1199"/>
                </a:lnTo>
                <a:lnTo>
                  <a:pt x="111" y="1198"/>
                </a:lnTo>
                <a:lnTo>
                  <a:pt x="108" y="1196"/>
                </a:lnTo>
                <a:lnTo>
                  <a:pt x="106" y="1194"/>
                </a:lnTo>
                <a:lnTo>
                  <a:pt x="105" y="1191"/>
                </a:lnTo>
                <a:lnTo>
                  <a:pt x="102" y="1189"/>
                </a:lnTo>
                <a:lnTo>
                  <a:pt x="101" y="1186"/>
                </a:lnTo>
                <a:lnTo>
                  <a:pt x="91" y="1179"/>
                </a:lnTo>
                <a:lnTo>
                  <a:pt x="88" y="1179"/>
                </a:lnTo>
                <a:lnTo>
                  <a:pt x="86" y="1178"/>
                </a:lnTo>
                <a:lnTo>
                  <a:pt x="85" y="1172"/>
                </a:lnTo>
                <a:lnTo>
                  <a:pt x="86" y="1172"/>
                </a:lnTo>
                <a:lnTo>
                  <a:pt x="89" y="1171"/>
                </a:lnTo>
                <a:lnTo>
                  <a:pt x="89" y="1171"/>
                </a:lnTo>
                <a:lnTo>
                  <a:pt x="91" y="1168"/>
                </a:lnTo>
                <a:lnTo>
                  <a:pt x="89" y="1166"/>
                </a:lnTo>
                <a:lnTo>
                  <a:pt x="88" y="1164"/>
                </a:lnTo>
                <a:lnTo>
                  <a:pt x="82" y="1159"/>
                </a:lnTo>
                <a:lnTo>
                  <a:pt x="84" y="1153"/>
                </a:lnTo>
                <a:lnTo>
                  <a:pt x="82" y="1148"/>
                </a:lnTo>
                <a:lnTo>
                  <a:pt x="81" y="1144"/>
                </a:lnTo>
                <a:lnTo>
                  <a:pt x="78" y="1143"/>
                </a:lnTo>
                <a:lnTo>
                  <a:pt x="79" y="1139"/>
                </a:lnTo>
                <a:lnTo>
                  <a:pt x="81" y="1139"/>
                </a:lnTo>
                <a:lnTo>
                  <a:pt x="81" y="1138"/>
                </a:lnTo>
                <a:lnTo>
                  <a:pt x="84" y="1127"/>
                </a:lnTo>
                <a:lnTo>
                  <a:pt x="84" y="1124"/>
                </a:lnTo>
                <a:lnTo>
                  <a:pt x="82" y="1122"/>
                </a:lnTo>
                <a:lnTo>
                  <a:pt x="84" y="1119"/>
                </a:lnTo>
                <a:lnTo>
                  <a:pt x="84" y="1118"/>
                </a:lnTo>
                <a:lnTo>
                  <a:pt x="85" y="1118"/>
                </a:lnTo>
                <a:lnTo>
                  <a:pt x="86" y="1121"/>
                </a:lnTo>
                <a:lnTo>
                  <a:pt x="89" y="1121"/>
                </a:lnTo>
                <a:lnTo>
                  <a:pt x="91" y="1119"/>
                </a:lnTo>
                <a:lnTo>
                  <a:pt x="95" y="1118"/>
                </a:lnTo>
                <a:lnTo>
                  <a:pt x="99" y="1118"/>
                </a:lnTo>
                <a:lnTo>
                  <a:pt x="101" y="1119"/>
                </a:lnTo>
                <a:lnTo>
                  <a:pt x="102" y="1117"/>
                </a:lnTo>
                <a:lnTo>
                  <a:pt x="101" y="1116"/>
                </a:lnTo>
                <a:lnTo>
                  <a:pt x="101" y="1116"/>
                </a:lnTo>
                <a:lnTo>
                  <a:pt x="98" y="1114"/>
                </a:lnTo>
                <a:lnTo>
                  <a:pt x="94" y="1114"/>
                </a:lnTo>
                <a:lnTo>
                  <a:pt x="89" y="1116"/>
                </a:lnTo>
                <a:lnTo>
                  <a:pt x="88" y="1114"/>
                </a:lnTo>
                <a:lnTo>
                  <a:pt x="82" y="1102"/>
                </a:lnTo>
                <a:lnTo>
                  <a:pt x="76" y="1088"/>
                </a:lnTo>
                <a:lnTo>
                  <a:pt x="76" y="1087"/>
                </a:lnTo>
                <a:lnTo>
                  <a:pt x="79" y="1088"/>
                </a:lnTo>
                <a:lnTo>
                  <a:pt x="81" y="1088"/>
                </a:lnTo>
                <a:lnTo>
                  <a:pt x="78" y="1086"/>
                </a:lnTo>
                <a:lnTo>
                  <a:pt x="71" y="1086"/>
                </a:lnTo>
                <a:lnTo>
                  <a:pt x="69" y="1084"/>
                </a:lnTo>
                <a:lnTo>
                  <a:pt x="67" y="1069"/>
                </a:lnTo>
                <a:lnTo>
                  <a:pt x="68" y="1062"/>
                </a:lnTo>
                <a:lnTo>
                  <a:pt x="68" y="1056"/>
                </a:lnTo>
                <a:lnTo>
                  <a:pt x="69" y="1041"/>
                </a:lnTo>
                <a:lnTo>
                  <a:pt x="69" y="1034"/>
                </a:lnTo>
                <a:lnTo>
                  <a:pt x="71" y="1033"/>
                </a:lnTo>
                <a:lnTo>
                  <a:pt x="75" y="1033"/>
                </a:lnTo>
                <a:lnTo>
                  <a:pt x="76" y="1034"/>
                </a:lnTo>
                <a:lnTo>
                  <a:pt x="78" y="1033"/>
                </a:lnTo>
                <a:lnTo>
                  <a:pt x="82" y="1033"/>
                </a:lnTo>
                <a:lnTo>
                  <a:pt x="85" y="1036"/>
                </a:lnTo>
                <a:lnTo>
                  <a:pt x="86" y="1037"/>
                </a:lnTo>
                <a:lnTo>
                  <a:pt x="88" y="1034"/>
                </a:lnTo>
                <a:lnTo>
                  <a:pt x="91" y="1028"/>
                </a:lnTo>
                <a:lnTo>
                  <a:pt x="92" y="1027"/>
                </a:lnTo>
                <a:lnTo>
                  <a:pt x="94" y="1026"/>
                </a:lnTo>
                <a:lnTo>
                  <a:pt x="95" y="1027"/>
                </a:lnTo>
                <a:lnTo>
                  <a:pt x="98" y="1029"/>
                </a:lnTo>
                <a:lnTo>
                  <a:pt x="103" y="1037"/>
                </a:lnTo>
                <a:lnTo>
                  <a:pt x="111" y="1039"/>
                </a:lnTo>
                <a:lnTo>
                  <a:pt x="112" y="1041"/>
                </a:lnTo>
                <a:lnTo>
                  <a:pt x="112" y="1042"/>
                </a:lnTo>
                <a:lnTo>
                  <a:pt x="113" y="1042"/>
                </a:lnTo>
                <a:lnTo>
                  <a:pt x="115" y="1041"/>
                </a:lnTo>
                <a:lnTo>
                  <a:pt x="115" y="1039"/>
                </a:lnTo>
                <a:lnTo>
                  <a:pt x="113" y="1038"/>
                </a:lnTo>
                <a:lnTo>
                  <a:pt x="109" y="1036"/>
                </a:lnTo>
                <a:lnTo>
                  <a:pt x="109" y="1033"/>
                </a:lnTo>
                <a:lnTo>
                  <a:pt x="111" y="1032"/>
                </a:lnTo>
                <a:lnTo>
                  <a:pt x="119" y="1034"/>
                </a:lnTo>
                <a:lnTo>
                  <a:pt x="123" y="1034"/>
                </a:lnTo>
                <a:lnTo>
                  <a:pt x="126" y="1036"/>
                </a:lnTo>
                <a:lnTo>
                  <a:pt x="128" y="1036"/>
                </a:lnTo>
                <a:lnTo>
                  <a:pt x="129" y="1034"/>
                </a:lnTo>
                <a:lnTo>
                  <a:pt x="133" y="1034"/>
                </a:lnTo>
                <a:lnTo>
                  <a:pt x="135" y="1033"/>
                </a:lnTo>
                <a:lnTo>
                  <a:pt x="132" y="1032"/>
                </a:lnTo>
                <a:lnTo>
                  <a:pt x="128" y="1032"/>
                </a:lnTo>
                <a:lnTo>
                  <a:pt x="125" y="1031"/>
                </a:lnTo>
                <a:lnTo>
                  <a:pt x="121" y="1029"/>
                </a:lnTo>
                <a:lnTo>
                  <a:pt x="116" y="1029"/>
                </a:lnTo>
                <a:lnTo>
                  <a:pt x="113" y="1031"/>
                </a:lnTo>
                <a:lnTo>
                  <a:pt x="112" y="1031"/>
                </a:lnTo>
                <a:lnTo>
                  <a:pt x="111" y="1029"/>
                </a:lnTo>
                <a:lnTo>
                  <a:pt x="111" y="1021"/>
                </a:lnTo>
                <a:lnTo>
                  <a:pt x="109" y="1018"/>
                </a:lnTo>
                <a:lnTo>
                  <a:pt x="109" y="1014"/>
                </a:lnTo>
                <a:lnTo>
                  <a:pt x="108" y="1014"/>
                </a:lnTo>
                <a:lnTo>
                  <a:pt x="99" y="1018"/>
                </a:lnTo>
                <a:lnTo>
                  <a:pt x="96" y="1019"/>
                </a:lnTo>
                <a:lnTo>
                  <a:pt x="95" y="1019"/>
                </a:lnTo>
                <a:lnTo>
                  <a:pt x="92" y="1017"/>
                </a:lnTo>
                <a:lnTo>
                  <a:pt x="89" y="1017"/>
                </a:lnTo>
                <a:lnTo>
                  <a:pt x="89" y="1016"/>
                </a:lnTo>
                <a:lnTo>
                  <a:pt x="86" y="1011"/>
                </a:lnTo>
                <a:lnTo>
                  <a:pt x="84" y="1006"/>
                </a:lnTo>
                <a:lnTo>
                  <a:pt x="85" y="1002"/>
                </a:lnTo>
                <a:lnTo>
                  <a:pt x="86" y="1001"/>
                </a:lnTo>
                <a:lnTo>
                  <a:pt x="89" y="998"/>
                </a:lnTo>
                <a:lnTo>
                  <a:pt x="95" y="1004"/>
                </a:lnTo>
                <a:lnTo>
                  <a:pt x="95" y="1002"/>
                </a:lnTo>
                <a:lnTo>
                  <a:pt x="94" y="1001"/>
                </a:lnTo>
                <a:lnTo>
                  <a:pt x="95" y="999"/>
                </a:lnTo>
                <a:lnTo>
                  <a:pt x="96" y="998"/>
                </a:lnTo>
                <a:lnTo>
                  <a:pt x="98" y="999"/>
                </a:lnTo>
                <a:lnTo>
                  <a:pt x="99" y="998"/>
                </a:lnTo>
                <a:lnTo>
                  <a:pt x="99" y="994"/>
                </a:lnTo>
                <a:lnTo>
                  <a:pt x="96" y="991"/>
                </a:lnTo>
                <a:lnTo>
                  <a:pt x="96" y="988"/>
                </a:lnTo>
                <a:lnTo>
                  <a:pt x="98" y="987"/>
                </a:lnTo>
                <a:lnTo>
                  <a:pt x="102" y="986"/>
                </a:lnTo>
                <a:lnTo>
                  <a:pt x="103" y="986"/>
                </a:lnTo>
                <a:lnTo>
                  <a:pt x="106" y="987"/>
                </a:lnTo>
                <a:lnTo>
                  <a:pt x="108" y="987"/>
                </a:lnTo>
                <a:lnTo>
                  <a:pt x="106" y="985"/>
                </a:lnTo>
                <a:lnTo>
                  <a:pt x="98" y="981"/>
                </a:lnTo>
                <a:lnTo>
                  <a:pt x="99" y="980"/>
                </a:lnTo>
                <a:lnTo>
                  <a:pt x="102" y="980"/>
                </a:lnTo>
                <a:lnTo>
                  <a:pt x="103" y="981"/>
                </a:lnTo>
                <a:lnTo>
                  <a:pt x="106" y="981"/>
                </a:lnTo>
                <a:lnTo>
                  <a:pt x="111" y="978"/>
                </a:lnTo>
                <a:lnTo>
                  <a:pt x="116" y="980"/>
                </a:lnTo>
                <a:lnTo>
                  <a:pt x="118" y="980"/>
                </a:lnTo>
                <a:lnTo>
                  <a:pt x="122" y="975"/>
                </a:lnTo>
                <a:lnTo>
                  <a:pt x="123" y="973"/>
                </a:lnTo>
                <a:lnTo>
                  <a:pt x="125" y="976"/>
                </a:lnTo>
                <a:lnTo>
                  <a:pt x="126" y="977"/>
                </a:lnTo>
                <a:lnTo>
                  <a:pt x="128" y="977"/>
                </a:lnTo>
                <a:lnTo>
                  <a:pt x="128" y="976"/>
                </a:lnTo>
                <a:lnTo>
                  <a:pt x="126" y="973"/>
                </a:lnTo>
                <a:lnTo>
                  <a:pt x="128" y="972"/>
                </a:lnTo>
                <a:lnTo>
                  <a:pt x="135" y="971"/>
                </a:lnTo>
                <a:lnTo>
                  <a:pt x="139" y="968"/>
                </a:lnTo>
                <a:lnTo>
                  <a:pt x="140" y="968"/>
                </a:lnTo>
                <a:lnTo>
                  <a:pt x="145" y="971"/>
                </a:lnTo>
                <a:lnTo>
                  <a:pt x="146" y="971"/>
                </a:lnTo>
                <a:lnTo>
                  <a:pt x="145" y="968"/>
                </a:lnTo>
                <a:lnTo>
                  <a:pt x="143" y="967"/>
                </a:lnTo>
                <a:lnTo>
                  <a:pt x="139" y="966"/>
                </a:lnTo>
                <a:lnTo>
                  <a:pt x="138" y="966"/>
                </a:lnTo>
                <a:lnTo>
                  <a:pt x="139" y="965"/>
                </a:lnTo>
                <a:lnTo>
                  <a:pt x="142" y="963"/>
                </a:lnTo>
                <a:lnTo>
                  <a:pt x="143" y="963"/>
                </a:lnTo>
                <a:lnTo>
                  <a:pt x="145" y="961"/>
                </a:lnTo>
                <a:lnTo>
                  <a:pt x="143" y="960"/>
                </a:lnTo>
                <a:lnTo>
                  <a:pt x="138" y="962"/>
                </a:lnTo>
                <a:lnTo>
                  <a:pt x="138" y="960"/>
                </a:lnTo>
                <a:lnTo>
                  <a:pt x="139" y="958"/>
                </a:lnTo>
                <a:lnTo>
                  <a:pt x="143" y="958"/>
                </a:lnTo>
                <a:lnTo>
                  <a:pt x="145" y="957"/>
                </a:lnTo>
                <a:lnTo>
                  <a:pt x="146" y="956"/>
                </a:lnTo>
                <a:lnTo>
                  <a:pt x="146" y="956"/>
                </a:lnTo>
                <a:lnTo>
                  <a:pt x="145" y="955"/>
                </a:lnTo>
                <a:lnTo>
                  <a:pt x="143" y="955"/>
                </a:lnTo>
                <a:lnTo>
                  <a:pt x="142" y="957"/>
                </a:lnTo>
                <a:lnTo>
                  <a:pt x="139" y="956"/>
                </a:lnTo>
                <a:lnTo>
                  <a:pt x="136" y="957"/>
                </a:lnTo>
                <a:lnTo>
                  <a:pt x="133" y="961"/>
                </a:lnTo>
                <a:lnTo>
                  <a:pt x="130" y="961"/>
                </a:lnTo>
                <a:lnTo>
                  <a:pt x="128" y="963"/>
                </a:lnTo>
                <a:lnTo>
                  <a:pt x="126" y="966"/>
                </a:lnTo>
                <a:lnTo>
                  <a:pt x="125" y="967"/>
                </a:lnTo>
                <a:lnTo>
                  <a:pt x="125" y="967"/>
                </a:lnTo>
                <a:lnTo>
                  <a:pt x="123" y="965"/>
                </a:lnTo>
                <a:lnTo>
                  <a:pt x="122" y="965"/>
                </a:lnTo>
                <a:lnTo>
                  <a:pt x="122" y="967"/>
                </a:lnTo>
                <a:lnTo>
                  <a:pt x="121" y="966"/>
                </a:lnTo>
                <a:lnTo>
                  <a:pt x="118" y="968"/>
                </a:lnTo>
                <a:lnTo>
                  <a:pt x="116" y="967"/>
                </a:lnTo>
                <a:lnTo>
                  <a:pt x="116" y="965"/>
                </a:lnTo>
                <a:lnTo>
                  <a:pt x="115" y="963"/>
                </a:lnTo>
                <a:lnTo>
                  <a:pt x="115" y="961"/>
                </a:lnTo>
                <a:lnTo>
                  <a:pt x="112" y="953"/>
                </a:lnTo>
                <a:lnTo>
                  <a:pt x="112" y="952"/>
                </a:lnTo>
                <a:lnTo>
                  <a:pt x="113" y="951"/>
                </a:lnTo>
                <a:lnTo>
                  <a:pt x="113" y="950"/>
                </a:lnTo>
                <a:lnTo>
                  <a:pt x="111" y="948"/>
                </a:lnTo>
                <a:lnTo>
                  <a:pt x="111" y="947"/>
                </a:lnTo>
                <a:lnTo>
                  <a:pt x="112" y="946"/>
                </a:lnTo>
                <a:lnTo>
                  <a:pt x="112" y="943"/>
                </a:lnTo>
                <a:lnTo>
                  <a:pt x="113" y="942"/>
                </a:lnTo>
                <a:lnTo>
                  <a:pt x="113" y="941"/>
                </a:lnTo>
                <a:lnTo>
                  <a:pt x="111" y="942"/>
                </a:lnTo>
                <a:lnTo>
                  <a:pt x="109" y="941"/>
                </a:lnTo>
                <a:lnTo>
                  <a:pt x="111" y="938"/>
                </a:lnTo>
                <a:lnTo>
                  <a:pt x="109" y="938"/>
                </a:lnTo>
                <a:lnTo>
                  <a:pt x="108" y="937"/>
                </a:lnTo>
                <a:lnTo>
                  <a:pt x="108" y="936"/>
                </a:lnTo>
                <a:lnTo>
                  <a:pt x="106" y="933"/>
                </a:lnTo>
                <a:lnTo>
                  <a:pt x="108" y="933"/>
                </a:lnTo>
                <a:lnTo>
                  <a:pt x="109" y="935"/>
                </a:lnTo>
                <a:lnTo>
                  <a:pt x="111" y="935"/>
                </a:lnTo>
                <a:lnTo>
                  <a:pt x="111" y="933"/>
                </a:lnTo>
                <a:lnTo>
                  <a:pt x="108" y="928"/>
                </a:lnTo>
                <a:lnTo>
                  <a:pt x="108" y="927"/>
                </a:lnTo>
                <a:lnTo>
                  <a:pt x="109" y="920"/>
                </a:lnTo>
                <a:lnTo>
                  <a:pt x="111" y="917"/>
                </a:lnTo>
                <a:lnTo>
                  <a:pt x="108" y="916"/>
                </a:lnTo>
                <a:lnTo>
                  <a:pt x="106" y="922"/>
                </a:lnTo>
                <a:lnTo>
                  <a:pt x="105" y="923"/>
                </a:lnTo>
                <a:lnTo>
                  <a:pt x="103" y="927"/>
                </a:lnTo>
                <a:lnTo>
                  <a:pt x="102" y="927"/>
                </a:lnTo>
                <a:lnTo>
                  <a:pt x="101" y="925"/>
                </a:lnTo>
                <a:lnTo>
                  <a:pt x="98" y="923"/>
                </a:lnTo>
                <a:lnTo>
                  <a:pt x="101" y="925"/>
                </a:lnTo>
                <a:lnTo>
                  <a:pt x="99" y="925"/>
                </a:lnTo>
                <a:lnTo>
                  <a:pt x="99" y="926"/>
                </a:lnTo>
                <a:lnTo>
                  <a:pt x="101" y="935"/>
                </a:lnTo>
                <a:lnTo>
                  <a:pt x="101" y="936"/>
                </a:lnTo>
                <a:lnTo>
                  <a:pt x="99" y="936"/>
                </a:lnTo>
                <a:lnTo>
                  <a:pt x="98" y="935"/>
                </a:lnTo>
                <a:lnTo>
                  <a:pt x="96" y="935"/>
                </a:lnTo>
                <a:lnTo>
                  <a:pt x="96" y="938"/>
                </a:lnTo>
                <a:lnTo>
                  <a:pt x="92" y="940"/>
                </a:lnTo>
                <a:lnTo>
                  <a:pt x="92" y="942"/>
                </a:lnTo>
                <a:lnTo>
                  <a:pt x="96" y="942"/>
                </a:lnTo>
                <a:lnTo>
                  <a:pt x="96" y="943"/>
                </a:lnTo>
                <a:lnTo>
                  <a:pt x="98" y="945"/>
                </a:lnTo>
                <a:lnTo>
                  <a:pt x="98" y="948"/>
                </a:lnTo>
                <a:lnTo>
                  <a:pt x="95" y="948"/>
                </a:lnTo>
                <a:lnTo>
                  <a:pt x="92" y="948"/>
                </a:lnTo>
                <a:lnTo>
                  <a:pt x="89" y="946"/>
                </a:lnTo>
                <a:lnTo>
                  <a:pt x="86" y="945"/>
                </a:lnTo>
                <a:lnTo>
                  <a:pt x="86" y="947"/>
                </a:lnTo>
                <a:lnTo>
                  <a:pt x="89" y="948"/>
                </a:lnTo>
                <a:lnTo>
                  <a:pt x="92" y="951"/>
                </a:lnTo>
                <a:lnTo>
                  <a:pt x="96" y="952"/>
                </a:lnTo>
                <a:lnTo>
                  <a:pt x="98" y="953"/>
                </a:lnTo>
                <a:lnTo>
                  <a:pt x="99" y="956"/>
                </a:lnTo>
                <a:lnTo>
                  <a:pt x="96" y="958"/>
                </a:lnTo>
                <a:lnTo>
                  <a:pt x="96" y="960"/>
                </a:lnTo>
                <a:lnTo>
                  <a:pt x="95" y="962"/>
                </a:lnTo>
                <a:lnTo>
                  <a:pt x="94" y="962"/>
                </a:lnTo>
                <a:lnTo>
                  <a:pt x="92" y="963"/>
                </a:lnTo>
                <a:lnTo>
                  <a:pt x="89" y="966"/>
                </a:lnTo>
                <a:lnTo>
                  <a:pt x="82" y="972"/>
                </a:lnTo>
                <a:lnTo>
                  <a:pt x="81" y="972"/>
                </a:lnTo>
                <a:lnTo>
                  <a:pt x="79" y="968"/>
                </a:lnTo>
                <a:lnTo>
                  <a:pt x="76" y="968"/>
                </a:lnTo>
                <a:lnTo>
                  <a:pt x="75" y="967"/>
                </a:lnTo>
                <a:lnTo>
                  <a:pt x="74" y="963"/>
                </a:lnTo>
                <a:lnTo>
                  <a:pt x="71" y="966"/>
                </a:lnTo>
                <a:lnTo>
                  <a:pt x="68" y="966"/>
                </a:lnTo>
                <a:lnTo>
                  <a:pt x="67" y="967"/>
                </a:lnTo>
                <a:lnTo>
                  <a:pt x="65" y="970"/>
                </a:lnTo>
                <a:lnTo>
                  <a:pt x="65" y="972"/>
                </a:lnTo>
                <a:lnTo>
                  <a:pt x="67" y="976"/>
                </a:lnTo>
                <a:lnTo>
                  <a:pt x="62" y="983"/>
                </a:lnTo>
                <a:lnTo>
                  <a:pt x="62" y="988"/>
                </a:lnTo>
                <a:lnTo>
                  <a:pt x="61" y="991"/>
                </a:lnTo>
                <a:lnTo>
                  <a:pt x="51" y="1003"/>
                </a:lnTo>
                <a:lnTo>
                  <a:pt x="48" y="1002"/>
                </a:lnTo>
                <a:lnTo>
                  <a:pt x="48" y="998"/>
                </a:lnTo>
                <a:lnTo>
                  <a:pt x="49" y="997"/>
                </a:lnTo>
                <a:lnTo>
                  <a:pt x="52" y="997"/>
                </a:lnTo>
                <a:lnTo>
                  <a:pt x="54" y="996"/>
                </a:lnTo>
                <a:lnTo>
                  <a:pt x="55" y="992"/>
                </a:lnTo>
                <a:lnTo>
                  <a:pt x="54" y="987"/>
                </a:lnTo>
                <a:lnTo>
                  <a:pt x="52" y="986"/>
                </a:lnTo>
                <a:lnTo>
                  <a:pt x="51" y="986"/>
                </a:lnTo>
                <a:lnTo>
                  <a:pt x="45" y="989"/>
                </a:lnTo>
                <a:lnTo>
                  <a:pt x="45" y="985"/>
                </a:lnTo>
                <a:lnTo>
                  <a:pt x="49" y="980"/>
                </a:lnTo>
                <a:lnTo>
                  <a:pt x="51" y="976"/>
                </a:lnTo>
                <a:lnTo>
                  <a:pt x="51" y="976"/>
                </a:lnTo>
                <a:lnTo>
                  <a:pt x="52" y="970"/>
                </a:lnTo>
                <a:lnTo>
                  <a:pt x="52" y="963"/>
                </a:lnTo>
                <a:lnTo>
                  <a:pt x="57" y="963"/>
                </a:lnTo>
                <a:lnTo>
                  <a:pt x="58" y="962"/>
                </a:lnTo>
                <a:lnTo>
                  <a:pt x="58" y="958"/>
                </a:lnTo>
                <a:lnTo>
                  <a:pt x="59" y="957"/>
                </a:lnTo>
                <a:lnTo>
                  <a:pt x="67" y="952"/>
                </a:lnTo>
                <a:lnTo>
                  <a:pt x="68" y="951"/>
                </a:lnTo>
                <a:lnTo>
                  <a:pt x="68" y="950"/>
                </a:lnTo>
                <a:lnTo>
                  <a:pt x="65" y="950"/>
                </a:lnTo>
                <a:lnTo>
                  <a:pt x="62" y="952"/>
                </a:lnTo>
                <a:lnTo>
                  <a:pt x="62" y="952"/>
                </a:lnTo>
                <a:lnTo>
                  <a:pt x="59" y="953"/>
                </a:lnTo>
                <a:lnTo>
                  <a:pt x="55" y="956"/>
                </a:lnTo>
                <a:lnTo>
                  <a:pt x="54" y="955"/>
                </a:lnTo>
                <a:lnTo>
                  <a:pt x="57" y="942"/>
                </a:lnTo>
                <a:lnTo>
                  <a:pt x="55" y="940"/>
                </a:lnTo>
                <a:lnTo>
                  <a:pt x="54" y="936"/>
                </a:lnTo>
                <a:lnTo>
                  <a:pt x="51" y="928"/>
                </a:lnTo>
                <a:lnTo>
                  <a:pt x="51" y="925"/>
                </a:lnTo>
                <a:lnTo>
                  <a:pt x="48" y="923"/>
                </a:lnTo>
                <a:lnTo>
                  <a:pt x="47" y="923"/>
                </a:lnTo>
                <a:lnTo>
                  <a:pt x="45" y="928"/>
                </a:lnTo>
                <a:lnTo>
                  <a:pt x="44" y="927"/>
                </a:lnTo>
                <a:lnTo>
                  <a:pt x="42" y="926"/>
                </a:lnTo>
                <a:lnTo>
                  <a:pt x="42" y="921"/>
                </a:lnTo>
                <a:lnTo>
                  <a:pt x="41" y="918"/>
                </a:lnTo>
                <a:lnTo>
                  <a:pt x="41" y="917"/>
                </a:lnTo>
                <a:lnTo>
                  <a:pt x="44" y="916"/>
                </a:lnTo>
                <a:lnTo>
                  <a:pt x="45" y="915"/>
                </a:lnTo>
                <a:lnTo>
                  <a:pt x="45" y="911"/>
                </a:lnTo>
                <a:lnTo>
                  <a:pt x="48" y="907"/>
                </a:lnTo>
                <a:lnTo>
                  <a:pt x="47" y="905"/>
                </a:lnTo>
                <a:lnTo>
                  <a:pt x="47" y="906"/>
                </a:lnTo>
                <a:lnTo>
                  <a:pt x="45" y="906"/>
                </a:lnTo>
                <a:lnTo>
                  <a:pt x="45" y="905"/>
                </a:lnTo>
                <a:lnTo>
                  <a:pt x="44" y="907"/>
                </a:lnTo>
                <a:lnTo>
                  <a:pt x="42" y="908"/>
                </a:lnTo>
                <a:lnTo>
                  <a:pt x="41" y="908"/>
                </a:lnTo>
                <a:lnTo>
                  <a:pt x="41" y="905"/>
                </a:lnTo>
                <a:lnTo>
                  <a:pt x="40" y="902"/>
                </a:lnTo>
                <a:lnTo>
                  <a:pt x="41" y="887"/>
                </a:lnTo>
                <a:lnTo>
                  <a:pt x="41" y="880"/>
                </a:lnTo>
                <a:lnTo>
                  <a:pt x="42" y="877"/>
                </a:lnTo>
                <a:lnTo>
                  <a:pt x="44" y="872"/>
                </a:lnTo>
                <a:lnTo>
                  <a:pt x="44" y="871"/>
                </a:lnTo>
                <a:lnTo>
                  <a:pt x="47" y="871"/>
                </a:lnTo>
                <a:lnTo>
                  <a:pt x="47" y="872"/>
                </a:lnTo>
                <a:lnTo>
                  <a:pt x="47" y="873"/>
                </a:lnTo>
                <a:lnTo>
                  <a:pt x="51" y="873"/>
                </a:lnTo>
                <a:lnTo>
                  <a:pt x="57" y="871"/>
                </a:lnTo>
                <a:lnTo>
                  <a:pt x="62" y="868"/>
                </a:lnTo>
                <a:lnTo>
                  <a:pt x="65" y="868"/>
                </a:lnTo>
                <a:lnTo>
                  <a:pt x="68" y="870"/>
                </a:lnTo>
                <a:lnTo>
                  <a:pt x="74" y="872"/>
                </a:lnTo>
                <a:lnTo>
                  <a:pt x="79" y="876"/>
                </a:lnTo>
                <a:lnTo>
                  <a:pt x="82" y="877"/>
                </a:lnTo>
                <a:lnTo>
                  <a:pt x="86" y="877"/>
                </a:lnTo>
                <a:lnTo>
                  <a:pt x="86" y="875"/>
                </a:lnTo>
                <a:lnTo>
                  <a:pt x="84" y="875"/>
                </a:lnTo>
                <a:lnTo>
                  <a:pt x="79" y="873"/>
                </a:lnTo>
                <a:lnTo>
                  <a:pt x="74" y="866"/>
                </a:lnTo>
                <a:lnTo>
                  <a:pt x="74" y="865"/>
                </a:lnTo>
                <a:lnTo>
                  <a:pt x="71" y="863"/>
                </a:lnTo>
                <a:lnTo>
                  <a:pt x="68" y="861"/>
                </a:lnTo>
                <a:lnTo>
                  <a:pt x="65" y="860"/>
                </a:lnTo>
                <a:lnTo>
                  <a:pt x="62" y="860"/>
                </a:lnTo>
                <a:lnTo>
                  <a:pt x="59" y="861"/>
                </a:lnTo>
                <a:lnTo>
                  <a:pt x="58" y="862"/>
                </a:lnTo>
                <a:lnTo>
                  <a:pt x="54" y="865"/>
                </a:lnTo>
                <a:lnTo>
                  <a:pt x="49" y="865"/>
                </a:lnTo>
                <a:lnTo>
                  <a:pt x="48" y="863"/>
                </a:lnTo>
                <a:lnTo>
                  <a:pt x="45" y="861"/>
                </a:lnTo>
                <a:lnTo>
                  <a:pt x="40" y="856"/>
                </a:lnTo>
                <a:lnTo>
                  <a:pt x="38" y="853"/>
                </a:lnTo>
                <a:lnTo>
                  <a:pt x="38" y="853"/>
                </a:lnTo>
                <a:lnTo>
                  <a:pt x="35" y="851"/>
                </a:lnTo>
                <a:lnTo>
                  <a:pt x="34" y="850"/>
                </a:lnTo>
                <a:lnTo>
                  <a:pt x="34" y="847"/>
                </a:lnTo>
                <a:lnTo>
                  <a:pt x="37" y="843"/>
                </a:lnTo>
                <a:lnTo>
                  <a:pt x="34" y="840"/>
                </a:lnTo>
                <a:lnTo>
                  <a:pt x="32" y="838"/>
                </a:lnTo>
                <a:lnTo>
                  <a:pt x="32" y="832"/>
                </a:lnTo>
                <a:lnTo>
                  <a:pt x="31" y="827"/>
                </a:lnTo>
                <a:lnTo>
                  <a:pt x="30" y="825"/>
                </a:lnTo>
                <a:lnTo>
                  <a:pt x="28" y="822"/>
                </a:lnTo>
                <a:lnTo>
                  <a:pt x="30" y="821"/>
                </a:lnTo>
                <a:lnTo>
                  <a:pt x="32" y="818"/>
                </a:lnTo>
                <a:lnTo>
                  <a:pt x="28" y="807"/>
                </a:lnTo>
                <a:lnTo>
                  <a:pt x="27" y="802"/>
                </a:lnTo>
                <a:lnTo>
                  <a:pt x="22" y="795"/>
                </a:lnTo>
                <a:lnTo>
                  <a:pt x="20" y="785"/>
                </a:lnTo>
                <a:lnTo>
                  <a:pt x="20" y="778"/>
                </a:lnTo>
                <a:lnTo>
                  <a:pt x="22" y="778"/>
                </a:lnTo>
                <a:lnTo>
                  <a:pt x="28" y="778"/>
                </a:lnTo>
                <a:lnTo>
                  <a:pt x="30" y="777"/>
                </a:lnTo>
                <a:lnTo>
                  <a:pt x="24" y="776"/>
                </a:lnTo>
                <a:lnTo>
                  <a:pt x="24" y="775"/>
                </a:lnTo>
                <a:lnTo>
                  <a:pt x="22" y="773"/>
                </a:lnTo>
                <a:lnTo>
                  <a:pt x="22" y="772"/>
                </a:lnTo>
                <a:lnTo>
                  <a:pt x="24" y="771"/>
                </a:lnTo>
                <a:lnTo>
                  <a:pt x="21" y="765"/>
                </a:lnTo>
                <a:lnTo>
                  <a:pt x="17" y="751"/>
                </a:lnTo>
                <a:lnTo>
                  <a:pt x="17" y="750"/>
                </a:lnTo>
                <a:lnTo>
                  <a:pt x="18" y="748"/>
                </a:lnTo>
                <a:lnTo>
                  <a:pt x="17" y="746"/>
                </a:lnTo>
                <a:lnTo>
                  <a:pt x="15" y="738"/>
                </a:lnTo>
                <a:lnTo>
                  <a:pt x="14" y="737"/>
                </a:lnTo>
                <a:lnTo>
                  <a:pt x="14" y="737"/>
                </a:lnTo>
                <a:lnTo>
                  <a:pt x="15" y="736"/>
                </a:lnTo>
                <a:lnTo>
                  <a:pt x="18" y="735"/>
                </a:lnTo>
                <a:lnTo>
                  <a:pt x="18" y="731"/>
                </a:lnTo>
                <a:lnTo>
                  <a:pt x="15" y="732"/>
                </a:lnTo>
                <a:lnTo>
                  <a:pt x="14" y="732"/>
                </a:lnTo>
                <a:lnTo>
                  <a:pt x="11" y="731"/>
                </a:lnTo>
                <a:lnTo>
                  <a:pt x="11" y="721"/>
                </a:lnTo>
                <a:lnTo>
                  <a:pt x="10" y="718"/>
                </a:lnTo>
                <a:lnTo>
                  <a:pt x="11" y="714"/>
                </a:lnTo>
                <a:lnTo>
                  <a:pt x="15" y="712"/>
                </a:lnTo>
                <a:lnTo>
                  <a:pt x="15" y="711"/>
                </a:lnTo>
                <a:lnTo>
                  <a:pt x="13" y="711"/>
                </a:lnTo>
                <a:lnTo>
                  <a:pt x="11" y="711"/>
                </a:lnTo>
                <a:lnTo>
                  <a:pt x="11" y="712"/>
                </a:lnTo>
                <a:lnTo>
                  <a:pt x="10" y="712"/>
                </a:lnTo>
                <a:lnTo>
                  <a:pt x="8" y="710"/>
                </a:lnTo>
                <a:lnTo>
                  <a:pt x="1" y="704"/>
                </a:lnTo>
                <a:lnTo>
                  <a:pt x="0" y="701"/>
                </a:lnTo>
                <a:lnTo>
                  <a:pt x="0" y="700"/>
                </a:lnTo>
                <a:lnTo>
                  <a:pt x="3" y="697"/>
                </a:lnTo>
                <a:lnTo>
                  <a:pt x="5" y="697"/>
                </a:lnTo>
                <a:lnTo>
                  <a:pt x="7" y="694"/>
                </a:lnTo>
                <a:lnTo>
                  <a:pt x="8" y="692"/>
                </a:lnTo>
                <a:lnTo>
                  <a:pt x="10" y="690"/>
                </a:lnTo>
                <a:lnTo>
                  <a:pt x="8" y="686"/>
                </a:lnTo>
                <a:lnTo>
                  <a:pt x="7" y="680"/>
                </a:lnTo>
                <a:lnTo>
                  <a:pt x="7" y="674"/>
                </a:lnTo>
                <a:lnTo>
                  <a:pt x="5" y="672"/>
                </a:lnTo>
                <a:lnTo>
                  <a:pt x="4" y="670"/>
                </a:lnTo>
                <a:lnTo>
                  <a:pt x="7" y="669"/>
                </a:lnTo>
                <a:lnTo>
                  <a:pt x="10" y="669"/>
                </a:lnTo>
                <a:lnTo>
                  <a:pt x="11" y="664"/>
                </a:lnTo>
                <a:lnTo>
                  <a:pt x="15" y="661"/>
                </a:lnTo>
                <a:lnTo>
                  <a:pt x="17" y="660"/>
                </a:lnTo>
                <a:lnTo>
                  <a:pt x="22" y="660"/>
                </a:lnTo>
                <a:lnTo>
                  <a:pt x="24" y="662"/>
                </a:lnTo>
                <a:lnTo>
                  <a:pt x="27" y="666"/>
                </a:lnTo>
                <a:lnTo>
                  <a:pt x="28" y="667"/>
                </a:lnTo>
                <a:lnTo>
                  <a:pt x="31" y="669"/>
                </a:lnTo>
                <a:lnTo>
                  <a:pt x="34" y="675"/>
                </a:lnTo>
                <a:lnTo>
                  <a:pt x="34" y="669"/>
                </a:lnTo>
                <a:lnTo>
                  <a:pt x="32" y="667"/>
                </a:lnTo>
                <a:lnTo>
                  <a:pt x="28" y="666"/>
                </a:lnTo>
                <a:lnTo>
                  <a:pt x="27" y="664"/>
                </a:lnTo>
                <a:lnTo>
                  <a:pt x="28" y="662"/>
                </a:lnTo>
                <a:lnTo>
                  <a:pt x="30" y="660"/>
                </a:lnTo>
                <a:lnTo>
                  <a:pt x="25" y="659"/>
                </a:lnTo>
                <a:lnTo>
                  <a:pt x="22" y="657"/>
                </a:lnTo>
                <a:lnTo>
                  <a:pt x="21" y="656"/>
                </a:lnTo>
                <a:lnTo>
                  <a:pt x="22" y="654"/>
                </a:lnTo>
                <a:lnTo>
                  <a:pt x="22" y="650"/>
                </a:lnTo>
                <a:lnTo>
                  <a:pt x="21" y="649"/>
                </a:lnTo>
                <a:lnTo>
                  <a:pt x="17" y="642"/>
                </a:lnTo>
                <a:lnTo>
                  <a:pt x="18" y="640"/>
                </a:lnTo>
                <a:lnTo>
                  <a:pt x="18" y="637"/>
                </a:lnTo>
                <a:lnTo>
                  <a:pt x="17" y="627"/>
                </a:lnTo>
                <a:lnTo>
                  <a:pt x="17" y="626"/>
                </a:lnTo>
                <a:lnTo>
                  <a:pt x="21" y="624"/>
                </a:lnTo>
                <a:lnTo>
                  <a:pt x="22" y="622"/>
                </a:lnTo>
                <a:lnTo>
                  <a:pt x="24" y="620"/>
                </a:lnTo>
                <a:lnTo>
                  <a:pt x="25" y="616"/>
                </a:lnTo>
                <a:lnTo>
                  <a:pt x="27" y="601"/>
                </a:lnTo>
                <a:lnTo>
                  <a:pt x="28" y="604"/>
                </a:lnTo>
                <a:lnTo>
                  <a:pt x="32" y="604"/>
                </a:lnTo>
                <a:lnTo>
                  <a:pt x="37" y="605"/>
                </a:lnTo>
                <a:lnTo>
                  <a:pt x="44" y="606"/>
                </a:lnTo>
                <a:lnTo>
                  <a:pt x="49" y="606"/>
                </a:lnTo>
                <a:lnTo>
                  <a:pt x="55" y="605"/>
                </a:lnTo>
                <a:lnTo>
                  <a:pt x="65" y="601"/>
                </a:lnTo>
                <a:lnTo>
                  <a:pt x="67" y="596"/>
                </a:lnTo>
                <a:lnTo>
                  <a:pt x="71" y="590"/>
                </a:lnTo>
                <a:lnTo>
                  <a:pt x="75" y="586"/>
                </a:lnTo>
                <a:lnTo>
                  <a:pt x="85" y="585"/>
                </a:lnTo>
                <a:lnTo>
                  <a:pt x="103" y="585"/>
                </a:lnTo>
                <a:lnTo>
                  <a:pt x="105" y="589"/>
                </a:lnTo>
                <a:lnTo>
                  <a:pt x="106" y="595"/>
                </a:lnTo>
                <a:lnTo>
                  <a:pt x="106" y="600"/>
                </a:lnTo>
                <a:lnTo>
                  <a:pt x="108" y="610"/>
                </a:lnTo>
                <a:lnTo>
                  <a:pt x="111" y="614"/>
                </a:lnTo>
                <a:lnTo>
                  <a:pt x="116" y="612"/>
                </a:lnTo>
                <a:lnTo>
                  <a:pt x="119" y="616"/>
                </a:lnTo>
                <a:lnTo>
                  <a:pt x="126" y="621"/>
                </a:lnTo>
                <a:lnTo>
                  <a:pt x="129" y="627"/>
                </a:lnTo>
                <a:lnTo>
                  <a:pt x="133" y="631"/>
                </a:lnTo>
                <a:lnTo>
                  <a:pt x="135" y="625"/>
                </a:lnTo>
                <a:lnTo>
                  <a:pt x="136" y="622"/>
                </a:lnTo>
                <a:lnTo>
                  <a:pt x="140" y="622"/>
                </a:lnTo>
                <a:lnTo>
                  <a:pt x="153" y="624"/>
                </a:lnTo>
                <a:lnTo>
                  <a:pt x="152" y="629"/>
                </a:lnTo>
                <a:lnTo>
                  <a:pt x="162" y="624"/>
                </a:lnTo>
                <a:lnTo>
                  <a:pt x="165" y="625"/>
                </a:lnTo>
                <a:lnTo>
                  <a:pt x="170" y="634"/>
                </a:lnTo>
                <a:lnTo>
                  <a:pt x="174" y="634"/>
                </a:lnTo>
                <a:lnTo>
                  <a:pt x="180" y="631"/>
                </a:lnTo>
                <a:lnTo>
                  <a:pt x="182" y="625"/>
                </a:lnTo>
                <a:lnTo>
                  <a:pt x="190" y="617"/>
                </a:lnTo>
                <a:lnTo>
                  <a:pt x="190" y="610"/>
                </a:lnTo>
                <a:lnTo>
                  <a:pt x="199" y="612"/>
                </a:lnTo>
                <a:lnTo>
                  <a:pt x="200" y="611"/>
                </a:lnTo>
                <a:lnTo>
                  <a:pt x="204" y="606"/>
                </a:lnTo>
                <a:lnTo>
                  <a:pt x="211" y="600"/>
                </a:lnTo>
                <a:lnTo>
                  <a:pt x="213" y="594"/>
                </a:lnTo>
                <a:lnTo>
                  <a:pt x="214" y="589"/>
                </a:lnTo>
                <a:lnTo>
                  <a:pt x="217" y="587"/>
                </a:lnTo>
                <a:lnTo>
                  <a:pt x="224" y="587"/>
                </a:lnTo>
                <a:lnTo>
                  <a:pt x="233" y="586"/>
                </a:lnTo>
                <a:lnTo>
                  <a:pt x="241" y="587"/>
                </a:lnTo>
                <a:lnTo>
                  <a:pt x="250" y="589"/>
                </a:lnTo>
                <a:lnTo>
                  <a:pt x="255" y="590"/>
                </a:lnTo>
                <a:lnTo>
                  <a:pt x="257" y="582"/>
                </a:lnTo>
                <a:lnTo>
                  <a:pt x="258" y="570"/>
                </a:lnTo>
                <a:lnTo>
                  <a:pt x="261" y="556"/>
                </a:lnTo>
                <a:lnTo>
                  <a:pt x="258" y="547"/>
                </a:lnTo>
                <a:lnTo>
                  <a:pt x="257" y="537"/>
                </a:lnTo>
                <a:lnTo>
                  <a:pt x="251" y="534"/>
                </a:lnTo>
                <a:lnTo>
                  <a:pt x="254" y="526"/>
                </a:lnTo>
                <a:lnTo>
                  <a:pt x="263" y="519"/>
                </a:lnTo>
                <a:lnTo>
                  <a:pt x="268" y="509"/>
                </a:lnTo>
                <a:lnTo>
                  <a:pt x="277" y="494"/>
                </a:lnTo>
                <a:lnTo>
                  <a:pt x="282" y="482"/>
                </a:lnTo>
                <a:lnTo>
                  <a:pt x="282" y="475"/>
                </a:lnTo>
                <a:lnTo>
                  <a:pt x="281" y="469"/>
                </a:lnTo>
                <a:lnTo>
                  <a:pt x="277" y="462"/>
                </a:lnTo>
                <a:lnTo>
                  <a:pt x="268" y="459"/>
                </a:lnTo>
                <a:lnTo>
                  <a:pt x="265" y="454"/>
                </a:lnTo>
                <a:lnTo>
                  <a:pt x="260" y="450"/>
                </a:lnTo>
                <a:lnTo>
                  <a:pt x="255" y="445"/>
                </a:lnTo>
                <a:lnTo>
                  <a:pt x="261" y="443"/>
                </a:lnTo>
                <a:lnTo>
                  <a:pt x="270" y="435"/>
                </a:lnTo>
                <a:lnTo>
                  <a:pt x="275" y="428"/>
                </a:lnTo>
                <a:lnTo>
                  <a:pt x="278" y="423"/>
                </a:lnTo>
                <a:lnTo>
                  <a:pt x="284" y="431"/>
                </a:lnTo>
                <a:lnTo>
                  <a:pt x="291" y="439"/>
                </a:lnTo>
                <a:lnTo>
                  <a:pt x="302" y="443"/>
                </a:lnTo>
                <a:lnTo>
                  <a:pt x="308" y="450"/>
                </a:lnTo>
                <a:lnTo>
                  <a:pt x="318" y="450"/>
                </a:lnTo>
                <a:lnTo>
                  <a:pt x="326" y="455"/>
                </a:lnTo>
                <a:lnTo>
                  <a:pt x="332" y="464"/>
                </a:lnTo>
                <a:lnTo>
                  <a:pt x="335" y="470"/>
                </a:lnTo>
                <a:lnTo>
                  <a:pt x="349" y="470"/>
                </a:lnTo>
                <a:lnTo>
                  <a:pt x="362" y="469"/>
                </a:lnTo>
                <a:lnTo>
                  <a:pt x="375" y="462"/>
                </a:lnTo>
                <a:lnTo>
                  <a:pt x="386" y="457"/>
                </a:lnTo>
                <a:lnTo>
                  <a:pt x="393" y="456"/>
                </a:lnTo>
                <a:lnTo>
                  <a:pt x="399" y="449"/>
                </a:lnTo>
                <a:lnTo>
                  <a:pt x="396" y="440"/>
                </a:lnTo>
                <a:lnTo>
                  <a:pt x="393" y="433"/>
                </a:lnTo>
                <a:lnTo>
                  <a:pt x="405" y="428"/>
                </a:lnTo>
                <a:lnTo>
                  <a:pt x="410" y="423"/>
                </a:lnTo>
                <a:lnTo>
                  <a:pt x="419" y="421"/>
                </a:lnTo>
                <a:lnTo>
                  <a:pt x="426" y="419"/>
                </a:lnTo>
                <a:lnTo>
                  <a:pt x="430" y="410"/>
                </a:lnTo>
                <a:lnTo>
                  <a:pt x="432" y="400"/>
                </a:lnTo>
                <a:lnTo>
                  <a:pt x="432" y="394"/>
                </a:lnTo>
                <a:lnTo>
                  <a:pt x="433" y="386"/>
                </a:lnTo>
                <a:lnTo>
                  <a:pt x="433" y="385"/>
                </a:lnTo>
                <a:lnTo>
                  <a:pt x="432" y="378"/>
                </a:lnTo>
                <a:lnTo>
                  <a:pt x="430" y="373"/>
                </a:lnTo>
                <a:lnTo>
                  <a:pt x="427" y="364"/>
                </a:lnTo>
                <a:lnTo>
                  <a:pt x="425" y="360"/>
                </a:lnTo>
                <a:lnTo>
                  <a:pt x="420" y="353"/>
                </a:lnTo>
                <a:lnTo>
                  <a:pt x="427" y="341"/>
                </a:lnTo>
                <a:lnTo>
                  <a:pt x="423" y="338"/>
                </a:lnTo>
                <a:lnTo>
                  <a:pt x="415" y="335"/>
                </a:lnTo>
                <a:lnTo>
                  <a:pt x="407" y="331"/>
                </a:lnTo>
                <a:lnTo>
                  <a:pt x="399" y="325"/>
                </a:lnTo>
                <a:lnTo>
                  <a:pt x="389" y="320"/>
                </a:lnTo>
                <a:lnTo>
                  <a:pt x="392" y="310"/>
                </a:lnTo>
                <a:lnTo>
                  <a:pt x="380" y="310"/>
                </a:lnTo>
                <a:lnTo>
                  <a:pt x="372" y="305"/>
                </a:lnTo>
                <a:lnTo>
                  <a:pt x="366" y="310"/>
                </a:lnTo>
                <a:lnTo>
                  <a:pt x="358" y="309"/>
                </a:lnTo>
                <a:lnTo>
                  <a:pt x="352" y="313"/>
                </a:lnTo>
                <a:lnTo>
                  <a:pt x="349" y="308"/>
                </a:lnTo>
                <a:lnTo>
                  <a:pt x="345" y="310"/>
                </a:lnTo>
                <a:lnTo>
                  <a:pt x="344" y="301"/>
                </a:lnTo>
                <a:lnTo>
                  <a:pt x="335" y="293"/>
                </a:lnTo>
                <a:lnTo>
                  <a:pt x="329" y="286"/>
                </a:lnTo>
                <a:lnTo>
                  <a:pt x="319" y="274"/>
                </a:lnTo>
                <a:lnTo>
                  <a:pt x="328" y="273"/>
                </a:lnTo>
                <a:lnTo>
                  <a:pt x="339" y="280"/>
                </a:lnTo>
                <a:lnTo>
                  <a:pt x="346" y="281"/>
                </a:lnTo>
                <a:lnTo>
                  <a:pt x="359" y="280"/>
                </a:lnTo>
                <a:lnTo>
                  <a:pt x="369" y="276"/>
                </a:lnTo>
                <a:lnTo>
                  <a:pt x="378" y="270"/>
                </a:lnTo>
                <a:lnTo>
                  <a:pt x="388" y="268"/>
                </a:lnTo>
                <a:lnTo>
                  <a:pt x="395" y="256"/>
                </a:lnTo>
                <a:lnTo>
                  <a:pt x="399" y="250"/>
                </a:lnTo>
                <a:lnTo>
                  <a:pt x="407" y="249"/>
                </a:lnTo>
                <a:lnTo>
                  <a:pt x="417" y="248"/>
                </a:lnTo>
                <a:lnTo>
                  <a:pt x="430" y="241"/>
                </a:lnTo>
                <a:lnTo>
                  <a:pt x="437" y="233"/>
                </a:lnTo>
                <a:lnTo>
                  <a:pt x="439" y="223"/>
                </a:lnTo>
                <a:lnTo>
                  <a:pt x="442" y="210"/>
                </a:lnTo>
                <a:lnTo>
                  <a:pt x="447" y="203"/>
                </a:lnTo>
                <a:lnTo>
                  <a:pt x="457" y="198"/>
                </a:lnTo>
                <a:lnTo>
                  <a:pt x="470" y="193"/>
                </a:lnTo>
                <a:lnTo>
                  <a:pt x="476" y="185"/>
                </a:lnTo>
                <a:lnTo>
                  <a:pt x="486" y="183"/>
                </a:lnTo>
                <a:lnTo>
                  <a:pt x="493" y="188"/>
                </a:lnTo>
                <a:lnTo>
                  <a:pt x="501" y="183"/>
                </a:lnTo>
                <a:lnTo>
                  <a:pt x="513" y="181"/>
                </a:lnTo>
                <a:lnTo>
                  <a:pt x="521" y="183"/>
                </a:lnTo>
                <a:lnTo>
                  <a:pt x="525" y="179"/>
                </a:lnTo>
                <a:lnTo>
                  <a:pt x="531" y="176"/>
                </a:lnTo>
                <a:lnTo>
                  <a:pt x="540" y="181"/>
                </a:lnTo>
                <a:lnTo>
                  <a:pt x="547" y="173"/>
                </a:lnTo>
                <a:lnTo>
                  <a:pt x="552" y="172"/>
                </a:lnTo>
                <a:lnTo>
                  <a:pt x="557" y="160"/>
                </a:lnTo>
                <a:lnTo>
                  <a:pt x="559" y="148"/>
                </a:lnTo>
                <a:lnTo>
                  <a:pt x="548" y="150"/>
                </a:lnTo>
                <a:lnTo>
                  <a:pt x="542" y="157"/>
                </a:lnTo>
                <a:lnTo>
                  <a:pt x="537" y="155"/>
                </a:lnTo>
                <a:lnTo>
                  <a:pt x="527" y="157"/>
                </a:lnTo>
                <a:lnTo>
                  <a:pt x="521" y="152"/>
                </a:lnTo>
                <a:lnTo>
                  <a:pt x="513" y="148"/>
                </a:lnTo>
                <a:lnTo>
                  <a:pt x="503" y="154"/>
                </a:lnTo>
                <a:lnTo>
                  <a:pt x="491" y="154"/>
                </a:lnTo>
                <a:lnTo>
                  <a:pt x="477" y="152"/>
                </a:lnTo>
                <a:lnTo>
                  <a:pt x="467" y="154"/>
                </a:lnTo>
                <a:lnTo>
                  <a:pt x="454" y="157"/>
                </a:lnTo>
                <a:lnTo>
                  <a:pt x="446" y="162"/>
                </a:lnTo>
                <a:lnTo>
                  <a:pt x="436" y="164"/>
                </a:lnTo>
                <a:lnTo>
                  <a:pt x="420" y="164"/>
                </a:lnTo>
                <a:lnTo>
                  <a:pt x="417" y="168"/>
                </a:lnTo>
                <a:lnTo>
                  <a:pt x="412" y="174"/>
                </a:lnTo>
                <a:lnTo>
                  <a:pt x="409" y="168"/>
                </a:lnTo>
                <a:lnTo>
                  <a:pt x="402" y="155"/>
                </a:lnTo>
                <a:lnTo>
                  <a:pt x="393" y="142"/>
                </a:lnTo>
                <a:lnTo>
                  <a:pt x="388" y="134"/>
                </a:lnTo>
                <a:lnTo>
                  <a:pt x="402" y="128"/>
                </a:lnTo>
                <a:lnTo>
                  <a:pt x="417" y="125"/>
                </a:lnTo>
                <a:lnTo>
                  <a:pt x="423" y="117"/>
                </a:lnTo>
                <a:lnTo>
                  <a:pt x="419" y="110"/>
                </a:lnTo>
                <a:lnTo>
                  <a:pt x="410" y="102"/>
                </a:lnTo>
                <a:lnTo>
                  <a:pt x="405" y="90"/>
                </a:lnTo>
                <a:lnTo>
                  <a:pt x="406" y="85"/>
                </a:lnTo>
                <a:lnTo>
                  <a:pt x="406" y="78"/>
                </a:lnTo>
                <a:lnTo>
                  <a:pt x="398" y="73"/>
                </a:lnTo>
                <a:lnTo>
                  <a:pt x="395" y="68"/>
                </a:lnTo>
                <a:lnTo>
                  <a:pt x="402" y="64"/>
                </a:lnTo>
                <a:lnTo>
                  <a:pt x="412" y="62"/>
                </a:lnTo>
                <a:lnTo>
                  <a:pt x="420" y="60"/>
                </a:lnTo>
                <a:lnTo>
                  <a:pt x="430" y="57"/>
                </a:lnTo>
                <a:lnTo>
                  <a:pt x="443" y="52"/>
                </a:lnTo>
                <a:lnTo>
                  <a:pt x="451" y="49"/>
                </a:lnTo>
                <a:lnTo>
                  <a:pt x="464" y="43"/>
                </a:lnTo>
                <a:lnTo>
                  <a:pt x="474" y="38"/>
                </a:lnTo>
                <a:lnTo>
                  <a:pt x="484" y="35"/>
                </a:lnTo>
                <a:lnTo>
                  <a:pt x="491" y="32"/>
                </a:lnTo>
                <a:lnTo>
                  <a:pt x="501" y="29"/>
                </a:lnTo>
                <a:lnTo>
                  <a:pt x="513" y="32"/>
                </a:lnTo>
                <a:lnTo>
                  <a:pt x="518" y="37"/>
                </a:lnTo>
                <a:lnTo>
                  <a:pt x="525" y="37"/>
                </a:lnTo>
                <a:lnTo>
                  <a:pt x="535" y="35"/>
                </a:lnTo>
                <a:lnTo>
                  <a:pt x="540" y="30"/>
                </a:lnTo>
                <a:lnTo>
                  <a:pt x="547" y="24"/>
                </a:lnTo>
                <a:lnTo>
                  <a:pt x="551" y="18"/>
                </a:lnTo>
                <a:lnTo>
                  <a:pt x="562" y="0"/>
                </a:lnTo>
                <a:lnTo>
                  <a:pt x="594" y="25"/>
                </a:lnTo>
                <a:lnTo>
                  <a:pt x="589" y="39"/>
                </a:lnTo>
                <a:lnTo>
                  <a:pt x="591" y="54"/>
                </a:lnTo>
                <a:lnTo>
                  <a:pt x="584" y="64"/>
                </a:lnTo>
                <a:lnTo>
                  <a:pt x="585" y="79"/>
                </a:lnTo>
                <a:lnTo>
                  <a:pt x="585" y="89"/>
                </a:lnTo>
                <a:lnTo>
                  <a:pt x="596" y="93"/>
                </a:lnTo>
                <a:lnTo>
                  <a:pt x="602" y="94"/>
                </a:lnTo>
                <a:lnTo>
                  <a:pt x="608" y="104"/>
                </a:lnTo>
                <a:lnTo>
                  <a:pt x="615" y="108"/>
                </a:lnTo>
                <a:lnTo>
                  <a:pt x="628" y="114"/>
                </a:lnTo>
                <a:lnTo>
                  <a:pt x="636" y="115"/>
                </a:lnTo>
                <a:lnTo>
                  <a:pt x="642" y="118"/>
                </a:lnTo>
                <a:lnTo>
                  <a:pt x="652" y="123"/>
                </a:lnTo>
                <a:lnTo>
                  <a:pt x="662" y="125"/>
                </a:lnTo>
                <a:lnTo>
                  <a:pt x="670" y="125"/>
                </a:lnTo>
                <a:lnTo>
                  <a:pt x="684" y="130"/>
                </a:lnTo>
                <a:lnTo>
                  <a:pt x="696" y="128"/>
                </a:lnTo>
                <a:lnTo>
                  <a:pt x="709" y="124"/>
                </a:lnTo>
                <a:lnTo>
                  <a:pt x="716" y="122"/>
                </a:lnTo>
                <a:lnTo>
                  <a:pt x="724" y="128"/>
                </a:lnTo>
                <a:lnTo>
                  <a:pt x="734" y="130"/>
                </a:lnTo>
                <a:lnTo>
                  <a:pt x="750" y="134"/>
                </a:lnTo>
                <a:lnTo>
                  <a:pt x="760" y="140"/>
                </a:lnTo>
                <a:lnTo>
                  <a:pt x="773" y="147"/>
                </a:lnTo>
                <a:lnTo>
                  <a:pt x="782" y="157"/>
                </a:lnTo>
                <a:lnTo>
                  <a:pt x="787" y="168"/>
                </a:lnTo>
                <a:lnTo>
                  <a:pt x="788" y="180"/>
                </a:lnTo>
                <a:lnTo>
                  <a:pt x="804" y="186"/>
                </a:lnTo>
                <a:lnTo>
                  <a:pt x="818" y="194"/>
                </a:lnTo>
                <a:lnTo>
                  <a:pt x="824" y="196"/>
                </a:lnTo>
                <a:lnTo>
                  <a:pt x="835" y="195"/>
                </a:lnTo>
                <a:lnTo>
                  <a:pt x="848" y="195"/>
                </a:lnTo>
                <a:lnTo>
                  <a:pt x="851" y="196"/>
                </a:lnTo>
                <a:lnTo>
                  <a:pt x="855" y="199"/>
                </a:lnTo>
                <a:lnTo>
                  <a:pt x="858" y="205"/>
                </a:lnTo>
                <a:lnTo>
                  <a:pt x="871" y="205"/>
                </a:lnTo>
                <a:lnTo>
                  <a:pt x="888" y="208"/>
                </a:lnTo>
                <a:lnTo>
                  <a:pt x="905" y="206"/>
                </a:lnTo>
                <a:lnTo>
                  <a:pt x="922" y="208"/>
                </a:lnTo>
                <a:lnTo>
                  <a:pt x="937" y="209"/>
                </a:lnTo>
                <a:lnTo>
                  <a:pt x="947" y="211"/>
                </a:lnTo>
                <a:lnTo>
                  <a:pt x="956" y="206"/>
                </a:lnTo>
                <a:lnTo>
                  <a:pt x="970" y="208"/>
                </a:lnTo>
                <a:lnTo>
                  <a:pt x="984" y="209"/>
                </a:lnTo>
                <a:lnTo>
                  <a:pt x="997" y="208"/>
                </a:lnTo>
                <a:lnTo>
                  <a:pt x="1008" y="209"/>
                </a:lnTo>
                <a:lnTo>
                  <a:pt x="1021" y="209"/>
                </a:lnTo>
                <a:lnTo>
                  <a:pt x="1034" y="208"/>
                </a:lnTo>
                <a:lnTo>
                  <a:pt x="1044" y="208"/>
                </a:lnTo>
                <a:lnTo>
                  <a:pt x="1050" y="205"/>
                </a:lnTo>
                <a:lnTo>
                  <a:pt x="1062" y="208"/>
                </a:lnTo>
                <a:lnTo>
                  <a:pt x="1075" y="209"/>
                </a:lnTo>
                <a:lnTo>
                  <a:pt x="1084" y="211"/>
                </a:lnTo>
                <a:lnTo>
                  <a:pt x="1095" y="215"/>
                </a:lnTo>
                <a:lnTo>
                  <a:pt x="1108" y="219"/>
                </a:lnTo>
                <a:lnTo>
                  <a:pt x="1115" y="219"/>
                </a:lnTo>
                <a:lnTo>
                  <a:pt x="1123" y="215"/>
                </a:lnTo>
                <a:lnTo>
                  <a:pt x="1131" y="225"/>
                </a:lnTo>
                <a:lnTo>
                  <a:pt x="1136" y="238"/>
                </a:lnTo>
                <a:lnTo>
                  <a:pt x="1142" y="248"/>
                </a:lnTo>
                <a:lnTo>
                  <a:pt x="1140" y="259"/>
                </a:lnTo>
                <a:lnTo>
                  <a:pt x="1146" y="265"/>
                </a:lnTo>
                <a:lnTo>
                  <a:pt x="1148" y="274"/>
                </a:lnTo>
                <a:lnTo>
                  <a:pt x="1146" y="279"/>
                </a:lnTo>
                <a:lnTo>
                  <a:pt x="1140" y="279"/>
                </a:lnTo>
                <a:lnTo>
                  <a:pt x="1132" y="281"/>
                </a:lnTo>
                <a:lnTo>
                  <a:pt x="1133" y="289"/>
                </a:lnTo>
                <a:lnTo>
                  <a:pt x="1140" y="296"/>
                </a:lnTo>
                <a:lnTo>
                  <a:pt x="1146" y="303"/>
                </a:lnTo>
                <a:lnTo>
                  <a:pt x="1146" y="311"/>
                </a:lnTo>
                <a:lnTo>
                  <a:pt x="1153" y="308"/>
                </a:lnTo>
                <a:lnTo>
                  <a:pt x="1165" y="306"/>
                </a:lnTo>
                <a:lnTo>
                  <a:pt x="1175" y="305"/>
                </a:lnTo>
                <a:lnTo>
                  <a:pt x="1187" y="309"/>
                </a:lnTo>
                <a:lnTo>
                  <a:pt x="1199" y="310"/>
                </a:lnTo>
                <a:lnTo>
                  <a:pt x="1214" y="311"/>
                </a:lnTo>
                <a:lnTo>
                  <a:pt x="1227" y="306"/>
                </a:lnTo>
                <a:lnTo>
                  <a:pt x="1237" y="303"/>
                </a:lnTo>
                <a:lnTo>
                  <a:pt x="1244" y="299"/>
                </a:lnTo>
                <a:lnTo>
                  <a:pt x="1250" y="296"/>
                </a:lnTo>
                <a:lnTo>
                  <a:pt x="1253" y="290"/>
                </a:lnTo>
                <a:lnTo>
                  <a:pt x="1257" y="281"/>
                </a:lnTo>
                <a:lnTo>
                  <a:pt x="1271" y="278"/>
                </a:lnTo>
                <a:lnTo>
                  <a:pt x="1281" y="274"/>
                </a:lnTo>
                <a:lnTo>
                  <a:pt x="1292" y="273"/>
                </a:lnTo>
                <a:lnTo>
                  <a:pt x="1298" y="275"/>
                </a:lnTo>
                <a:lnTo>
                  <a:pt x="1308" y="276"/>
                </a:lnTo>
                <a:lnTo>
                  <a:pt x="1311" y="270"/>
                </a:lnTo>
                <a:lnTo>
                  <a:pt x="1311" y="263"/>
                </a:lnTo>
                <a:lnTo>
                  <a:pt x="1317" y="259"/>
                </a:lnTo>
                <a:lnTo>
                  <a:pt x="1321" y="249"/>
                </a:lnTo>
                <a:lnTo>
                  <a:pt x="1319" y="241"/>
                </a:lnTo>
                <a:lnTo>
                  <a:pt x="1308" y="233"/>
                </a:lnTo>
                <a:lnTo>
                  <a:pt x="1307" y="229"/>
                </a:lnTo>
                <a:lnTo>
                  <a:pt x="1312" y="226"/>
                </a:lnTo>
                <a:lnTo>
                  <a:pt x="1324" y="220"/>
                </a:lnTo>
                <a:lnTo>
                  <a:pt x="1335" y="214"/>
                </a:lnTo>
                <a:lnTo>
                  <a:pt x="1348" y="203"/>
                </a:lnTo>
                <a:lnTo>
                  <a:pt x="1358" y="194"/>
                </a:lnTo>
                <a:lnTo>
                  <a:pt x="1363" y="184"/>
                </a:lnTo>
                <a:lnTo>
                  <a:pt x="1359" y="172"/>
                </a:lnTo>
                <a:lnTo>
                  <a:pt x="1355" y="169"/>
                </a:lnTo>
                <a:lnTo>
                  <a:pt x="1359" y="160"/>
                </a:lnTo>
                <a:lnTo>
                  <a:pt x="1363" y="154"/>
                </a:lnTo>
                <a:lnTo>
                  <a:pt x="1376" y="152"/>
                </a:lnTo>
                <a:lnTo>
                  <a:pt x="1385" y="150"/>
                </a:lnTo>
                <a:lnTo>
                  <a:pt x="1398" y="145"/>
                </a:lnTo>
                <a:lnTo>
                  <a:pt x="1410" y="138"/>
                </a:lnTo>
                <a:lnTo>
                  <a:pt x="1427" y="130"/>
                </a:lnTo>
                <a:lnTo>
                  <a:pt x="1439" y="122"/>
                </a:lnTo>
                <a:lnTo>
                  <a:pt x="1447" y="114"/>
                </a:lnTo>
                <a:lnTo>
                  <a:pt x="1466" y="109"/>
                </a:lnTo>
                <a:lnTo>
                  <a:pt x="1473" y="109"/>
                </a:lnTo>
                <a:lnTo>
                  <a:pt x="1486" y="110"/>
                </a:lnTo>
                <a:lnTo>
                  <a:pt x="1496" y="108"/>
                </a:lnTo>
                <a:lnTo>
                  <a:pt x="1506" y="107"/>
                </a:lnTo>
                <a:lnTo>
                  <a:pt x="1510" y="114"/>
                </a:lnTo>
                <a:lnTo>
                  <a:pt x="1520" y="112"/>
                </a:lnTo>
                <a:lnTo>
                  <a:pt x="1530" y="104"/>
                </a:lnTo>
                <a:lnTo>
                  <a:pt x="1540" y="108"/>
                </a:lnTo>
                <a:lnTo>
                  <a:pt x="1541" y="100"/>
                </a:lnTo>
                <a:lnTo>
                  <a:pt x="1548" y="95"/>
                </a:lnTo>
                <a:lnTo>
                  <a:pt x="1558" y="98"/>
                </a:lnTo>
                <a:lnTo>
                  <a:pt x="1582" y="98"/>
                </a:lnTo>
                <a:lnTo>
                  <a:pt x="1596" y="94"/>
                </a:lnTo>
                <a:lnTo>
                  <a:pt x="1605" y="97"/>
                </a:lnTo>
                <a:lnTo>
                  <a:pt x="1608" y="103"/>
                </a:lnTo>
                <a:lnTo>
                  <a:pt x="1615" y="112"/>
                </a:lnTo>
                <a:lnTo>
                  <a:pt x="1626" y="122"/>
                </a:lnTo>
                <a:lnTo>
                  <a:pt x="1631" y="134"/>
                </a:lnTo>
                <a:lnTo>
                  <a:pt x="1635" y="147"/>
                </a:lnTo>
                <a:lnTo>
                  <a:pt x="1632" y="157"/>
                </a:lnTo>
                <a:lnTo>
                  <a:pt x="1642" y="164"/>
                </a:lnTo>
                <a:lnTo>
                  <a:pt x="1640" y="172"/>
                </a:lnTo>
                <a:lnTo>
                  <a:pt x="1632" y="172"/>
                </a:lnTo>
                <a:lnTo>
                  <a:pt x="1621" y="169"/>
                </a:lnTo>
                <a:lnTo>
                  <a:pt x="1602" y="167"/>
                </a:lnTo>
                <a:lnTo>
                  <a:pt x="1582" y="168"/>
                </a:lnTo>
                <a:lnTo>
                  <a:pt x="1581" y="173"/>
                </a:lnTo>
                <a:lnTo>
                  <a:pt x="1585" y="185"/>
                </a:lnTo>
                <a:lnTo>
                  <a:pt x="1588" y="191"/>
                </a:lnTo>
                <a:lnTo>
                  <a:pt x="1598" y="196"/>
                </a:lnTo>
                <a:lnTo>
                  <a:pt x="1599" y="205"/>
                </a:lnTo>
                <a:lnTo>
                  <a:pt x="1601" y="216"/>
                </a:lnTo>
                <a:lnTo>
                  <a:pt x="1612" y="223"/>
                </a:lnTo>
                <a:lnTo>
                  <a:pt x="1616" y="218"/>
                </a:lnTo>
                <a:lnTo>
                  <a:pt x="1619" y="209"/>
                </a:lnTo>
                <a:lnTo>
                  <a:pt x="1628" y="211"/>
                </a:lnTo>
                <a:lnTo>
                  <a:pt x="1626" y="220"/>
                </a:lnTo>
                <a:lnTo>
                  <a:pt x="1638" y="224"/>
                </a:lnTo>
                <a:lnTo>
                  <a:pt x="1643" y="216"/>
                </a:lnTo>
                <a:lnTo>
                  <a:pt x="1656" y="216"/>
                </a:lnTo>
                <a:lnTo>
                  <a:pt x="1662" y="218"/>
                </a:lnTo>
                <a:lnTo>
                  <a:pt x="1663" y="223"/>
                </a:lnTo>
                <a:lnTo>
                  <a:pt x="1666" y="221"/>
                </a:lnTo>
                <a:lnTo>
                  <a:pt x="1670" y="215"/>
                </a:lnTo>
                <a:lnTo>
                  <a:pt x="1675" y="218"/>
                </a:lnTo>
                <a:lnTo>
                  <a:pt x="1676" y="223"/>
                </a:lnTo>
                <a:lnTo>
                  <a:pt x="1689" y="223"/>
                </a:lnTo>
                <a:lnTo>
                  <a:pt x="1694" y="220"/>
                </a:lnTo>
                <a:lnTo>
                  <a:pt x="1703" y="220"/>
                </a:lnTo>
                <a:lnTo>
                  <a:pt x="1713" y="211"/>
                </a:lnTo>
                <a:lnTo>
                  <a:pt x="1721" y="211"/>
                </a:lnTo>
                <a:lnTo>
                  <a:pt x="1726" y="214"/>
                </a:lnTo>
                <a:lnTo>
                  <a:pt x="1740" y="219"/>
                </a:lnTo>
                <a:lnTo>
                  <a:pt x="1754" y="220"/>
                </a:lnTo>
                <a:lnTo>
                  <a:pt x="1764" y="216"/>
                </a:lnTo>
                <a:lnTo>
                  <a:pt x="1780" y="209"/>
                </a:lnTo>
                <a:lnTo>
                  <a:pt x="1792" y="204"/>
                </a:lnTo>
                <a:lnTo>
                  <a:pt x="1805" y="199"/>
                </a:lnTo>
                <a:lnTo>
                  <a:pt x="1822" y="189"/>
                </a:lnTo>
                <a:lnTo>
                  <a:pt x="1838" y="183"/>
                </a:lnTo>
                <a:lnTo>
                  <a:pt x="1839" y="174"/>
                </a:lnTo>
                <a:lnTo>
                  <a:pt x="1842" y="164"/>
                </a:lnTo>
                <a:lnTo>
                  <a:pt x="1851" y="165"/>
                </a:lnTo>
                <a:lnTo>
                  <a:pt x="1866" y="159"/>
                </a:lnTo>
                <a:lnTo>
                  <a:pt x="1872" y="155"/>
                </a:lnTo>
                <a:lnTo>
                  <a:pt x="1882" y="158"/>
                </a:lnTo>
                <a:lnTo>
                  <a:pt x="1888" y="159"/>
                </a:lnTo>
                <a:lnTo>
                  <a:pt x="1895" y="157"/>
                </a:lnTo>
                <a:lnTo>
                  <a:pt x="1902" y="155"/>
                </a:lnTo>
                <a:lnTo>
                  <a:pt x="1906" y="157"/>
                </a:lnTo>
                <a:lnTo>
                  <a:pt x="1912" y="154"/>
                </a:lnTo>
                <a:lnTo>
                  <a:pt x="1919" y="148"/>
                </a:lnTo>
                <a:lnTo>
                  <a:pt x="1925" y="153"/>
                </a:lnTo>
                <a:lnTo>
                  <a:pt x="1926" y="160"/>
                </a:lnTo>
                <a:lnTo>
                  <a:pt x="1927" y="170"/>
                </a:lnTo>
                <a:lnTo>
                  <a:pt x="1930" y="179"/>
                </a:lnTo>
                <a:lnTo>
                  <a:pt x="1939" y="184"/>
                </a:lnTo>
                <a:lnTo>
                  <a:pt x="1943" y="180"/>
                </a:lnTo>
                <a:lnTo>
                  <a:pt x="1950" y="179"/>
                </a:lnTo>
                <a:lnTo>
                  <a:pt x="1960" y="174"/>
                </a:lnTo>
                <a:lnTo>
                  <a:pt x="1974" y="175"/>
                </a:lnTo>
                <a:lnTo>
                  <a:pt x="1979" y="183"/>
                </a:lnTo>
                <a:lnTo>
                  <a:pt x="1987" y="185"/>
                </a:lnTo>
                <a:lnTo>
                  <a:pt x="1998" y="185"/>
                </a:lnTo>
                <a:lnTo>
                  <a:pt x="2008" y="184"/>
                </a:lnTo>
                <a:lnTo>
                  <a:pt x="2014" y="183"/>
                </a:lnTo>
                <a:lnTo>
                  <a:pt x="2024" y="186"/>
                </a:lnTo>
                <a:lnTo>
                  <a:pt x="2031" y="186"/>
                </a:lnTo>
                <a:lnTo>
                  <a:pt x="2035" y="181"/>
                </a:lnTo>
                <a:lnTo>
                  <a:pt x="2044" y="183"/>
                </a:lnTo>
                <a:lnTo>
                  <a:pt x="2044" y="186"/>
                </a:lnTo>
                <a:lnTo>
                  <a:pt x="2055" y="180"/>
                </a:lnTo>
                <a:lnTo>
                  <a:pt x="2064" y="181"/>
                </a:lnTo>
                <a:lnTo>
                  <a:pt x="2072" y="183"/>
                </a:lnTo>
                <a:lnTo>
                  <a:pt x="2084" y="180"/>
                </a:lnTo>
                <a:lnTo>
                  <a:pt x="2092" y="180"/>
                </a:lnTo>
                <a:lnTo>
                  <a:pt x="2104" y="181"/>
                </a:lnTo>
                <a:lnTo>
                  <a:pt x="2104" y="176"/>
                </a:lnTo>
                <a:lnTo>
                  <a:pt x="2099" y="174"/>
                </a:lnTo>
                <a:lnTo>
                  <a:pt x="2099" y="167"/>
                </a:lnTo>
                <a:lnTo>
                  <a:pt x="2095" y="163"/>
                </a:lnTo>
                <a:lnTo>
                  <a:pt x="2098" y="159"/>
                </a:lnTo>
                <a:lnTo>
                  <a:pt x="2099" y="154"/>
                </a:lnTo>
                <a:lnTo>
                  <a:pt x="2109" y="148"/>
                </a:lnTo>
                <a:lnTo>
                  <a:pt x="2119" y="144"/>
                </a:lnTo>
                <a:lnTo>
                  <a:pt x="2129" y="147"/>
                </a:lnTo>
                <a:lnTo>
                  <a:pt x="2142" y="147"/>
                </a:lnTo>
                <a:lnTo>
                  <a:pt x="2155" y="145"/>
                </a:lnTo>
                <a:lnTo>
                  <a:pt x="2160" y="144"/>
                </a:lnTo>
                <a:lnTo>
                  <a:pt x="2168" y="138"/>
                </a:lnTo>
                <a:lnTo>
                  <a:pt x="2176" y="130"/>
                </a:lnTo>
                <a:lnTo>
                  <a:pt x="2203" y="130"/>
                </a:lnTo>
                <a:lnTo>
                  <a:pt x="2207" y="129"/>
                </a:lnTo>
                <a:lnTo>
                  <a:pt x="2209" y="122"/>
                </a:lnTo>
                <a:lnTo>
                  <a:pt x="2209" y="117"/>
                </a:lnTo>
                <a:lnTo>
                  <a:pt x="2206" y="113"/>
                </a:lnTo>
                <a:lnTo>
                  <a:pt x="2213" y="109"/>
                </a:lnTo>
                <a:lnTo>
                  <a:pt x="2221" y="110"/>
                </a:lnTo>
                <a:lnTo>
                  <a:pt x="2227" y="115"/>
                </a:lnTo>
                <a:lnTo>
                  <a:pt x="2230" y="119"/>
                </a:lnTo>
                <a:lnTo>
                  <a:pt x="2240" y="122"/>
                </a:lnTo>
                <a:lnTo>
                  <a:pt x="2250" y="123"/>
                </a:lnTo>
                <a:lnTo>
                  <a:pt x="2263" y="123"/>
                </a:lnTo>
                <a:lnTo>
                  <a:pt x="2278" y="122"/>
                </a:lnTo>
                <a:lnTo>
                  <a:pt x="2288" y="123"/>
                </a:lnTo>
                <a:lnTo>
                  <a:pt x="2295" y="125"/>
                </a:lnTo>
                <a:lnTo>
                  <a:pt x="2298" y="134"/>
                </a:lnTo>
                <a:lnTo>
                  <a:pt x="2301" y="143"/>
                </a:lnTo>
                <a:lnTo>
                  <a:pt x="2301" y="145"/>
                </a:lnTo>
                <a:lnTo>
                  <a:pt x="2305" y="154"/>
                </a:lnTo>
                <a:lnTo>
                  <a:pt x="2302" y="158"/>
                </a:lnTo>
                <a:lnTo>
                  <a:pt x="2302" y="158"/>
                </a:lnTo>
                <a:lnTo>
                  <a:pt x="2308" y="165"/>
                </a:lnTo>
                <a:lnTo>
                  <a:pt x="2315" y="168"/>
                </a:lnTo>
                <a:lnTo>
                  <a:pt x="2329" y="167"/>
                </a:lnTo>
                <a:lnTo>
                  <a:pt x="2338" y="163"/>
                </a:lnTo>
                <a:lnTo>
                  <a:pt x="2346" y="159"/>
                </a:lnTo>
                <a:lnTo>
                  <a:pt x="2352" y="155"/>
                </a:lnTo>
                <a:lnTo>
                  <a:pt x="2364" y="153"/>
                </a:lnTo>
                <a:lnTo>
                  <a:pt x="2373" y="152"/>
                </a:lnTo>
                <a:lnTo>
                  <a:pt x="2391" y="154"/>
                </a:lnTo>
                <a:lnTo>
                  <a:pt x="2400" y="160"/>
                </a:lnTo>
                <a:lnTo>
                  <a:pt x="2413" y="165"/>
                </a:lnTo>
                <a:lnTo>
                  <a:pt x="2426" y="170"/>
                </a:lnTo>
                <a:lnTo>
                  <a:pt x="2432" y="172"/>
                </a:lnTo>
                <a:lnTo>
                  <a:pt x="2445" y="165"/>
                </a:lnTo>
                <a:lnTo>
                  <a:pt x="2454" y="162"/>
                </a:lnTo>
                <a:lnTo>
                  <a:pt x="2463" y="167"/>
                </a:lnTo>
                <a:lnTo>
                  <a:pt x="2473" y="165"/>
                </a:lnTo>
                <a:lnTo>
                  <a:pt x="2479" y="165"/>
                </a:lnTo>
                <a:lnTo>
                  <a:pt x="2496" y="158"/>
                </a:lnTo>
                <a:lnTo>
                  <a:pt x="2503" y="153"/>
                </a:lnTo>
                <a:lnTo>
                  <a:pt x="2511" y="144"/>
                </a:lnTo>
                <a:lnTo>
                  <a:pt x="2518" y="144"/>
                </a:lnTo>
                <a:lnTo>
                  <a:pt x="2530" y="142"/>
                </a:lnTo>
                <a:lnTo>
                  <a:pt x="2537" y="138"/>
                </a:lnTo>
                <a:lnTo>
                  <a:pt x="2544" y="138"/>
                </a:lnTo>
                <a:lnTo>
                  <a:pt x="2555" y="140"/>
                </a:lnTo>
                <a:lnTo>
                  <a:pt x="2564" y="144"/>
                </a:lnTo>
                <a:lnTo>
                  <a:pt x="2570" y="149"/>
                </a:lnTo>
                <a:lnTo>
                  <a:pt x="2579" y="155"/>
                </a:lnTo>
                <a:lnTo>
                  <a:pt x="2587" y="165"/>
                </a:lnTo>
                <a:lnTo>
                  <a:pt x="2597" y="173"/>
                </a:lnTo>
                <a:lnTo>
                  <a:pt x="2598" y="174"/>
                </a:lnTo>
                <a:lnTo>
                  <a:pt x="2605" y="181"/>
                </a:lnTo>
                <a:lnTo>
                  <a:pt x="2609" y="194"/>
                </a:lnTo>
                <a:lnTo>
                  <a:pt x="2612" y="201"/>
                </a:lnTo>
                <a:lnTo>
                  <a:pt x="2615" y="208"/>
                </a:lnTo>
                <a:lnTo>
                  <a:pt x="2619" y="213"/>
                </a:lnTo>
                <a:lnTo>
                  <a:pt x="2625" y="214"/>
                </a:lnTo>
                <a:lnTo>
                  <a:pt x="2628" y="213"/>
                </a:lnTo>
                <a:lnTo>
                  <a:pt x="2633" y="213"/>
                </a:lnTo>
                <a:lnTo>
                  <a:pt x="2642" y="215"/>
                </a:lnTo>
                <a:lnTo>
                  <a:pt x="2652" y="220"/>
                </a:lnTo>
                <a:lnTo>
                  <a:pt x="2659" y="226"/>
                </a:lnTo>
                <a:lnTo>
                  <a:pt x="2668" y="233"/>
                </a:lnTo>
                <a:lnTo>
                  <a:pt x="2675" y="234"/>
                </a:lnTo>
                <a:lnTo>
                  <a:pt x="2683" y="235"/>
                </a:lnTo>
                <a:lnTo>
                  <a:pt x="2690" y="234"/>
                </a:lnTo>
                <a:lnTo>
                  <a:pt x="2699" y="231"/>
                </a:lnTo>
                <a:lnTo>
                  <a:pt x="2696" y="240"/>
                </a:lnTo>
                <a:lnTo>
                  <a:pt x="2690" y="246"/>
                </a:lnTo>
                <a:lnTo>
                  <a:pt x="2680" y="258"/>
                </a:lnTo>
                <a:lnTo>
                  <a:pt x="2670" y="265"/>
                </a:lnTo>
                <a:lnTo>
                  <a:pt x="2665" y="269"/>
                </a:lnTo>
                <a:lnTo>
                  <a:pt x="2658" y="271"/>
                </a:lnTo>
                <a:lnTo>
                  <a:pt x="2646" y="273"/>
                </a:lnTo>
                <a:lnTo>
                  <a:pt x="2636" y="279"/>
                </a:lnTo>
                <a:lnTo>
                  <a:pt x="2629" y="284"/>
                </a:lnTo>
                <a:lnTo>
                  <a:pt x="2626" y="294"/>
                </a:lnTo>
                <a:lnTo>
                  <a:pt x="2623" y="298"/>
                </a:lnTo>
                <a:lnTo>
                  <a:pt x="2623" y="328"/>
                </a:lnTo>
                <a:lnTo>
                  <a:pt x="2618" y="336"/>
                </a:lnTo>
                <a:lnTo>
                  <a:pt x="2622" y="348"/>
                </a:lnTo>
                <a:lnTo>
                  <a:pt x="2626" y="358"/>
                </a:lnTo>
                <a:lnTo>
                  <a:pt x="2633" y="360"/>
                </a:lnTo>
                <a:lnTo>
                  <a:pt x="2642" y="359"/>
                </a:lnTo>
                <a:lnTo>
                  <a:pt x="2650" y="359"/>
                </a:lnTo>
                <a:lnTo>
                  <a:pt x="2656" y="373"/>
                </a:lnTo>
                <a:lnTo>
                  <a:pt x="2656" y="391"/>
                </a:lnTo>
                <a:lnTo>
                  <a:pt x="2658" y="405"/>
                </a:lnTo>
                <a:lnTo>
                  <a:pt x="2659" y="419"/>
                </a:lnTo>
                <a:lnTo>
                  <a:pt x="2660" y="429"/>
                </a:lnTo>
                <a:lnTo>
                  <a:pt x="2669" y="439"/>
                </a:lnTo>
                <a:lnTo>
                  <a:pt x="2663" y="443"/>
                </a:lnTo>
                <a:lnTo>
                  <a:pt x="2656" y="444"/>
                </a:lnTo>
                <a:lnTo>
                  <a:pt x="2649" y="449"/>
                </a:lnTo>
                <a:lnTo>
                  <a:pt x="2638" y="455"/>
                </a:lnTo>
                <a:lnTo>
                  <a:pt x="2633" y="464"/>
                </a:lnTo>
                <a:lnTo>
                  <a:pt x="2643" y="472"/>
                </a:lnTo>
                <a:lnTo>
                  <a:pt x="2650" y="470"/>
                </a:lnTo>
                <a:lnTo>
                  <a:pt x="2663" y="466"/>
                </a:lnTo>
                <a:lnTo>
                  <a:pt x="2670" y="465"/>
                </a:lnTo>
                <a:lnTo>
                  <a:pt x="2677" y="465"/>
                </a:lnTo>
                <a:lnTo>
                  <a:pt x="2676" y="476"/>
                </a:lnTo>
                <a:lnTo>
                  <a:pt x="2680" y="484"/>
                </a:lnTo>
                <a:lnTo>
                  <a:pt x="2677" y="499"/>
                </a:lnTo>
                <a:lnTo>
                  <a:pt x="2676" y="511"/>
                </a:lnTo>
                <a:lnTo>
                  <a:pt x="2677" y="510"/>
                </a:lnTo>
                <a:lnTo>
                  <a:pt x="2675" y="517"/>
                </a:lnTo>
                <a:lnTo>
                  <a:pt x="2675" y="525"/>
                </a:lnTo>
                <a:lnTo>
                  <a:pt x="2672" y="531"/>
                </a:lnTo>
                <a:lnTo>
                  <a:pt x="2673" y="537"/>
                </a:lnTo>
                <a:lnTo>
                  <a:pt x="2680" y="549"/>
                </a:lnTo>
                <a:lnTo>
                  <a:pt x="2670" y="556"/>
                </a:lnTo>
                <a:lnTo>
                  <a:pt x="2658" y="559"/>
                </a:lnTo>
                <a:lnTo>
                  <a:pt x="2646" y="562"/>
                </a:lnTo>
                <a:lnTo>
                  <a:pt x="2635" y="570"/>
                </a:lnTo>
                <a:lnTo>
                  <a:pt x="2622" y="575"/>
                </a:lnTo>
                <a:lnTo>
                  <a:pt x="2611" y="580"/>
                </a:lnTo>
                <a:lnTo>
                  <a:pt x="2606" y="586"/>
                </a:lnTo>
                <a:lnTo>
                  <a:pt x="2612" y="592"/>
                </a:lnTo>
                <a:lnTo>
                  <a:pt x="2606" y="601"/>
                </a:lnTo>
                <a:lnTo>
                  <a:pt x="2606" y="611"/>
                </a:lnTo>
                <a:lnTo>
                  <a:pt x="2615" y="612"/>
                </a:lnTo>
                <a:lnTo>
                  <a:pt x="2626" y="614"/>
                </a:lnTo>
                <a:lnTo>
                  <a:pt x="2642" y="615"/>
                </a:lnTo>
                <a:lnTo>
                  <a:pt x="2649" y="620"/>
                </a:lnTo>
                <a:lnTo>
                  <a:pt x="2656" y="629"/>
                </a:lnTo>
                <a:lnTo>
                  <a:pt x="2658" y="634"/>
                </a:lnTo>
                <a:lnTo>
                  <a:pt x="2658" y="639"/>
                </a:lnTo>
                <a:lnTo>
                  <a:pt x="2656" y="642"/>
                </a:lnTo>
                <a:lnTo>
                  <a:pt x="2658" y="647"/>
                </a:lnTo>
                <a:lnTo>
                  <a:pt x="2658" y="655"/>
                </a:lnTo>
                <a:lnTo>
                  <a:pt x="2655" y="660"/>
                </a:lnTo>
                <a:lnTo>
                  <a:pt x="2650" y="670"/>
                </a:lnTo>
                <a:lnTo>
                  <a:pt x="2645" y="676"/>
                </a:lnTo>
                <a:lnTo>
                  <a:pt x="2641" y="682"/>
                </a:lnTo>
                <a:lnTo>
                  <a:pt x="2633" y="680"/>
                </a:lnTo>
                <a:lnTo>
                  <a:pt x="2626" y="679"/>
                </a:lnTo>
                <a:lnTo>
                  <a:pt x="2618" y="677"/>
                </a:lnTo>
                <a:lnTo>
                  <a:pt x="2611" y="682"/>
                </a:lnTo>
                <a:lnTo>
                  <a:pt x="2608" y="694"/>
                </a:lnTo>
                <a:lnTo>
                  <a:pt x="2616" y="695"/>
                </a:lnTo>
                <a:lnTo>
                  <a:pt x="2631" y="694"/>
                </a:lnTo>
                <a:lnTo>
                  <a:pt x="2636" y="696"/>
                </a:lnTo>
                <a:lnTo>
                  <a:pt x="2638" y="702"/>
                </a:lnTo>
                <a:lnTo>
                  <a:pt x="2631" y="709"/>
                </a:lnTo>
                <a:lnTo>
                  <a:pt x="2625" y="715"/>
                </a:lnTo>
                <a:lnTo>
                  <a:pt x="2619" y="718"/>
                </a:lnTo>
                <a:lnTo>
                  <a:pt x="2609" y="722"/>
                </a:lnTo>
                <a:lnTo>
                  <a:pt x="2605" y="726"/>
                </a:lnTo>
                <a:lnTo>
                  <a:pt x="2614" y="728"/>
                </a:lnTo>
                <a:lnTo>
                  <a:pt x="2623" y="727"/>
                </a:lnTo>
                <a:lnTo>
                  <a:pt x="2631" y="730"/>
                </a:lnTo>
                <a:lnTo>
                  <a:pt x="2628" y="725"/>
                </a:lnTo>
                <a:lnTo>
                  <a:pt x="2631" y="717"/>
                </a:lnTo>
                <a:lnTo>
                  <a:pt x="2641" y="714"/>
                </a:lnTo>
                <a:lnTo>
                  <a:pt x="2648" y="716"/>
                </a:lnTo>
                <a:lnTo>
                  <a:pt x="2655" y="718"/>
                </a:lnTo>
                <a:lnTo>
                  <a:pt x="2655" y="732"/>
                </a:lnTo>
                <a:lnTo>
                  <a:pt x="2662" y="738"/>
                </a:lnTo>
                <a:lnTo>
                  <a:pt x="2669" y="742"/>
                </a:lnTo>
                <a:lnTo>
                  <a:pt x="2676" y="746"/>
                </a:lnTo>
                <a:lnTo>
                  <a:pt x="2682" y="750"/>
                </a:lnTo>
                <a:lnTo>
                  <a:pt x="2689" y="755"/>
                </a:lnTo>
                <a:lnTo>
                  <a:pt x="2695" y="763"/>
                </a:lnTo>
                <a:lnTo>
                  <a:pt x="2695" y="768"/>
                </a:lnTo>
                <a:lnTo>
                  <a:pt x="2693" y="777"/>
                </a:lnTo>
                <a:lnTo>
                  <a:pt x="2693" y="782"/>
                </a:lnTo>
                <a:lnTo>
                  <a:pt x="2699" y="783"/>
                </a:lnTo>
                <a:lnTo>
                  <a:pt x="2710" y="782"/>
                </a:lnTo>
                <a:lnTo>
                  <a:pt x="2724" y="786"/>
                </a:lnTo>
                <a:lnTo>
                  <a:pt x="2731" y="791"/>
                </a:lnTo>
                <a:lnTo>
                  <a:pt x="2739" y="796"/>
                </a:lnTo>
                <a:lnTo>
                  <a:pt x="2747" y="797"/>
                </a:lnTo>
                <a:lnTo>
                  <a:pt x="2753" y="797"/>
                </a:lnTo>
                <a:lnTo>
                  <a:pt x="2756" y="805"/>
                </a:lnTo>
                <a:lnTo>
                  <a:pt x="2757" y="811"/>
                </a:lnTo>
                <a:lnTo>
                  <a:pt x="2764" y="813"/>
                </a:lnTo>
                <a:lnTo>
                  <a:pt x="2773" y="816"/>
                </a:lnTo>
                <a:lnTo>
                  <a:pt x="2774" y="827"/>
                </a:lnTo>
                <a:lnTo>
                  <a:pt x="2764" y="833"/>
                </a:lnTo>
                <a:close/>
                <a:moveTo>
                  <a:pt x="1886" y="435"/>
                </a:moveTo>
                <a:lnTo>
                  <a:pt x="1886" y="435"/>
                </a:lnTo>
                <a:lnTo>
                  <a:pt x="1886" y="435"/>
                </a:lnTo>
                <a:close/>
                <a:moveTo>
                  <a:pt x="96" y="980"/>
                </a:moveTo>
                <a:lnTo>
                  <a:pt x="95" y="981"/>
                </a:lnTo>
                <a:lnTo>
                  <a:pt x="92" y="985"/>
                </a:lnTo>
                <a:lnTo>
                  <a:pt x="91" y="985"/>
                </a:lnTo>
                <a:lnTo>
                  <a:pt x="89" y="983"/>
                </a:lnTo>
                <a:lnTo>
                  <a:pt x="89" y="982"/>
                </a:lnTo>
                <a:lnTo>
                  <a:pt x="91" y="981"/>
                </a:lnTo>
                <a:lnTo>
                  <a:pt x="96" y="980"/>
                </a:lnTo>
                <a:close/>
                <a:moveTo>
                  <a:pt x="71" y="865"/>
                </a:moveTo>
                <a:lnTo>
                  <a:pt x="71" y="865"/>
                </a:lnTo>
                <a:lnTo>
                  <a:pt x="62" y="863"/>
                </a:lnTo>
                <a:lnTo>
                  <a:pt x="61" y="863"/>
                </a:lnTo>
                <a:lnTo>
                  <a:pt x="61" y="862"/>
                </a:lnTo>
                <a:lnTo>
                  <a:pt x="65" y="862"/>
                </a:lnTo>
                <a:lnTo>
                  <a:pt x="71" y="865"/>
                </a:lnTo>
                <a:close/>
                <a:moveTo>
                  <a:pt x="282" y="1939"/>
                </a:moveTo>
                <a:lnTo>
                  <a:pt x="281" y="1939"/>
                </a:lnTo>
                <a:lnTo>
                  <a:pt x="280" y="1936"/>
                </a:lnTo>
                <a:lnTo>
                  <a:pt x="278" y="1930"/>
                </a:lnTo>
                <a:lnTo>
                  <a:pt x="280" y="1930"/>
                </a:lnTo>
                <a:lnTo>
                  <a:pt x="280" y="1931"/>
                </a:lnTo>
                <a:lnTo>
                  <a:pt x="281" y="1936"/>
                </a:lnTo>
                <a:lnTo>
                  <a:pt x="284" y="1939"/>
                </a:lnTo>
                <a:lnTo>
                  <a:pt x="282" y="1939"/>
                </a:lnTo>
                <a:close/>
                <a:moveTo>
                  <a:pt x="135" y="965"/>
                </a:moveTo>
                <a:lnTo>
                  <a:pt x="135" y="968"/>
                </a:lnTo>
                <a:lnTo>
                  <a:pt x="133" y="970"/>
                </a:lnTo>
                <a:lnTo>
                  <a:pt x="132" y="968"/>
                </a:lnTo>
                <a:lnTo>
                  <a:pt x="133" y="965"/>
                </a:lnTo>
                <a:lnTo>
                  <a:pt x="135" y="965"/>
                </a:lnTo>
                <a:close/>
                <a:moveTo>
                  <a:pt x="52" y="1064"/>
                </a:moveTo>
                <a:lnTo>
                  <a:pt x="52" y="1066"/>
                </a:lnTo>
                <a:lnTo>
                  <a:pt x="51" y="1068"/>
                </a:lnTo>
                <a:lnTo>
                  <a:pt x="49" y="1068"/>
                </a:lnTo>
                <a:lnTo>
                  <a:pt x="49" y="1064"/>
                </a:lnTo>
                <a:lnTo>
                  <a:pt x="52" y="1064"/>
                </a:lnTo>
                <a:close/>
                <a:moveTo>
                  <a:pt x="65" y="1036"/>
                </a:moveTo>
                <a:lnTo>
                  <a:pt x="65" y="1038"/>
                </a:lnTo>
                <a:lnTo>
                  <a:pt x="64" y="1039"/>
                </a:lnTo>
                <a:lnTo>
                  <a:pt x="62" y="1038"/>
                </a:lnTo>
                <a:lnTo>
                  <a:pt x="62" y="1037"/>
                </a:lnTo>
                <a:lnTo>
                  <a:pt x="64" y="1034"/>
                </a:lnTo>
                <a:lnTo>
                  <a:pt x="65" y="1034"/>
                </a:lnTo>
                <a:lnTo>
                  <a:pt x="65" y="1036"/>
                </a:lnTo>
                <a:close/>
                <a:moveTo>
                  <a:pt x="61" y="1062"/>
                </a:moveTo>
                <a:lnTo>
                  <a:pt x="62" y="1063"/>
                </a:lnTo>
                <a:lnTo>
                  <a:pt x="61" y="1066"/>
                </a:lnTo>
                <a:lnTo>
                  <a:pt x="59" y="1066"/>
                </a:lnTo>
                <a:lnTo>
                  <a:pt x="59" y="1063"/>
                </a:lnTo>
                <a:lnTo>
                  <a:pt x="61" y="1062"/>
                </a:lnTo>
                <a:close/>
                <a:moveTo>
                  <a:pt x="62" y="1043"/>
                </a:moveTo>
                <a:lnTo>
                  <a:pt x="64" y="1043"/>
                </a:lnTo>
                <a:lnTo>
                  <a:pt x="61" y="1046"/>
                </a:lnTo>
                <a:lnTo>
                  <a:pt x="59" y="1046"/>
                </a:lnTo>
                <a:lnTo>
                  <a:pt x="59" y="1044"/>
                </a:lnTo>
                <a:lnTo>
                  <a:pt x="61" y="1043"/>
                </a:lnTo>
                <a:lnTo>
                  <a:pt x="62" y="1043"/>
                </a:lnTo>
                <a:close/>
                <a:moveTo>
                  <a:pt x="27" y="820"/>
                </a:moveTo>
                <a:lnTo>
                  <a:pt x="27" y="820"/>
                </a:lnTo>
                <a:lnTo>
                  <a:pt x="25" y="822"/>
                </a:lnTo>
                <a:lnTo>
                  <a:pt x="25" y="822"/>
                </a:lnTo>
                <a:lnTo>
                  <a:pt x="24" y="821"/>
                </a:lnTo>
                <a:lnTo>
                  <a:pt x="24" y="820"/>
                </a:lnTo>
                <a:lnTo>
                  <a:pt x="25" y="820"/>
                </a:lnTo>
                <a:lnTo>
                  <a:pt x="27" y="820"/>
                </a:lnTo>
                <a:close/>
                <a:moveTo>
                  <a:pt x="298" y="1954"/>
                </a:moveTo>
                <a:lnTo>
                  <a:pt x="298" y="1954"/>
                </a:lnTo>
                <a:lnTo>
                  <a:pt x="297" y="1955"/>
                </a:lnTo>
                <a:lnTo>
                  <a:pt x="297" y="1954"/>
                </a:lnTo>
                <a:lnTo>
                  <a:pt x="298" y="1954"/>
                </a:lnTo>
                <a:close/>
                <a:moveTo>
                  <a:pt x="270" y="1951"/>
                </a:moveTo>
                <a:lnTo>
                  <a:pt x="270" y="1952"/>
                </a:lnTo>
                <a:lnTo>
                  <a:pt x="270" y="1951"/>
                </a:lnTo>
                <a:close/>
                <a:moveTo>
                  <a:pt x="274" y="1939"/>
                </a:moveTo>
                <a:lnTo>
                  <a:pt x="274" y="1939"/>
                </a:lnTo>
                <a:lnTo>
                  <a:pt x="274" y="1939"/>
                </a:lnTo>
                <a:close/>
                <a:moveTo>
                  <a:pt x="268" y="1934"/>
                </a:moveTo>
                <a:lnTo>
                  <a:pt x="267" y="1934"/>
                </a:lnTo>
                <a:lnTo>
                  <a:pt x="267" y="1932"/>
                </a:lnTo>
                <a:lnTo>
                  <a:pt x="268" y="1932"/>
                </a:lnTo>
                <a:lnTo>
                  <a:pt x="268" y="1934"/>
                </a:lnTo>
                <a:close/>
                <a:moveTo>
                  <a:pt x="270" y="1964"/>
                </a:moveTo>
                <a:lnTo>
                  <a:pt x="268" y="1965"/>
                </a:lnTo>
                <a:lnTo>
                  <a:pt x="268" y="1964"/>
                </a:lnTo>
                <a:lnTo>
                  <a:pt x="270" y="1964"/>
                </a:lnTo>
                <a:close/>
                <a:moveTo>
                  <a:pt x="265" y="1965"/>
                </a:moveTo>
                <a:lnTo>
                  <a:pt x="265" y="1966"/>
                </a:lnTo>
                <a:lnTo>
                  <a:pt x="265" y="1965"/>
                </a:lnTo>
                <a:close/>
              </a:path>
            </a:pathLst>
          </a:custGeom>
          <a:solidFill>
            <a:srgbClr val="CCFFFF"/>
          </a:solidFill>
          <a:ln w="9525">
            <a:solidFill>
              <a:srgbClr val="001762"/>
            </a:solidFill>
            <a:round/>
            <a:headEnd/>
            <a:tailEnd/>
          </a:ln>
        </p:spPr>
        <p:txBody>
          <a:bodyPr/>
          <a:lstStyle/>
          <a:p>
            <a:endParaRPr lang="en-US"/>
          </a:p>
        </p:txBody>
      </p:sp>
      <p:sp>
        <p:nvSpPr>
          <p:cNvPr id="326756" name="Freeform 100"/>
          <p:cNvSpPr>
            <a:spLocks/>
          </p:cNvSpPr>
          <p:nvPr/>
        </p:nvSpPr>
        <p:spPr bwMode="auto">
          <a:xfrm>
            <a:off x="2517777" y="2761060"/>
            <a:ext cx="1547813" cy="890588"/>
          </a:xfrm>
          <a:custGeom>
            <a:avLst/>
            <a:gdLst/>
            <a:ahLst/>
            <a:cxnLst>
              <a:cxn ang="0">
                <a:pos x="2572" y="960"/>
              </a:cxn>
              <a:cxn ang="0">
                <a:pos x="2463" y="1031"/>
              </a:cxn>
              <a:cxn ang="0">
                <a:pos x="2464" y="822"/>
              </a:cxn>
              <a:cxn ang="0">
                <a:pos x="2196" y="776"/>
              </a:cxn>
              <a:cxn ang="0">
                <a:pos x="1957" y="709"/>
              </a:cxn>
              <a:cxn ang="0">
                <a:pos x="1898" y="841"/>
              </a:cxn>
              <a:cxn ang="0">
                <a:pos x="1748" y="957"/>
              </a:cxn>
              <a:cxn ang="0">
                <a:pos x="1704" y="1126"/>
              </a:cxn>
              <a:cxn ang="0">
                <a:pos x="1611" y="1197"/>
              </a:cxn>
              <a:cxn ang="0">
                <a:pos x="1542" y="1173"/>
              </a:cxn>
              <a:cxn ang="0">
                <a:pos x="1467" y="1239"/>
              </a:cxn>
              <a:cxn ang="0">
                <a:pos x="1398" y="1333"/>
              </a:cxn>
              <a:cxn ang="0">
                <a:pos x="1324" y="1368"/>
              </a:cxn>
              <a:cxn ang="0">
                <a:pos x="1251" y="1464"/>
              </a:cxn>
              <a:cxn ang="0">
                <a:pos x="1183" y="1495"/>
              </a:cxn>
              <a:cxn ang="0">
                <a:pos x="1042" y="1483"/>
              </a:cxn>
              <a:cxn ang="0">
                <a:pos x="1017" y="1573"/>
              </a:cxn>
              <a:cxn ang="0">
                <a:pos x="952" y="1618"/>
              </a:cxn>
              <a:cxn ang="0">
                <a:pos x="815" y="1634"/>
              </a:cxn>
              <a:cxn ang="0">
                <a:pos x="711" y="1703"/>
              </a:cxn>
              <a:cxn ang="0">
                <a:pos x="568" y="1755"/>
              </a:cxn>
              <a:cxn ang="0">
                <a:pos x="582" y="1839"/>
              </a:cxn>
              <a:cxn ang="0">
                <a:pos x="599" y="1970"/>
              </a:cxn>
              <a:cxn ang="0">
                <a:pos x="507" y="2030"/>
              </a:cxn>
              <a:cxn ang="0">
                <a:pos x="336" y="2009"/>
              </a:cxn>
              <a:cxn ang="0">
                <a:pos x="273" y="1915"/>
              </a:cxn>
              <a:cxn ang="0">
                <a:pos x="254" y="1842"/>
              </a:cxn>
              <a:cxn ang="0">
                <a:pos x="236" y="1791"/>
              </a:cxn>
              <a:cxn ang="0">
                <a:pos x="236" y="1750"/>
              </a:cxn>
              <a:cxn ang="0">
                <a:pos x="221" y="1703"/>
              </a:cxn>
              <a:cxn ang="0">
                <a:pos x="209" y="1611"/>
              </a:cxn>
              <a:cxn ang="0">
                <a:pos x="193" y="1548"/>
              </a:cxn>
              <a:cxn ang="0">
                <a:pos x="214" y="1517"/>
              </a:cxn>
              <a:cxn ang="0">
                <a:pos x="170" y="1443"/>
              </a:cxn>
              <a:cxn ang="0">
                <a:pos x="126" y="1300"/>
              </a:cxn>
              <a:cxn ang="0">
                <a:pos x="101" y="1222"/>
              </a:cxn>
              <a:cxn ang="0">
                <a:pos x="130" y="1204"/>
              </a:cxn>
              <a:cxn ang="0">
                <a:pos x="89" y="1121"/>
              </a:cxn>
              <a:cxn ang="0">
                <a:pos x="112" y="1041"/>
              </a:cxn>
              <a:cxn ang="0">
                <a:pos x="95" y="1002"/>
              </a:cxn>
              <a:cxn ang="0">
                <a:pos x="139" y="965"/>
              </a:cxn>
              <a:cxn ang="0">
                <a:pos x="113" y="942"/>
              </a:cxn>
              <a:cxn ang="0">
                <a:pos x="92" y="948"/>
              </a:cxn>
              <a:cxn ang="0">
                <a:pos x="45" y="989"/>
              </a:cxn>
              <a:cxn ang="0">
                <a:pos x="45" y="905"/>
              </a:cxn>
              <a:cxn ang="0">
                <a:pos x="38" y="853"/>
              </a:cxn>
              <a:cxn ang="0">
                <a:pos x="11" y="721"/>
              </a:cxn>
              <a:cxn ang="0">
                <a:pos x="25" y="659"/>
              </a:cxn>
              <a:cxn ang="0">
                <a:pos x="140" y="622"/>
              </a:cxn>
              <a:cxn ang="0">
                <a:pos x="255" y="445"/>
              </a:cxn>
              <a:cxn ang="0">
                <a:pos x="389" y="320"/>
              </a:cxn>
              <a:cxn ang="0">
                <a:pos x="547" y="173"/>
              </a:cxn>
              <a:cxn ang="0">
                <a:pos x="464" y="43"/>
              </a:cxn>
              <a:cxn ang="0">
                <a:pos x="788" y="180"/>
              </a:cxn>
              <a:cxn ang="0">
                <a:pos x="1133" y="289"/>
              </a:cxn>
              <a:cxn ang="0">
                <a:pos x="1398" y="145"/>
              </a:cxn>
              <a:cxn ang="0">
                <a:pos x="1619" y="209"/>
              </a:cxn>
              <a:cxn ang="0">
                <a:pos x="1927" y="170"/>
              </a:cxn>
              <a:cxn ang="0">
                <a:pos x="2209" y="117"/>
              </a:cxn>
              <a:cxn ang="0">
                <a:pos x="2530" y="142"/>
              </a:cxn>
              <a:cxn ang="0">
                <a:pos x="2626" y="358"/>
              </a:cxn>
              <a:cxn ang="0">
                <a:pos x="2615" y="612"/>
              </a:cxn>
              <a:cxn ang="0">
                <a:pos x="2682" y="750"/>
              </a:cxn>
            </a:cxnLst>
            <a:rect l="0" t="0" r="r" b="b"/>
            <a:pathLst>
              <a:path w="2774" h="2060">
                <a:moveTo>
                  <a:pt x="2764" y="833"/>
                </a:moveTo>
                <a:lnTo>
                  <a:pt x="2756" y="840"/>
                </a:lnTo>
                <a:lnTo>
                  <a:pt x="2746" y="843"/>
                </a:lnTo>
                <a:lnTo>
                  <a:pt x="2741" y="846"/>
                </a:lnTo>
                <a:lnTo>
                  <a:pt x="2744" y="851"/>
                </a:lnTo>
                <a:lnTo>
                  <a:pt x="2749" y="857"/>
                </a:lnTo>
                <a:lnTo>
                  <a:pt x="2754" y="860"/>
                </a:lnTo>
                <a:lnTo>
                  <a:pt x="2758" y="863"/>
                </a:lnTo>
                <a:lnTo>
                  <a:pt x="2754" y="867"/>
                </a:lnTo>
                <a:lnTo>
                  <a:pt x="2747" y="872"/>
                </a:lnTo>
                <a:lnTo>
                  <a:pt x="2736" y="880"/>
                </a:lnTo>
                <a:lnTo>
                  <a:pt x="2729" y="883"/>
                </a:lnTo>
                <a:lnTo>
                  <a:pt x="2717" y="888"/>
                </a:lnTo>
                <a:lnTo>
                  <a:pt x="2707" y="891"/>
                </a:lnTo>
                <a:lnTo>
                  <a:pt x="2702" y="890"/>
                </a:lnTo>
                <a:lnTo>
                  <a:pt x="2699" y="886"/>
                </a:lnTo>
                <a:lnTo>
                  <a:pt x="2696" y="882"/>
                </a:lnTo>
                <a:lnTo>
                  <a:pt x="2690" y="880"/>
                </a:lnTo>
                <a:lnTo>
                  <a:pt x="2683" y="885"/>
                </a:lnTo>
                <a:lnTo>
                  <a:pt x="2676" y="885"/>
                </a:lnTo>
                <a:lnTo>
                  <a:pt x="2672" y="877"/>
                </a:lnTo>
                <a:lnTo>
                  <a:pt x="2668" y="871"/>
                </a:lnTo>
                <a:lnTo>
                  <a:pt x="2666" y="861"/>
                </a:lnTo>
                <a:lnTo>
                  <a:pt x="2659" y="856"/>
                </a:lnTo>
                <a:lnTo>
                  <a:pt x="2655" y="861"/>
                </a:lnTo>
                <a:lnTo>
                  <a:pt x="2641" y="873"/>
                </a:lnTo>
                <a:lnTo>
                  <a:pt x="2636" y="876"/>
                </a:lnTo>
                <a:lnTo>
                  <a:pt x="2628" y="882"/>
                </a:lnTo>
                <a:lnTo>
                  <a:pt x="2623" y="886"/>
                </a:lnTo>
                <a:lnTo>
                  <a:pt x="2618" y="893"/>
                </a:lnTo>
                <a:lnTo>
                  <a:pt x="2612" y="897"/>
                </a:lnTo>
                <a:lnTo>
                  <a:pt x="2609" y="900"/>
                </a:lnTo>
                <a:lnTo>
                  <a:pt x="2602" y="905"/>
                </a:lnTo>
                <a:lnTo>
                  <a:pt x="2594" y="910"/>
                </a:lnTo>
                <a:lnTo>
                  <a:pt x="2591" y="918"/>
                </a:lnTo>
                <a:lnTo>
                  <a:pt x="2588" y="927"/>
                </a:lnTo>
                <a:lnTo>
                  <a:pt x="2579" y="936"/>
                </a:lnTo>
                <a:lnTo>
                  <a:pt x="2578" y="943"/>
                </a:lnTo>
                <a:lnTo>
                  <a:pt x="2575" y="951"/>
                </a:lnTo>
                <a:lnTo>
                  <a:pt x="2572" y="960"/>
                </a:lnTo>
                <a:lnTo>
                  <a:pt x="2568" y="966"/>
                </a:lnTo>
                <a:lnTo>
                  <a:pt x="2564" y="975"/>
                </a:lnTo>
                <a:lnTo>
                  <a:pt x="2560" y="982"/>
                </a:lnTo>
                <a:lnTo>
                  <a:pt x="2557" y="988"/>
                </a:lnTo>
                <a:lnTo>
                  <a:pt x="2552" y="996"/>
                </a:lnTo>
                <a:lnTo>
                  <a:pt x="2555" y="1001"/>
                </a:lnTo>
                <a:lnTo>
                  <a:pt x="2558" y="1009"/>
                </a:lnTo>
                <a:lnTo>
                  <a:pt x="2567" y="1017"/>
                </a:lnTo>
                <a:lnTo>
                  <a:pt x="2571" y="1022"/>
                </a:lnTo>
                <a:lnTo>
                  <a:pt x="2577" y="1029"/>
                </a:lnTo>
                <a:lnTo>
                  <a:pt x="2578" y="1037"/>
                </a:lnTo>
                <a:lnTo>
                  <a:pt x="2568" y="1047"/>
                </a:lnTo>
                <a:lnTo>
                  <a:pt x="2560" y="1052"/>
                </a:lnTo>
                <a:lnTo>
                  <a:pt x="2555" y="1054"/>
                </a:lnTo>
                <a:lnTo>
                  <a:pt x="2550" y="1057"/>
                </a:lnTo>
                <a:lnTo>
                  <a:pt x="2551" y="1061"/>
                </a:lnTo>
                <a:lnTo>
                  <a:pt x="2561" y="1071"/>
                </a:lnTo>
                <a:lnTo>
                  <a:pt x="2554" y="1072"/>
                </a:lnTo>
                <a:lnTo>
                  <a:pt x="2548" y="1073"/>
                </a:lnTo>
                <a:lnTo>
                  <a:pt x="2541" y="1074"/>
                </a:lnTo>
                <a:lnTo>
                  <a:pt x="2535" y="1074"/>
                </a:lnTo>
                <a:lnTo>
                  <a:pt x="2530" y="1076"/>
                </a:lnTo>
                <a:lnTo>
                  <a:pt x="2520" y="1076"/>
                </a:lnTo>
                <a:lnTo>
                  <a:pt x="2517" y="1074"/>
                </a:lnTo>
                <a:lnTo>
                  <a:pt x="2511" y="1072"/>
                </a:lnTo>
                <a:lnTo>
                  <a:pt x="2510" y="1069"/>
                </a:lnTo>
                <a:lnTo>
                  <a:pt x="2507" y="1066"/>
                </a:lnTo>
                <a:lnTo>
                  <a:pt x="2504" y="1062"/>
                </a:lnTo>
                <a:lnTo>
                  <a:pt x="2501" y="1059"/>
                </a:lnTo>
                <a:lnTo>
                  <a:pt x="2497" y="1057"/>
                </a:lnTo>
                <a:lnTo>
                  <a:pt x="2493" y="1056"/>
                </a:lnTo>
                <a:lnTo>
                  <a:pt x="2487" y="1051"/>
                </a:lnTo>
                <a:lnTo>
                  <a:pt x="2484" y="1051"/>
                </a:lnTo>
                <a:lnTo>
                  <a:pt x="2481" y="1049"/>
                </a:lnTo>
                <a:lnTo>
                  <a:pt x="2477" y="1049"/>
                </a:lnTo>
                <a:lnTo>
                  <a:pt x="2473" y="1048"/>
                </a:lnTo>
                <a:lnTo>
                  <a:pt x="2469" y="1047"/>
                </a:lnTo>
                <a:lnTo>
                  <a:pt x="2464" y="1044"/>
                </a:lnTo>
                <a:lnTo>
                  <a:pt x="2459" y="1034"/>
                </a:lnTo>
                <a:lnTo>
                  <a:pt x="2463" y="1031"/>
                </a:lnTo>
                <a:lnTo>
                  <a:pt x="2466" y="1029"/>
                </a:lnTo>
                <a:lnTo>
                  <a:pt x="2469" y="1027"/>
                </a:lnTo>
                <a:lnTo>
                  <a:pt x="2470" y="1024"/>
                </a:lnTo>
                <a:lnTo>
                  <a:pt x="2471" y="1021"/>
                </a:lnTo>
                <a:lnTo>
                  <a:pt x="2473" y="1014"/>
                </a:lnTo>
                <a:lnTo>
                  <a:pt x="2471" y="1012"/>
                </a:lnTo>
                <a:lnTo>
                  <a:pt x="2471" y="1001"/>
                </a:lnTo>
                <a:lnTo>
                  <a:pt x="2470" y="996"/>
                </a:lnTo>
                <a:lnTo>
                  <a:pt x="2470" y="985"/>
                </a:lnTo>
                <a:lnTo>
                  <a:pt x="2469" y="978"/>
                </a:lnTo>
                <a:lnTo>
                  <a:pt x="2469" y="973"/>
                </a:lnTo>
                <a:lnTo>
                  <a:pt x="2467" y="966"/>
                </a:lnTo>
                <a:lnTo>
                  <a:pt x="2464" y="962"/>
                </a:lnTo>
                <a:lnTo>
                  <a:pt x="2463" y="961"/>
                </a:lnTo>
                <a:lnTo>
                  <a:pt x="2459" y="962"/>
                </a:lnTo>
                <a:lnTo>
                  <a:pt x="2456" y="962"/>
                </a:lnTo>
                <a:lnTo>
                  <a:pt x="2452" y="965"/>
                </a:lnTo>
                <a:lnTo>
                  <a:pt x="2446" y="966"/>
                </a:lnTo>
                <a:lnTo>
                  <a:pt x="2445" y="965"/>
                </a:lnTo>
                <a:lnTo>
                  <a:pt x="2443" y="958"/>
                </a:lnTo>
                <a:lnTo>
                  <a:pt x="2442" y="953"/>
                </a:lnTo>
                <a:lnTo>
                  <a:pt x="2440" y="947"/>
                </a:lnTo>
                <a:lnTo>
                  <a:pt x="2442" y="942"/>
                </a:lnTo>
                <a:lnTo>
                  <a:pt x="2445" y="938"/>
                </a:lnTo>
                <a:lnTo>
                  <a:pt x="2452" y="933"/>
                </a:lnTo>
                <a:lnTo>
                  <a:pt x="2459" y="927"/>
                </a:lnTo>
                <a:lnTo>
                  <a:pt x="2464" y="923"/>
                </a:lnTo>
                <a:lnTo>
                  <a:pt x="2467" y="920"/>
                </a:lnTo>
                <a:lnTo>
                  <a:pt x="2464" y="912"/>
                </a:lnTo>
                <a:lnTo>
                  <a:pt x="2462" y="903"/>
                </a:lnTo>
                <a:lnTo>
                  <a:pt x="2463" y="892"/>
                </a:lnTo>
                <a:lnTo>
                  <a:pt x="2464" y="887"/>
                </a:lnTo>
                <a:lnTo>
                  <a:pt x="2470" y="882"/>
                </a:lnTo>
                <a:lnTo>
                  <a:pt x="2474" y="877"/>
                </a:lnTo>
                <a:lnTo>
                  <a:pt x="2476" y="867"/>
                </a:lnTo>
                <a:lnTo>
                  <a:pt x="2477" y="858"/>
                </a:lnTo>
                <a:lnTo>
                  <a:pt x="2476" y="850"/>
                </a:lnTo>
                <a:lnTo>
                  <a:pt x="2474" y="842"/>
                </a:lnTo>
                <a:lnTo>
                  <a:pt x="2470" y="832"/>
                </a:lnTo>
                <a:lnTo>
                  <a:pt x="2464" y="822"/>
                </a:lnTo>
                <a:lnTo>
                  <a:pt x="2454" y="812"/>
                </a:lnTo>
                <a:lnTo>
                  <a:pt x="2449" y="811"/>
                </a:lnTo>
                <a:lnTo>
                  <a:pt x="2437" y="807"/>
                </a:lnTo>
                <a:lnTo>
                  <a:pt x="2432" y="803"/>
                </a:lnTo>
                <a:lnTo>
                  <a:pt x="2426" y="800"/>
                </a:lnTo>
                <a:lnTo>
                  <a:pt x="2419" y="792"/>
                </a:lnTo>
                <a:lnTo>
                  <a:pt x="2412" y="788"/>
                </a:lnTo>
                <a:lnTo>
                  <a:pt x="2406" y="776"/>
                </a:lnTo>
                <a:lnTo>
                  <a:pt x="2408" y="781"/>
                </a:lnTo>
                <a:lnTo>
                  <a:pt x="2396" y="781"/>
                </a:lnTo>
                <a:lnTo>
                  <a:pt x="2391" y="786"/>
                </a:lnTo>
                <a:lnTo>
                  <a:pt x="2381" y="788"/>
                </a:lnTo>
                <a:lnTo>
                  <a:pt x="2369" y="791"/>
                </a:lnTo>
                <a:lnTo>
                  <a:pt x="2356" y="792"/>
                </a:lnTo>
                <a:lnTo>
                  <a:pt x="2351" y="803"/>
                </a:lnTo>
                <a:lnTo>
                  <a:pt x="2349" y="807"/>
                </a:lnTo>
                <a:lnTo>
                  <a:pt x="2345" y="810"/>
                </a:lnTo>
                <a:lnTo>
                  <a:pt x="2338" y="806"/>
                </a:lnTo>
                <a:lnTo>
                  <a:pt x="2334" y="801"/>
                </a:lnTo>
                <a:lnTo>
                  <a:pt x="2325" y="798"/>
                </a:lnTo>
                <a:lnTo>
                  <a:pt x="2320" y="801"/>
                </a:lnTo>
                <a:lnTo>
                  <a:pt x="2315" y="803"/>
                </a:lnTo>
                <a:lnTo>
                  <a:pt x="2307" y="806"/>
                </a:lnTo>
                <a:lnTo>
                  <a:pt x="2300" y="802"/>
                </a:lnTo>
                <a:lnTo>
                  <a:pt x="2291" y="800"/>
                </a:lnTo>
                <a:lnTo>
                  <a:pt x="2284" y="796"/>
                </a:lnTo>
                <a:lnTo>
                  <a:pt x="2277" y="792"/>
                </a:lnTo>
                <a:lnTo>
                  <a:pt x="2270" y="790"/>
                </a:lnTo>
                <a:lnTo>
                  <a:pt x="2264" y="790"/>
                </a:lnTo>
                <a:lnTo>
                  <a:pt x="2258" y="791"/>
                </a:lnTo>
                <a:lnTo>
                  <a:pt x="2256" y="785"/>
                </a:lnTo>
                <a:lnTo>
                  <a:pt x="2253" y="781"/>
                </a:lnTo>
                <a:lnTo>
                  <a:pt x="2243" y="780"/>
                </a:lnTo>
                <a:lnTo>
                  <a:pt x="2236" y="776"/>
                </a:lnTo>
                <a:lnTo>
                  <a:pt x="2230" y="772"/>
                </a:lnTo>
                <a:lnTo>
                  <a:pt x="2223" y="770"/>
                </a:lnTo>
                <a:lnTo>
                  <a:pt x="2212" y="770"/>
                </a:lnTo>
                <a:lnTo>
                  <a:pt x="2206" y="768"/>
                </a:lnTo>
                <a:lnTo>
                  <a:pt x="2200" y="771"/>
                </a:lnTo>
                <a:lnTo>
                  <a:pt x="2196" y="776"/>
                </a:lnTo>
                <a:lnTo>
                  <a:pt x="2189" y="780"/>
                </a:lnTo>
                <a:lnTo>
                  <a:pt x="2182" y="778"/>
                </a:lnTo>
                <a:lnTo>
                  <a:pt x="2175" y="783"/>
                </a:lnTo>
                <a:lnTo>
                  <a:pt x="2163" y="790"/>
                </a:lnTo>
                <a:lnTo>
                  <a:pt x="2155" y="795"/>
                </a:lnTo>
                <a:lnTo>
                  <a:pt x="2150" y="798"/>
                </a:lnTo>
                <a:lnTo>
                  <a:pt x="2145" y="791"/>
                </a:lnTo>
                <a:lnTo>
                  <a:pt x="2141" y="783"/>
                </a:lnTo>
                <a:lnTo>
                  <a:pt x="2141" y="776"/>
                </a:lnTo>
                <a:lnTo>
                  <a:pt x="2143" y="771"/>
                </a:lnTo>
                <a:lnTo>
                  <a:pt x="2142" y="765"/>
                </a:lnTo>
                <a:lnTo>
                  <a:pt x="2135" y="761"/>
                </a:lnTo>
                <a:lnTo>
                  <a:pt x="2128" y="760"/>
                </a:lnTo>
                <a:lnTo>
                  <a:pt x="2123" y="761"/>
                </a:lnTo>
                <a:lnTo>
                  <a:pt x="2116" y="761"/>
                </a:lnTo>
                <a:lnTo>
                  <a:pt x="2105" y="758"/>
                </a:lnTo>
                <a:lnTo>
                  <a:pt x="2104" y="753"/>
                </a:lnTo>
                <a:lnTo>
                  <a:pt x="2104" y="750"/>
                </a:lnTo>
                <a:lnTo>
                  <a:pt x="2101" y="742"/>
                </a:lnTo>
                <a:lnTo>
                  <a:pt x="2098" y="738"/>
                </a:lnTo>
                <a:lnTo>
                  <a:pt x="2092" y="735"/>
                </a:lnTo>
                <a:lnTo>
                  <a:pt x="2085" y="732"/>
                </a:lnTo>
                <a:lnTo>
                  <a:pt x="2082" y="731"/>
                </a:lnTo>
                <a:lnTo>
                  <a:pt x="2077" y="728"/>
                </a:lnTo>
                <a:lnTo>
                  <a:pt x="2068" y="727"/>
                </a:lnTo>
                <a:lnTo>
                  <a:pt x="2061" y="728"/>
                </a:lnTo>
                <a:lnTo>
                  <a:pt x="2054" y="728"/>
                </a:lnTo>
                <a:lnTo>
                  <a:pt x="2052" y="725"/>
                </a:lnTo>
                <a:lnTo>
                  <a:pt x="2047" y="722"/>
                </a:lnTo>
                <a:lnTo>
                  <a:pt x="2041" y="720"/>
                </a:lnTo>
                <a:lnTo>
                  <a:pt x="2035" y="716"/>
                </a:lnTo>
                <a:lnTo>
                  <a:pt x="2030" y="716"/>
                </a:lnTo>
                <a:lnTo>
                  <a:pt x="2023" y="714"/>
                </a:lnTo>
                <a:lnTo>
                  <a:pt x="2014" y="712"/>
                </a:lnTo>
                <a:lnTo>
                  <a:pt x="2007" y="711"/>
                </a:lnTo>
                <a:lnTo>
                  <a:pt x="1979" y="711"/>
                </a:lnTo>
                <a:lnTo>
                  <a:pt x="1973" y="710"/>
                </a:lnTo>
                <a:lnTo>
                  <a:pt x="1967" y="710"/>
                </a:lnTo>
                <a:lnTo>
                  <a:pt x="1962" y="709"/>
                </a:lnTo>
                <a:lnTo>
                  <a:pt x="1957" y="709"/>
                </a:lnTo>
                <a:lnTo>
                  <a:pt x="1953" y="706"/>
                </a:lnTo>
                <a:lnTo>
                  <a:pt x="1950" y="701"/>
                </a:lnTo>
                <a:lnTo>
                  <a:pt x="1944" y="697"/>
                </a:lnTo>
                <a:lnTo>
                  <a:pt x="1940" y="694"/>
                </a:lnTo>
                <a:lnTo>
                  <a:pt x="1933" y="691"/>
                </a:lnTo>
                <a:lnTo>
                  <a:pt x="1927" y="687"/>
                </a:lnTo>
                <a:lnTo>
                  <a:pt x="1923" y="690"/>
                </a:lnTo>
                <a:lnTo>
                  <a:pt x="1923" y="694"/>
                </a:lnTo>
                <a:lnTo>
                  <a:pt x="1922" y="699"/>
                </a:lnTo>
                <a:lnTo>
                  <a:pt x="1923" y="701"/>
                </a:lnTo>
                <a:lnTo>
                  <a:pt x="1932" y="706"/>
                </a:lnTo>
                <a:lnTo>
                  <a:pt x="1939" y="712"/>
                </a:lnTo>
                <a:lnTo>
                  <a:pt x="1940" y="720"/>
                </a:lnTo>
                <a:lnTo>
                  <a:pt x="1943" y="725"/>
                </a:lnTo>
                <a:lnTo>
                  <a:pt x="1942" y="730"/>
                </a:lnTo>
                <a:lnTo>
                  <a:pt x="1939" y="737"/>
                </a:lnTo>
                <a:lnTo>
                  <a:pt x="1936" y="737"/>
                </a:lnTo>
                <a:lnTo>
                  <a:pt x="1935" y="741"/>
                </a:lnTo>
                <a:lnTo>
                  <a:pt x="1936" y="745"/>
                </a:lnTo>
                <a:lnTo>
                  <a:pt x="1932" y="747"/>
                </a:lnTo>
                <a:lnTo>
                  <a:pt x="1927" y="748"/>
                </a:lnTo>
                <a:lnTo>
                  <a:pt x="1923" y="751"/>
                </a:lnTo>
                <a:lnTo>
                  <a:pt x="1917" y="755"/>
                </a:lnTo>
                <a:lnTo>
                  <a:pt x="1912" y="756"/>
                </a:lnTo>
                <a:lnTo>
                  <a:pt x="1913" y="763"/>
                </a:lnTo>
                <a:lnTo>
                  <a:pt x="1917" y="767"/>
                </a:lnTo>
                <a:lnTo>
                  <a:pt x="1920" y="777"/>
                </a:lnTo>
                <a:lnTo>
                  <a:pt x="1922" y="780"/>
                </a:lnTo>
                <a:lnTo>
                  <a:pt x="1923" y="787"/>
                </a:lnTo>
                <a:lnTo>
                  <a:pt x="1923" y="793"/>
                </a:lnTo>
                <a:lnTo>
                  <a:pt x="1917" y="792"/>
                </a:lnTo>
                <a:lnTo>
                  <a:pt x="1913" y="796"/>
                </a:lnTo>
                <a:lnTo>
                  <a:pt x="1919" y="803"/>
                </a:lnTo>
                <a:lnTo>
                  <a:pt x="1920" y="812"/>
                </a:lnTo>
                <a:lnTo>
                  <a:pt x="1922" y="821"/>
                </a:lnTo>
                <a:lnTo>
                  <a:pt x="1919" y="827"/>
                </a:lnTo>
                <a:lnTo>
                  <a:pt x="1913" y="828"/>
                </a:lnTo>
                <a:lnTo>
                  <a:pt x="1909" y="830"/>
                </a:lnTo>
                <a:lnTo>
                  <a:pt x="1902" y="837"/>
                </a:lnTo>
                <a:lnTo>
                  <a:pt x="1898" y="841"/>
                </a:lnTo>
                <a:lnTo>
                  <a:pt x="1895" y="841"/>
                </a:lnTo>
                <a:lnTo>
                  <a:pt x="1890" y="838"/>
                </a:lnTo>
                <a:lnTo>
                  <a:pt x="1883" y="842"/>
                </a:lnTo>
                <a:lnTo>
                  <a:pt x="1875" y="846"/>
                </a:lnTo>
                <a:lnTo>
                  <a:pt x="1873" y="853"/>
                </a:lnTo>
                <a:lnTo>
                  <a:pt x="1876" y="863"/>
                </a:lnTo>
                <a:lnTo>
                  <a:pt x="1878" y="870"/>
                </a:lnTo>
                <a:lnTo>
                  <a:pt x="1878" y="880"/>
                </a:lnTo>
                <a:lnTo>
                  <a:pt x="1879" y="890"/>
                </a:lnTo>
                <a:lnTo>
                  <a:pt x="1878" y="895"/>
                </a:lnTo>
                <a:lnTo>
                  <a:pt x="1869" y="898"/>
                </a:lnTo>
                <a:lnTo>
                  <a:pt x="1862" y="898"/>
                </a:lnTo>
                <a:lnTo>
                  <a:pt x="1851" y="900"/>
                </a:lnTo>
                <a:lnTo>
                  <a:pt x="1842" y="898"/>
                </a:lnTo>
                <a:lnTo>
                  <a:pt x="1837" y="897"/>
                </a:lnTo>
                <a:lnTo>
                  <a:pt x="1834" y="892"/>
                </a:lnTo>
                <a:lnTo>
                  <a:pt x="1829" y="888"/>
                </a:lnTo>
                <a:lnTo>
                  <a:pt x="1824" y="885"/>
                </a:lnTo>
                <a:lnTo>
                  <a:pt x="1821" y="880"/>
                </a:lnTo>
                <a:lnTo>
                  <a:pt x="1814" y="876"/>
                </a:lnTo>
                <a:lnTo>
                  <a:pt x="1810" y="873"/>
                </a:lnTo>
                <a:lnTo>
                  <a:pt x="1802" y="870"/>
                </a:lnTo>
                <a:lnTo>
                  <a:pt x="1795" y="870"/>
                </a:lnTo>
                <a:lnTo>
                  <a:pt x="1787" y="875"/>
                </a:lnTo>
                <a:lnTo>
                  <a:pt x="1777" y="878"/>
                </a:lnTo>
                <a:lnTo>
                  <a:pt x="1773" y="882"/>
                </a:lnTo>
                <a:lnTo>
                  <a:pt x="1778" y="886"/>
                </a:lnTo>
                <a:lnTo>
                  <a:pt x="1784" y="888"/>
                </a:lnTo>
                <a:lnTo>
                  <a:pt x="1777" y="900"/>
                </a:lnTo>
                <a:lnTo>
                  <a:pt x="1773" y="907"/>
                </a:lnTo>
                <a:lnTo>
                  <a:pt x="1770" y="915"/>
                </a:lnTo>
                <a:lnTo>
                  <a:pt x="1771" y="922"/>
                </a:lnTo>
                <a:lnTo>
                  <a:pt x="1764" y="928"/>
                </a:lnTo>
                <a:lnTo>
                  <a:pt x="1763" y="935"/>
                </a:lnTo>
                <a:lnTo>
                  <a:pt x="1768" y="946"/>
                </a:lnTo>
                <a:lnTo>
                  <a:pt x="1763" y="948"/>
                </a:lnTo>
                <a:lnTo>
                  <a:pt x="1757" y="947"/>
                </a:lnTo>
                <a:lnTo>
                  <a:pt x="1753" y="946"/>
                </a:lnTo>
                <a:lnTo>
                  <a:pt x="1751" y="953"/>
                </a:lnTo>
                <a:lnTo>
                  <a:pt x="1748" y="957"/>
                </a:lnTo>
                <a:lnTo>
                  <a:pt x="1743" y="955"/>
                </a:lnTo>
                <a:lnTo>
                  <a:pt x="1739" y="957"/>
                </a:lnTo>
                <a:lnTo>
                  <a:pt x="1741" y="966"/>
                </a:lnTo>
                <a:lnTo>
                  <a:pt x="1746" y="977"/>
                </a:lnTo>
                <a:lnTo>
                  <a:pt x="1747" y="982"/>
                </a:lnTo>
                <a:lnTo>
                  <a:pt x="1751" y="981"/>
                </a:lnTo>
                <a:lnTo>
                  <a:pt x="1757" y="980"/>
                </a:lnTo>
                <a:lnTo>
                  <a:pt x="1761" y="986"/>
                </a:lnTo>
                <a:lnTo>
                  <a:pt x="1768" y="985"/>
                </a:lnTo>
                <a:lnTo>
                  <a:pt x="1770" y="994"/>
                </a:lnTo>
                <a:lnTo>
                  <a:pt x="1770" y="999"/>
                </a:lnTo>
                <a:lnTo>
                  <a:pt x="1780" y="1003"/>
                </a:lnTo>
                <a:lnTo>
                  <a:pt x="1784" y="1008"/>
                </a:lnTo>
                <a:lnTo>
                  <a:pt x="1787" y="1012"/>
                </a:lnTo>
                <a:lnTo>
                  <a:pt x="1790" y="1013"/>
                </a:lnTo>
                <a:lnTo>
                  <a:pt x="1797" y="1016"/>
                </a:lnTo>
                <a:lnTo>
                  <a:pt x="1798" y="1026"/>
                </a:lnTo>
                <a:lnTo>
                  <a:pt x="1795" y="1029"/>
                </a:lnTo>
                <a:lnTo>
                  <a:pt x="1791" y="1031"/>
                </a:lnTo>
                <a:lnTo>
                  <a:pt x="1783" y="1034"/>
                </a:lnTo>
                <a:lnTo>
                  <a:pt x="1775" y="1036"/>
                </a:lnTo>
                <a:lnTo>
                  <a:pt x="1768" y="1037"/>
                </a:lnTo>
                <a:lnTo>
                  <a:pt x="1761" y="1041"/>
                </a:lnTo>
                <a:lnTo>
                  <a:pt x="1757" y="1047"/>
                </a:lnTo>
                <a:lnTo>
                  <a:pt x="1754" y="1056"/>
                </a:lnTo>
                <a:lnTo>
                  <a:pt x="1750" y="1064"/>
                </a:lnTo>
                <a:lnTo>
                  <a:pt x="1748" y="1069"/>
                </a:lnTo>
                <a:lnTo>
                  <a:pt x="1743" y="1076"/>
                </a:lnTo>
                <a:lnTo>
                  <a:pt x="1737" y="1076"/>
                </a:lnTo>
                <a:lnTo>
                  <a:pt x="1733" y="1078"/>
                </a:lnTo>
                <a:lnTo>
                  <a:pt x="1729" y="1083"/>
                </a:lnTo>
                <a:lnTo>
                  <a:pt x="1727" y="1089"/>
                </a:lnTo>
                <a:lnTo>
                  <a:pt x="1727" y="1094"/>
                </a:lnTo>
                <a:lnTo>
                  <a:pt x="1729" y="1101"/>
                </a:lnTo>
                <a:lnTo>
                  <a:pt x="1729" y="1107"/>
                </a:lnTo>
                <a:lnTo>
                  <a:pt x="1726" y="1111"/>
                </a:lnTo>
                <a:lnTo>
                  <a:pt x="1719" y="1118"/>
                </a:lnTo>
                <a:lnTo>
                  <a:pt x="1714" y="1121"/>
                </a:lnTo>
                <a:lnTo>
                  <a:pt x="1710" y="1123"/>
                </a:lnTo>
                <a:lnTo>
                  <a:pt x="1704" y="1126"/>
                </a:lnTo>
                <a:lnTo>
                  <a:pt x="1696" y="1126"/>
                </a:lnTo>
                <a:lnTo>
                  <a:pt x="1683" y="1122"/>
                </a:lnTo>
                <a:lnTo>
                  <a:pt x="1680" y="1123"/>
                </a:lnTo>
                <a:lnTo>
                  <a:pt x="1679" y="1131"/>
                </a:lnTo>
                <a:lnTo>
                  <a:pt x="1680" y="1137"/>
                </a:lnTo>
                <a:lnTo>
                  <a:pt x="1680" y="1141"/>
                </a:lnTo>
                <a:lnTo>
                  <a:pt x="1679" y="1144"/>
                </a:lnTo>
                <a:lnTo>
                  <a:pt x="1677" y="1144"/>
                </a:lnTo>
                <a:lnTo>
                  <a:pt x="1672" y="1146"/>
                </a:lnTo>
                <a:lnTo>
                  <a:pt x="1670" y="1149"/>
                </a:lnTo>
                <a:lnTo>
                  <a:pt x="1675" y="1149"/>
                </a:lnTo>
                <a:lnTo>
                  <a:pt x="1676" y="1153"/>
                </a:lnTo>
                <a:lnTo>
                  <a:pt x="1672" y="1156"/>
                </a:lnTo>
                <a:lnTo>
                  <a:pt x="1662" y="1156"/>
                </a:lnTo>
                <a:lnTo>
                  <a:pt x="1659" y="1157"/>
                </a:lnTo>
                <a:lnTo>
                  <a:pt x="1660" y="1162"/>
                </a:lnTo>
                <a:lnTo>
                  <a:pt x="1665" y="1163"/>
                </a:lnTo>
                <a:lnTo>
                  <a:pt x="1666" y="1167"/>
                </a:lnTo>
                <a:lnTo>
                  <a:pt x="1663" y="1177"/>
                </a:lnTo>
                <a:lnTo>
                  <a:pt x="1659" y="1179"/>
                </a:lnTo>
                <a:lnTo>
                  <a:pt x="1662" y="1183"/>
                </a:lnTo>
                <a:lnTo>
                  <a:pt x="1665" y="1184"/>
                </a:lnTo>
                <a:lnTo>
                  <a:pt x="1669" y="1186"/>
                </a:lnTo>
                <a:lnTo>
                  <a:pt x="1670" y="1191"/>
                </a:lnTo>
                <a:lnTo>
                  <a:pt x="1667" y="1199"/>
                </a:lnTo>
                <a:lnTo>
                  <a:pt x="1658" y="1201"/>
                </a:lnTo>
                <a:lnTo>
                  <a:pt x="1653" y="1199"/>
                </a:lnTo>
                <a:lnTo>
                  <a:pt x="1649" y="1198"/>
                </a:lnTo>
                <a:lnTo>
                  <a:pt x="1645" y="1198"/>
                </a:lnTo>
                <a:lnTo>
                  <a:pt x="1640" y="1199"/>
                </a:lnTo>
                <a:lnTo>
                  <a:pt x="1638" y="1202"/>
                </a:lnTo>
                <a:lnTo>
                  <a:pt x="1633" y="1204"/>
                </a:lnTo>
                <a:lnTo>
                  <a:pt x="1631" y="1207"/>
                </a:lnTo>
                <a:lnTo>
                  <a:pt x="1626" y="1209"/>
                </a:lnTo>
                <a:lnTo>
                  <a:pt x="1622" y="1208"/>
                </a:lnTo>
                <a:lnTo>
                  <a:pt x="1618" y="1206"/>
                </a:lnTo>
                <a:lnTo>
                  <a:pt x="1613" y="1203"/>
                </a:lnTo>
                <a:lnTo>
                  <a:pt x="1612" y="1203"/>
                </a:lnTo>
                <a:lnTo>
                  <a:pt x="1611" y="1199"/>
                </a:lnTo>
                <a:lnTo>
                  <a:pt x="1611" y="1197"/>
                </a:lnTo>
                <a:lnTo>
                  <a:pt x="1609" y="1196"/>
                </a:lnTo>
                <a:lnTo>
                  <a:pt x="1609" y="1194"/>
                </a:lnTo>
                <a:lnTo>
                  <a:pt x="1606" y="1193"/>
                </a:lnTo>
                <a:lnTo>
                  <a:pt x="1599" y="1193"/>
                </a:lnTo>
                <a:lnTo>
                  <a:pt x="1596" y="1194"/>
                </a:lnTo>
                <a:lnTo>
                  <a:pt x="1589" y="1194"/>
                </a:lnTo>
                <a:lnTo>
                  <a:pt x="1587" y="1193"/>
                </a:lnTo>
                <a:lnTo>
                  <a:pt x="1584" y="1191"/>
                </a:lnTo>
                <a:lnTo>
                  <a:pt x="1584" y="1187"/>
                </a:lnTo>
                <a:lnTo>
                  <a:pt x="1585" y="1184"/>
                </a:lnTo>
                <a:lnTo>
                  <a:pt x="1589" y="1184"/>
                </a:lnTo>
                <a:lnTo>
                  <a:pt x="1592" y="1183"/>
                </a:lnTo>
                <a:lnTo>
                  <a:pt x="1595" y="1184"/>
                </a:lnTo>
                <a:lnTo>
                  <a:pt x="1598" y="1183"/>
                </a:lnTo>
                <a:lnTo>
                  <a:pt x="1598" y="1182"/>
                </a:lnTo>
                <a:lnTo>
                  <a:pt x="1596" y="1179"/>
                </a:lnTo>
                <a:lnTo>
                  <a:pt x="1596" y="1177"/>
                </a:lnTo>
                <a:lnTo>
                  <a:pt x="1599" y="1174"/>
                </a:lnTo>
                <a:lnTo>
                  <a:pt x="1601" y="1172"/>
                </a:lnTo>
                <a:lnTo>
                  <a:pt x="1602" y="1169"/>
                </a:lnTo>
                <a:lnTo>
                  <a:pt x="1604" y="1167"/>
                </a:lnTo>
                <a:lnTo>
                  <a:pt x="1598" y="1166"/>
                </a:lnTo>
                <a:lnTo>
                  <a:pt x="1594" y="1167"/>
                </a:lnTo>
                <a:lnTo>
                  <a:pt x="1589" y="1166"/>
                </a:lnTo>
                <a:lnTo>
                  <a:pt x="1587" y="1163"/>
                </a:lnTo>
                <a:lnTo>
                  <a:pt x="1588" y="1161"/>
                </a:lnTo>
                <a:lnTo>
                  <a:pt x="1589" y="1158"/>
                </a:lnTo>
                <a:lnTo>
                  <a:pt x="1588" y="1154"/>
                </a:lnTo>
                <a:lnTo>
                  <a:pt x="1585" y="1152"/>
                </a:lnTo>
                <a:lnTo>
                  <a:pt x="1582" y="1153"/>
                </a:lnTo>
                <a:lnTo>
                  <a:pt x="1579" y="1156"/>
                </a:lnTo>
                <a:lnTo>
                  <a:pt x="1577" y="1158"/>
                </a:lnTo>
                <a:lnTo>
                  <a:pt x="1575" y="1161"/>
                </a:lnTo>
                <a:lnTo>
                  <a:pt x="1567" y="1153"/>
                </a:lnTo>
                <a:lnTo>
                  <a:pt x="1568" y="1156"/>
                </a:lnTo>
                <a:lnTo>
                  <a:pt x="1561" y="1161"/>
                </a:lnTo>
                <a:lnTo>
                  <a:pt x="1555" y="1164"/>
                </a:lnTo>
                <a:lnTo>
                  <a:pt x="1548" y="1167"/>
                </a:lnTo>
                <a:lnTo>
                  <a:pt x="1542" y="1169"/>
                </a:lnTo>
                <a:lnTo>
                  <a:pt x="1542" y="1173"/>
                </a:lnTo>
                <a:lnTo>
                  <a:pt x="1545" y="1174"/>
                </a:lnTo>
                <a:lnTo>
                  <a:pt x="1542" y="1178"/>
                </a:lnTo>
                <a:lnTo>
                  <a:pt x="1540" y="1181"/>
                </a:lnTo>
                <a:lnTo>
                  <a:pt x="1540" y="1183"/>
                </a:lnTo>
                <a:lnTo>
                  <a:pt x="1541" y="1184"/>
                </a:lnTo>
                <a:lnTo>
                  <a:pt x="1541" y="1188"/>
                </a:lnTo>
                <a:lnTo>
                  <a:pt x="1538" y="1189"/>
                </a:lnTo>
                <a:lnTo>
                  <a:pt x="1535" y="1192"/>
                </a:lnTo>
                <a:lnTo>
                  <a:pt x="1534" y="1193"/>
                </a:lnTo>
                <a:lnTo>
                  <a:pt x="1537" y="1197"/>
                </a:lnTo>
                <a:lnTo>
                  <a:pt x="1537" y="1201"/>
                </a:lnTo>
                <a:lnTo>
                  <a:pt x="1535" y="1204"/>
                </a:lnTo>
                <a:lnTo>
                  <a:pt x="1527" y="1204"/>
                </a:lnTo>
                <a:lnTo>
                  <a:pt x="1525" y="1207"/>
                </a:lnTo>
                <a:lnTo>
                  <a:pt x="1523" y="1211"/>
                </a:lnTo>
                <a:lnTo>
                  <a:pt x="1520" y="1213"/>
                </a:lnTo>
                <a:lnTo>
                  <a:pt x="1517" y="1217"/>
                </a:lnTo>
                <a:lnTo>
                  <a:pt x="1515" y="1219"/>
                </a:lnTo>
                <a:lnTo>
                  <a:pt x="1513" y="1224"/>
                </a:lnTo>
                <a:lnTo>
                  <a:pt x="1511" y="1227"/>
                </a:lnTo>
                <a:lnTo>
                  <a:pt x="1510" y="1229"/>
                </a:lnTo>
                <a:lnTo>
                  <a:pt x="1508" y="1233"/>
                </a:lnTo>
                <a:lnTo>
                  <a:pt x="1504" y="1234"/>
                </a:lnTo>
                <a:lnTo>
                  <a:pt x="1504" y="1237"/>
                </a:lnTo>
                <a:lnTo>
                  <a:pt x="1506" y="1239"/>
                </a:lnTo>
                <a:lnTo>
                  <a:pt x="1506" y="1246"/>
                </a:lnTo>
                <a:lnTo>
                  <a:pt x="1504" y="1248"/>
                </a:lnTo>
                <a:lnTo>
                  <a:pt x="1500" y="1249"/>
                </a:lnTo>
                <a:lnTo>
                  <a:pt x="1494" y="1251"/>
                </a:lnTo>
                <a:lnTo>
                  <a:pt x="1488" y="1251"/>
                </a:lnTo>
                <a:lnTo>
                  <a:pt x="1486" y="1248"/>
                </a:lnTo>
                <a:lnTo>
                  <a:pt x="1484" y="1247"/>
                </a:lnTo>
                <a:lnTo>
                  <a:pt x="1483" y="1244"/>
                </a:lnTo>
                <a:lnTo>
                  <a:pt x="1483" y="1234"/>
                </a:lnTo>
                <a:lnTo>
                  <a:pt x="1479" y="1236"/>
                </a:lnTo>
                <a:lnTo>
                  <a:pt x="1476" y="1237"/>
                </a:lnTo>
                <a:lnTo>
                  <a:pt x="1474" y="1241"/>
                </a:lnTo>
                <a:lnTo>
                  <a:pt x="1470" y="1243"/>
                </a:lnTo>
                <a:lnTo>
                  <a:pt x="1467" y="1242"/>
                </a:lnTo>
                <a:lnTo>
                  <a:pt x="1467" y="1239"/>
                </a:lnTo>
                <a:lnTo>
                  <a:pt x="1464" y="1236"/>
                </a:lnTo>
                <a:lnTo>
                  <a:pt x="1460" y="1232"/>
                </a:lnTo>
                <a:lnTo>
                  <a:pt x="1457" y="1234"/>
                </a:lnTo>
                <a:lnTo>
                  <a:pt x="1454" y="1234"/>
                </a:lnTo>
                <a:lnTo>
                  <a:pt x="1452" y="1236"/>
                </a:lnTo>
                <a:lnTo>
                  <a:pt x="1450" y="1237"/>
                </a:lnTo>
                <a:lnTo>
                  <a:pt x="1446" y="1239"/>
                </a:lnTo>
                <a:lnTo>
                  <a:pt x="1442" y="1241"/>
                </a:lnTo>
                <a:lnTo>
                  <a:pt x="1440" y="1242"/>
                </a:lnTo>
                <a:lnTo>
                  <a:pt x="1439" y="1244"/>
                </a:lnTo>
                <a:lnTo>
                  <a:pt x="1439" y="1248"/>
                </a:lnTo>
                <a:lnTo>
                  <a:pt x="1442" y="1251"/>
                </a:lnTo>
                <a:lnTo>
                  <a:pt x="1444" y="1253"/>
                </a:lnTo>
                <a:lnTo>
                  <a:pt x="1450" y="1254"/>
                </a:lnTo>
                <a:lnTo>
                  <a:pt x="1453" y="1257"/>
                </a:lnTo>
                <a:lnTo>
                  <a:pt x="1454" y="1260"/>
                </a:lnTo>
                <a:lnTo>
                  <a:pt x="1454" y="1264"/>
                </a:lnTo>
                <a:lnTo>
                  <a:pt x="1453" y="1270"/>
                </a:lnTo>
                <a:lnTo>
                  <a:pt x="1453" y="1274"/>
                </a:lnTo>
                <a:lnTo>
                  <a:pt x="1450" y="1278"/>
                </a:lnTo>
                <a:lnTo>
                  <a:pt x="1446" y="1279"/>
                </a:lnTo>
                <a:lnTo>
                  <a:pt x="1440" y="1283"/>
                </a:lnTo>
                <a:lnTo>
                  <a:pt x="1439" y="1285"/>
                </a:lnTo>
                <a:lnTo>
                  <a:pt x="1437" y="1288"/>
                </a:lnTo>
                <a:lnTo>
                  <a:pt x="1436" y="1293"/>
                </a:lnTo>
                <a:lnTo>
                  <a:pt x="1437" y="1299"/>
                </a:lnTo>
                <a:lnTo>
                  <a:pt x="1439" y="1304"/>
                </a:lnTo>
                <a:lnTo>
                  <a:pt x="1439" y="1309"/>
                </a:lnTo>
                <a:lnTo>
                  <a:pt x="1440" y="1315"/>
                </a:lnTo>
                <a:lnTo>
                  <a:pt x="1439" y="1318"/>
                </a:lnTo>
                <a:lnTo>
                  <a:pt x="1435" y="1319"/>
                </a:lnTo>
                <a:lnTo>
                  <a:pt x="1432" y="1323"/>
                </a:lnTo>
                <a:lnTo>
                  <a:pt x="1429" y="1327"/>
                </a:lnTo>
                <a:lnTo>
                  <a:pt x="1423" y="1327"/>
                </a:lnTo>
                <a:lnTo>
                  <a:pt x="1417" y="1329"/>
                </a:lnTo>
                <a:lnTo>
                  <a:pt x="1413" y="1328"/>
                </a:lnTo>
                <a:lnTo>
                  <a:pt x="1409" y="1329"/>
                </a:lnTo>
                <a:lnTo>
                  <a:pt x="1406" y="1334"/>
                </a:lnTo>
                <a:lnTo>
                  <a:pt x="1400" y="1333"/>
                </a:lnTo>
                <a:lnTo>
                  <a:pt x="1398" y="1333"/>
                </a:lnTo>
                <a:lnTo>
                  <a:pt x="1395" y="1330"/>
                </a:lnTo>
                <a:lnTo>
                  <a:pt x="1383" y="1328"/>
                </a:lnTo>
                <a:lnTo>
                  <a:pt x="1381" y="1334"/>
                </a:lnTo>
                <a:lnTo>
                  <a:pt x="1381" y="1339"/>
                </a:lnTo>
                <a:lnTo>
                  <a:pt x="1382" y="1339"/>
                </a:lnTo>
                <a:lnTo>
                  <a:pt x="1386" y="1340"/>
                </a:lnTo>
                <a:lnTo>
                  <a:pt x="1390" y="1343"/>
                </a:lnTo>
                <a:lnTo>
                  <a:pt x="1395" y="1348"/>
                </a:lnTo>
                <a:lnTo>
                  <a:pt x="1395" y="1352"/>
                </a:lnTo>
                <a:lnTo>
                  <a:pt x="1393" y="1353"/>
                </a:lnTo>
                <a:lnTo>
                  <a:pt x="1393" y="1357"/>
                </a:lnTo>
                <a:lnTo>
                  <a:pt x="1390" y="1359"/>
                </a:lnTo>
                <a:lnTo>
                  <a:pt x="1389" y="1362"/>
                </a:lnTo>
                <a:lnTo>
                  <a:pt x="1388" y="1363"/>
                </a:lnTo>
                <a:lnTo>
                  <a:pt x="1376" y="1363"/>
                </a:lnTo>
                <a:lnTo>
                  <a:pt x="1375" y="1365"/>
                </a:lnTo>
                <a:lnTo>
                  <a:pt x="1375" y="1369"/>
                </a:lnTo>
                <a:lnTo>
                  <a:pt x="1376" y="1372"/>
                </a:lnTo>
                <a:lnTo>
                  <a:pt x="1375" y="1375"/>
                </a:lnTo>
                <a:lnTo>
                  <a:pt x="1372" y="1377"/>
                </a:lnTo>
                <a:lnTo>
                  <a:pt x="1369" y="1379"/>
                </a:lnTo>
                <a:lnTo>
                  <a:pt x="1368" y="1382"/>
                </a:lnTo>
                <a:lnTo>
                  <a:pt x="1368" y="1384"/>
                </a:lnTo>
                <a:lnTo>
                  <a:pt x="1369" y="1389"/>
                </a:lnTo>
                <a:lnTo>
                  <a:pt x="1363" y="1393"/>
                </a:lnTo>
                <a:lnTo>
                  <a:pt x="1363" y="1393"/>
                </a:lnTo>
                <a:lnTo>
                  <a:pt x="1359" y="1388"/>
                </a:lnTo>
                <a:lnTo>
                  <a:pt x="1356" y="1385"/>
                </a:lnTo>
                <a:lnTo>
                  <a:pt x="1354" y="1380"/>
                </a:lnTo>
                <a:lnTo>
                  <a:pt x="1349" y="1378"/>
                </a:lnTo>
                <a:lnTo>
                  <a:pt x="1346" y="1373"/>
                </a:lnTo>
                <a:lnTo>
                  <a:pt x="1344" y="1367"/>
                </a:lnTo>
                <a:lnTo>
                  <a:pt x="1339" y="1364"/>
                </a:lnTo>
                <a:lnTo>
                  <a:pt x="1336" y="1368"/>
                </a:lnTo>
                <a:lnTo>
                  <a:pt x="1336" y="1372"/>
                </a:lnTo>
                <a:lnTo>
                  <a:pt x="1335" y="1374"/>
                </a:lnTo>
                <a:lnTo>
                  <a:pt x="1331" y="1378"/>
                </a:lnTo>
                <a:lnTo>
                  <a:pt x="1327" y="1382"/>
                </a:lnTo>
                <a:lnTo>
                  <a:pt x="1324" y="1380"/>
                </a:lnTo>
                <a:lnTo>
                  <a:pt x="1324" y="1368"/>
                </a:lnTo>
                <a:lnTo>
                  <a:pt x="1321" y="1367"/>
                </a:lnTo>
                <a:lnTo>
                  <a:pt x="1317" y="1368"/>
                </a:lnTo>
                <a:lnTo>
                  <a:pt x="1311" y="1369"/>
                </a:lnTo>
                <a:lnTo>
                  <a:pt x="1311" y="1372"/>
                </a:lnTo>
                <a:lnTo>
                  <a:pt x="1309" y="1378"/>
                </a:lnTo>
                <a:lnTo>
                  <a:pt x="1308" y="1379"/>
                </a:lnTo>
                <a:lnTo>
                  <a:pt x="1305" y="1380"/>
                </a:lnTo>
                <a:lnTo>
                  <a:pt x="1302" y="1380"/>
                </a:lnTo>
                <a:lnTo>
                  <a:pt x="1298" y="1383"/>
                </a:lnTo>
                <a:lnTo>
                  <a:pt x="1295" y="1388"/>
                </a:lnTo>
                <a:lnTo>
                  <a:pt x="1297" y="1395"/>
                </a:lnTo>
                <a:lnTo>
                  <a:pt x="1295" y="1399"/>
                </a:lnTo>
                <a:lnTo>
                  <a:pt x="1291" y="1398"/>
                </a:lnTo>
                <a:lnTo>
                  <a:pt x="1287" y="1400"/>
                </a:lnTo>
                <a:lnTo>
                  <a:pt x="1284" y="1403"/>
                </a:lnTo>
                <a:lnTo>
                  <a:pt x="1281" y="1404"/>
                </a:lnTo>
                <a:lnTo>
                  <a:pt x="1275" y="1407"/>
                </a:lnTo>
                <a:lnTo>
                  <a:pt x="1275" y="1410"/>
                </a:lnTo>
                <a:lnTo>
                  <a:pt x="1274" y="1414"/>
                </a:lnTo>
                <a:lnTo>
                  <a:pt x="1271" y="1417"/>
                </a:lnTo>
                <a:lnTo>
                  <a:pt x="1267" y="1418"/>
                </a:lnTo>
                <a:lnTo>
                  <a:pt x="1260" y="1418"/>
                </a:lnTo>
                <a:lnTo>
                  <a:pt x="1254" y="1420"/>
                </a:lnTo>
                <a:lnTo>
                  <a:pt x="1248" y="1419"/>
                </a:lnTo>
                <a:lnTo>
                  <a:pt x="1246" y="1419"/>
                </a:lnTo>
                <a:lnTo>
                  <a:pt x="1246" y="1425"/>
                </a:lnTo>
                <a:lnTo>
                  <a:pt x="1248" y="1430"/>
                </a:lnTo>
                <a:lnTo>
                  <a:pt x="1248" y="1435"/>
                </a:lnTo>
                <a:lnTo>
                  <a:pt x="1250" y="1439"/>
                </a:lnTo>
                <a:lnTo>
                  <a:pt x="1257" y="1442"/>
                </a:lnTo>
                <a:lnTo>
                  <a:pt x="1258" y="1443"/>
                </a:lnTo>
                <a:lnTo>
                  <a:pt x="1257" y="1447"/>
                </a:lnTo>
                <a:lnTo>
                  <a:pt x="1253" y="1448"/>
                </a:lnTo>
                <a:lnTo>
                  <a:pt x="1250" y="1452"/>
                </a:lnTo>
                <a:lnTo>
                  <a:pt x="1256" y="1454"/>
                </a:lnTo>
                <a:lnTo>
                  <a:pt x="1260" y="1453"/>
                </a:lnTo>
                <a:lnTo>
                  <a:pt x="1261" y="1457"/>
                </a:lnTo>
                <a:lnTo>
                  <a:pt x="1257" y="1459"/>
                </a:lnTo>
                <a:lnTo>
                  <a:pt x="1253" y="1462"/>
                </a:lnTo>
                <a:lnTo>
                  <a:pt x="1251" y="1464"/>
                </a:lnTo>
                <a:lnTo>
                  <a:pt x="1248" y="1467"/>
                </a:lnTo>
                <a:lnTo>
                  <a:pt x="1248" y="1470"/>
                </a:lnTo>
                <a:lnTo>
                  <a:pt x="1254" y="1473"/>
                </a:lnTo>
                <a:lnTo>
                  <a:pt x="1257" y="1472"/>
                </a:lnTo>
                <a:lnTo>
                  <a:pt x="1258" y="1473"/>
                </a:lnTo>
                <a:lnTo>
                  <a:pt x="1258" y="1478"/>
                </a:lnTo>
                <a:lnTo>
                  <a:pt x="1257" y="1484"/>
                </a:lnTo>
                <a:lnTo>
                  <a:pt x="1257" y="1488"/>
                </a:lnTo>
                <a:lnTo>
                  <a:pt x="1260" y="1490"/>
                </a:lnTo>
                <a:lnTo>
                  <a:pt x="1264" y="1490"/>
                </a:lnTo>
                <a:lnTo>
                  <a:pt x="1271" y="1493"/>
                </a:lnTo>
                <a:lnTo>
                  <a:pt x="1274" y="1499"/>
                </a:lnTo>
                <a:lnTo>
                  <a:pt x="1270" y="1502"/>
                </a:lnTo>
                <a:lnTo>
                  <a:pt x="1267" y="1504"/>
                </a:lnTo>
                <a:lnTo>
                  <a:pt x="1264" y="1507"/>
                </a:lnTo>
                <a:lnTo>
                  <a:pt x="1263" y="1510"/>
                </a:lnTo>
                <a:lnTo>
                  <a:pt x="1258" y="1514"/>
                </a:lnTo>
                <a:lnTo>
                  <a:pt x="1254" y="1510"/>
                </a:lnTo>
                <a:lnTo>
                  <a:pt x="1251" y="1504"/>
                </a:lnTo>
                <a:lnTo>
                  <a:pt x="1248" y="1498"/>
                </a:lnTo>
                <a:lnTo>
                  <a:pt x="1246" y="1500"/>
                </a:lnTo>
                <a:lnTo>
                  <a:pt x="1243" y="1502"/>
                </a:lnTo>
                <a:lnTo>
                  <a:pt x="1241" y="1504"/>
                </a:lnTo>
                <a:lnTo>
                  <a:pt x="1236" y="1504"/>
                </a:lnTo>
                <a:lnTo>
                  <a:pt x="1227" y="1502"/>
                </a:lnTo>
                <a:lnTo>
                  <a:pt x="1223" y="1498"/>
                </a:lnTo>
                <a:lnTo>
                  <a:pt x="1217" y="1490"/>
                </a:lnTo>
                <a:lnTo>
                  <a:pt x="1210" y="1490"/>
                </a:lnTo>
                <a:lnTo>
                  <a:pt x="1209" y="1493"/>
                </a:lnTo>
                <a:lnTo>
                  <a:pt x="1203" y="1495"/>
                </a:lnTo>
                <a:lnTo>
                  <a:pt x="1199" y="1497"/>
                </a:lnTo>
                <a:lnTo>
                  <a:pt x="1194" y="1498"/>
                </a:lnTo>
                <a:lnTo>
                  <a:pt x="1194" y="1502"/>
                </a:lnTo>
                <a:lnTo>
                  <a:pt x="1196" y="1508"/>
                </a:lnTo>
                <a:lnTo>
                  <a:pt x="1196" y="1513"/>
                </a:lnTo>
                <a:lnTo>
                  <a:pt x="1192" y="1514"/>
                </a:lnTo>
                <a:lnTo>
                  <a:pt x="1190" y="1514"/>
                </a:lnTo>
                <a:lnTo>
                  <a:pt x="1187" y="1509"/>
                </a:lnTo>
                <a:lnTo>
                  <a:pt x="1187" y="1500"/>
                </a:lnTo>
                <a:lnTo>
                  <a:pt x="1183" y="1495"/>
                </a:lnTo>
                <a:lnTo>
                  <a:pt x="1180" y="1494"/>
                </a:lnTo>
                <a:lnTo>
                  <a:pt x="1173" y="1494"/>
                </a:lnTo>
                <a:lnTo>
                  <a:pt x="1169" y="1495"/>
                </a:lnTo>
                <a:lnTo>
                  <a:pt x="1167" y="1498"/>
                </a:lnTo>
                <a:lnTo>
                  <a:pt x="1165" y="1503"/>
                </a:lnTo>
                <a:lnTo>
                  <a:pt x="1160" y="1504"/>
                </a:lnTo>
                <a:lnTo>
                  <a:pt x="1156" y="1508"/>
                </a:lnTo>
                <a:lnTo>
                  <a:pt x="1155" y="1503"/>
                </a:lnTo>
                <a:lnTo>
                  <a:pt x="1153" y="1500"/>
                </a:lnTo>
                <a:lnTo>
                  <a:pt x="1150" y="1499"/>
                </a:lnTo>
                <a:lnTo>
                  <a:pt x="1139" y="1499"/>
                </a:lnTo>
                <a:lnTo>
                  <a:pt x="1138" y="1500"/>
                </a:lnTo>
                <a:lnTo>
                  <a:pt x="1133" y="1502"/>
                </a:lnTo>
                <a:lnTo>
                  <a:pt x="1131" y="1504"/>
                </a:lnTo>
                <a:lnTo>
                  <a:pt x="1128" y="1505"/>
                </a:lnTo>
                <a:lnTo>
                  <a:pt x="1123" y="1508"/>
                </a:lnTo>
                <a:lnTo>
                  <a:pt x="1119" y="1509"/>
                </a:lnTo>
                <a:lnTo>
                  <a:pt x="1113" y="1512"/>
                </a:lnTo>
                <a:lnTo>
                  <a:pt x="1111" y="1512"/>
                </a:lnTo>
                <a:lnTo>
                  <a:pt x="1106" y="1509"/>
                </a:lnTo>
                <a:lnTo>
                  <a:pt x="1104" y="1505"/>
                </a:lnTo>
                <a:lnTo>
                  <a:pt x="1101" y="1502"/>
                </a:lnTo>
                <a:lnTo>
                  <a:pt x="1101" y="1497"/>
                </a:lnTo>
                <a:lnTo>
                  <a:pt x="1099" y="1492"/>
                </a:lnTo>
                <a:lnTo>
                  <a:pt x="1099" y="1488"/>
                </a:lnTo>
                <a:lnTo>
                  <a:pt x="1095" y="1484"/>
                </a:lnTo>
                <a:lnTo>
                  <a:pt x="1092" y="1485"/>
                </a:lnTo>
                <a:lnTo>
                  <a:pt x="1092" y="1488"/>
                </a:lnTo>
                <a:lnTo>
                  <a:pt x="1089" y="1489"/>
                </a:lnTo>
                <a:lnTo>
                  <a:pt x="1086" y="1487"/>
                </a:lnTo>
                <a:lnTo>
                  <a:pt x="1084" y="1483"/>
                </a:lnTo>
                <a:lnTo>
                  <a:pt x="1078" y="1482"/>
                </a:lnTo>
                <a:lnTo>
                  <a:pt x="1075" y="1487"/>
                </a:lnTo>
                <a:lnTo>
                  <a:pt x="1072" y="1490"/>
                </a:lnTo>
                <a:lnTo>
                  <a:pt x="1069" y="1495"/>
                </a:lnTo>
                <a:lnTo>
                  <a:pt x="1065" y="1498"/>
                </a:lnTo>
                <a:lnTo>
                  <a:pt x="1058" y="1493"/>
                </a:lnTo>
                <a:lnTo>
                  <a:pt x="1054" y="1489"/>
                </a:lnTo>
                <a:lnTo>
                  <a:pt x="1051" y="1485"/>
                </a:lnTo>
                <a:lnTo>
                  <a:pt x="1042" y="1483"/>
                </a:lnTo>
                <a:lnTo>
                  <a:pt x="1038" y="1484"/>
                </a:lnTo>
                <a:lnTo>
                  <a:pt x="1035" y="1485"/>
                </a:lnTo>
                <a:lnTo>
                  <a:pt x="1031" y="1487"/>
                </a:lnTo>
                <a:lnTo>
                  <a:pt x="1028" y="1483"/>
                </a:lnTo>
                <a:lnTo>
                  <a:pt x="1028" y="1479"/>
                </a:lnTo>
                <a:lnTo>
                  <a:pt x="1027" y="1474"/>
                </a:lnTo>
                <a:lnTo>
                  <a:pt x="1024" y="1470"/>
                </a:lnTo>
                <a:lnTo>
                  <a:pt x="1021" y="1469"/>
                </a:lnTo>
                <a:lnTo>
                  <a:pt x="1018" y="1467"/>
                </a:lnTo>
                <a:lnTo>
                  <a:pt x="1015" y="1467"/>
                </a:lnTo>
                <a:lnTo>
                  <a:pt x="1013" y="1470"/>
                </a:lnTo>
                <a:lnTo>
                  <a:pt x="1013" y="1474"/>
                </a:lnTo>
                <a:lnTo>
                  <a:pt x="1010" y="1479"/>
                </a:lnTo>
                <a:lnTo>
                  <a:pt x="1000" y="1483"/>
                </a:lnTo>
                <a:lnTo>
                  <a:pt x="1007" y="1480"/>
                </a:lnTo>
                <a:lnTo>
                  <a:pt x="1006" y="1488"/>
                </a:lnTo>
                <a:lnTo>
                  <a:pt x="1001" y="1489"/>
                </a:lnTo>
                <a:lnTo>
                  <a:pt x="996" y="1490"/>
                </a:lnTo>
                <a:lnTo>
                  <a:pt x="994" y="1494"/>
                </a:lnTo>
                <a:lnTo>
                  <a:pt x="996" y="1498"/>
                </a:lnTo>
                <a:lnTo>
                  <a:pt x="1000" y="1502"/>
                </a:lnTo>
                <a:lnTo>
                  <a:pt x="1003" y="1504"/>
                </a:lnTo>
                <a:lnTo>
                  <a:pt x="1007" y="1508"/>
                </a:lnTo>
                <a:lnTo>
                  <a:pt x="1008" y="1513"/>
                </a:lnTo>
                <a:lnTo>
                  <a:pt x="1008" y="1517"/>
                </a:lnTo>
                <a:lnTo>
                  <a:pt x="1011" y="1520"/>
                </a:lnTo>
                <a:lnTo>
                  <a:pt x="1014" y="1525"/>
                </a:lnTo>
                <a:lnTo>
                  <a:pt x="1017" y="1524"/>
                </a:lnTo>
                <a:lnTo>
                  <a:pt x="1021" y="1527"/>
                </a:lnTo>
                <a:lnTo>
                  <a:pt x="1021" y="1532"/>
                </a:lnTo>
                <a:lnTo>
                  <a:pt x="1023" y="1535"/>
                </a:lnTo>
                <a:lnTo>
                  <a:pt x="1024" y="1539"/>
                </a:lnTo>
                <a:lnTo>
                  <a:pt x="1023" y="1544"/>
                </a:lnTo>
                <a:lnTo>
                  <a:pt x="1020" y="1548"/>
                </a:lnTo>
                <a:lnTo>
                  <a:pt x="1015" y="1551"/>
                </a:lnTo>
                <a:lnTo>
                  <a:pt x="1013" y="1556"/>
                </a:lnTo>
                <a:lnTo>
                  <a:pt x="1010" y="1560"/>
                </a:lnTo>
                <a:lnTo>
                  <a:pt x="1011" y="1565"/>
                </a:lnTo>
                <a:lnTo>
                  <a:pt x="1014" y="1569"/>
                </a:lnTo>
                <a:lnTo>
                  <a:pt x="1017" y="1573"/>
                </a:lnTo>
                <a:lnTo>
                  <a:pt x="1020" y="1578"/>
                </a:lnTo>
                <a:lnTo>
                  <a:pt x="1024" y="1580"/>
                </a:lnTo>
                <a:lnTo>
                  <a:pt x="1027" y="1588"/>
                </a:lnTo>
                <a:lnTo>
                  <a:pt x="1027" y="1591"/>
                </a:lnTo>
                <a:lnTo>
                  <a:pt x="1023" y="1593"/>
                </a:lnTo>
                <a:lnTo>
                  <a:pt x="1021" y="1595"/>
                </a:lnTo>
                <a:lnTo>
                  <a:pt x="1020" y="1601"/>
                </a:lnTo>
                <a:lnTo>
                  <a:pt x="1018" y="1604"/>
                </a:lnTo>
                <a:lnTo>
                  <a:pt x="1023" y="1605"/>
                </a:lnTo>
                <a:lnTo>
                  <a:pt x="1023" y="1605"/>
                </a:lnTo>
                <a:lnTo>
                  <a:pt x="1024" y="1610"/>
                </a:lnTo>
                <a:lnTo>
                  <a:pt x="1024" y="1616"/>
                </a:lnTo>
                <a:lnTo>
                  <a:pt x="1025" y="1620"/>
                </a:lnTo>
                <a:lnTo>
                  <a:pt x="1025" y="1623"/>
                </a:lnTo>
                <a:lnTo>
                  <a:pt x="1024" y="1625"/>
                </a:lnTo>
                <a:lnTo>
                  <a:pt x="1023" y="1626"/>
                </a:lnTo>
                <a:lnTo>
                  <a:pt x="1018" y="1628"/>
                </a:lnTo>
                <a:lnTo>
                  <a:pt x="1014" y="1629"/>
                </a:lnTo>
                <a:lnTo>
                  <a:pt x="1013" y="1628"/>
                </a:lnTo>
                <a:lnTo>
                  <a:pt x="1013" y="1624"/>
                </a:lnTo>
                <a:lnTo>
                  <a:pt x="1011" y="1621"/>
                </a:lnTo>
                <a:lnTo>
                  <a:pt x="1007" y="1623"/>
                </a:lnTo>
                <a:lnTo>
                  <a:pt x="1003" y="1621"/>
                </a:lnTo>
                <a:lnTo>
                  <a:pt x="1003" y="1615"/>
                </a:lnTo>
                <a:lnTo>
                  <a:pt x="1000" y="1611"/>
                </a:lnTo>
                <a:lnTo>
                  <a:pt x="996" y="1611"/>
                </a:lnTo>
                <a:lnTo>
                  <a:pt x="993" y="1613"/>
                </a:lnTo>
                <a:lnTo>
                  <a:pt x="988" y="1613"/>
                </a:lnTo>
                <a:lnTo>
                  <a:pt x="987" y="1615"/>
                </a:lnTo>
                <a:lnTo>
                  <a:pt x="986" y="1619"/>
                </a:lnTo>
                <a:lnTo>
                  <a:pt x="987" y="1624"/>
                </a:lnTo>
                <a:lnTo>
                  <a:pt x="983" y="1625"/>
                </a:lnTo>
                <a:lnTo>
                  <a:pt x="976" y="1625"/>
                </a:lnTo>
                <a:lnTo>
                  <a:pt x="971" y="1626"/>
                </a:lnTo>
                <a:lnTo>
                  <a:pt x="969" y="1629"/>
                </a:lnTo>
                <a:lnTo>
                  <a:pt x="964" y="1631"/>
                </a:lnTo>
                <a:lnTo>
                  <a:pt x="963" y="1629"/>
                </a:lnTo>
                <a:lnTo>
                  <a:pt x="960" y="1624"/>
                </a:lnTo>
                <a:lnTo>
                  <a:pt x="956" y="1620"/>
                </a:lnTo>
                <a:lnTo>
                  <a:pt x="952" y="1618"/>
                </a:lnTo>
                <a:lnTo>
                  <a:pt x="947" y="1620"/>
                </a:lnTo>
                <a:lnTo>
                  <a:pt x="946" y="1621"/>
                </a:lnTo>
                <a:lnTo>
                  <a:pt x="942" y="1623"/>
                </a:lnTo>
                <a:lnTo>
                  <a:pt x="937" y="1620"/>
                </a:lnTo>
                <a:lnTo>
                  <a:pt x="926" y="1620"/>
                </a:lnTo>
                <a:lnTo>
                  <a:pt x="922" y="1623"/>
                </a:lnTo>
                <a:lnTo>
                  <a:pt x="917" y="1625"/>
                </a:lnTo>
                <a:lnTo>
                  <a:pt x="907" y="1630"/>
                </a:lnTo>
                <a:lnTo>
                  <a:pt x="905" y="1629"/>
                </a:lnTo>
                <a:lnTo>
                  <a:pt x="895" y="1629"/>
                </a:lnTo>
                <a:lnTo>
                  <a:pt x="892" y="1630"/>
                </a:lnTo>
                <a:lnTo>
                  <a:pt x="890" y="1633"/>
                </a:lnTo>
                <a:lnTo>
                  <a:pt x="892" y="1636"/>
                </a:lnTo>
                <a:lnTo>
                  <a:pt x="893" y="1639"/>
                </a:lnTo>
                <a:lnTo>
                  <a:pt x="898" y="1644"/>
                </a:lnTo>
                <a:lnTo>
                  <a:pt x="899" y="1649"/>
                </a:lnTo>
                <a:lnTo>
                  <a:pt x="896" y="1653"/>
                </a:lnTo>
                <a:lnTo>
                  <a:pt x="890" y="1655"/>
                </a:lnTo>
                <a:lnTo>
                  <a:pt x="882" y="1656"/>
                </a:lnTo>
                <a:lnTo>
                  <a:pt x="878" y="1660"/>
                </a:lnTo>
                <a:lnTo>
                  <a:pt x="875" y="1664"/>
                </a:lnTo>
                <a:lnTo>
                  <a:pt x="869" y="1666"/>
                </a:lnTo>
                <a:lnTo>
                  <a:pt x="865" y="1666"/>
                </a:lnTo>
                <a:lnTo>
                  <a:pt x="862" y="1664"/>
                </a:lnTo>
                <a:lnTo>
                  <a:pt x="863" y="1661"/>
                </a:lnTo>
                <a:lnTo>
                  <a:pt x="863" y="1655"/>
                </a:lnTo>
                <a:lnTo>
                  <a:pt x="859" y="1654"/>
                </a:lnTo>
                <a:lnTo>
                  <a:pt x="854" y="1653"/>
                </a:lnTo>
                <a:lnTo>
                  <a:pt x="849" y="1651"/>
                </a:lnTo>
                <a:lnTo>
                  <a:pt x="846" y="1648"/>
                </a:lnTo>
                <a:lnTo>
                  <a:pt x="846" y="1645"/>
                </a:lnTo>
                <a:lnTo>
                  <a:pt x="841" y="1643"/>
                </a:lnTo>
                <a:lnTo>
                  <a:pt x="836" y="1641"/>
                </a:lnTo>
                <a:lnTo>
                  <a:pt x="835" y="1638"/>
                </a:lnTo>
                <a:lnTo>
                  <a:pt x="835" y="1634"/>
                </a:lnTo>
                <a:lnTo>
                  <a:pt x="832" y="1628"/>
                </a:lnTo>
                <a:lnTo>
                  <a:pt x="829" y="1629"/>
                </a:lnTo>
                <a:lnTo>
                  <a:pt x="825" y="1631"/>
                </a:lnTo>
                <a:lnTo>
                  <a:pt x="819" y="1633"/>
                </a:lnTo>
                <a:lnTo>
                  <a:pt x="815" y="1634"/>
                </a:lnTo>
                <a:lnTo>
                  <a:pt x="809" y="1635"/>
                </a:lnTo>
                <a:lnTo>
                  <a:pt x="808" y="1630"/>
                </a:lnTo>
                <a:lnTo>
                  <a:pt x="805" y="1628"/>
                </a:lnTo>
                <a:lnTo>
                  <a:pt x="798" y="1629"/>
                </a:lnTo>
                <a:lnTo>
                  <a:pt x="797" y="1630"/>
                </a:lnTo>
                <a:lnTo>
                  <a:pt x="797" y="1635"/>
                </a:lnTo>
                <a:lnTo>
                  <a:pt x="792" y="1633"/>
                </a:lnTo>
                <a:lnTo>
                  <a:pt x="788" y="1630"/>
                </a:lnTo>
                <a:lnTo>
                  <a:pt x="782" y="1629"/>
                </a:lnTo>
                <a:lnTo>
                  <a:pt x="780" y="1628"/>
                </a:lnTo>
                <a:lnTo>
                  <a:pt x="778" y="1633"/>
                </a:lnTo>
                <a:lnTo>
                  <a:pt x="777" y="1636"/>
                </a:lnTo>
                <a:lnTo>
                  <a:pt x="781" y="1640"/>
                </a:lnTo>
                <a:lnTo>
                  <a:pt x="784" y="1641"/>
                </a:lnTo>
                <a:lnTo>
                  <a:pt x="787" y="1643"/>
                </a:lnTo>
                <a:lnTo>
                  <a:pt x="790" y="1646"/>
                </a:lnTo>
                <a:lnTo>
                  <a:pt x="788" y="1649"/>
                </a:lnTo>
                <a:lnTo>
                  <a:pt x="785" y="1651"/>
                </a:lnTo>
                <a:lnTo>
                  <a:pt x="781" y="1654"/>
                </a:lnTo>
                <a:lnTo>
                  <a:pt x="774" y="1656"/>
                </a:lnTo>
                <a:lnTo>
                  <a:pt x="771" y="1659"/>
                </a:lnTo>
                <a:lnTo>
                  <a:pt x="771" y="1664"/>
                </a:lnTo>
                <a:lnTo>
                  <a:pt x="773" y="1670"/>
                </a:lnTo>
                <a:lnTo>
                  <a:pt x="774" y="1679"/>
                </a:lnTo>
                <a:lnTo>
                  <a:pt x="773" y="1685"/>
                </a:lnTo>
                <a:lnTo>
                  <a:pt x="774" y="1689"/>
                </a:lnTo>
                <a:lnTo>
                  <a:pt x="770" y="1691"/>
                </a:lnTo>
                <a:lnTo>
                  <a:pt x="764" y="1691"/>
                </a:lnTo>
                <a:lnTo>
                  <a:pt x="761" y="1689"/>
                </a:lnTo>
                <a:lnTo>
                  <a:pt x="754" y="1688"/>
                </a:lnTo>
                <a:lnTo>
                  <a:pt x="748" y="1690"/>
                </a:lnTo>
                <a:lnTo>
                  <a:pt x="744" y="1690"/>
                </a:lnTo>
                <a:lnTo>
                  <a:pt x="738" y="1691"/>
                </a:lnTo>
                <a:lnTo>
                  <a:pt x="737" y="1693"/>
                </a:lnTo>
                <a:lnTo>
                  <a:pt x="734" y="1694"/>
                </a:lnTo>
                <a:lnTo>
                  <a:pt x="730" y="1693"/>
                </a:lnTo>
                <a:lnTo>
                  <a:pt x="723" y="1695"/>
                </a:lnTo>
                <a:lnTo>
                  <a:pt x="716" y="1698"/>
                </a:lnTo>
                <a:lnTo>
                  <a:pt x="713" y="1699"/>
                </a:lnTo>
                <a:lnTo>
                  <a:pt x="711" y="1703"/>
                </a:lnTo>
                <a:lnTo>
                  <a:pt x="706" y="1704"/>
                </a:lnTo>
                <a:lnTo>
                  <a:pt x="702" y="1706"/>
                </a:lnTo>
                <a:lnTo>
                  <a:pt x="697" y="1709"/>
                </a:lnTo>
                <a:lnTo>
                  <a:pt x="696" y="1714"/>
                </a:lnTo>
                <a:lnTo>
                  <a:pt x="693" y="1720"/>
                </a:lnTo>
                <a:lnTo>
                  <a:pt x="687" y="1725"/>
                </a:lnTo>
                <a:lnTo>
                  <a:pt x="684" y="1729"/>
                </a:lnTo>
                <a:lnTo>
                  <a:pt x="684" y="1731"/>
                </a:lnTo>
                <a:lnTo>
                  <a:pt x="686" y="1735"/>
                </a:lnTo>
                <a:lnTo>
                  <a:pt x="680" y="1738"/>
                </a:lnTo>
                <a:lnTo>
                  <a:pt x="675" y="1740"/>
                </a:lnTo>
                <a:lnTo>
                  <a:pt x="673" y="1743"/>
                </a:lnTo>
                <a:lnTo>
                  <a:pt x="670" y="1745"/>
                </a:lnTo>
                <a:lnTo>
                  <a:pt x="665" y="1748"/>
                </a:lnTo>
                <a:lnTo>
                  <a:pt x="660" y="1751"/>
                </a:lnTo>
                <a:lnTo>
                  <a:pt x="655" y="1750"/>
                </a:lnTo>
                <a:lnTo>
                  <a:pt x="650" y="1748"/>
                </a:lnTo>
                <a:lnTo>
                  <a:pt x="649" y="1744"/>
                </a:lnTo>
                <a:lnTo>
                  <a:pt x="649" y="1731"/>
                </a:lnTo>
                <a:lnTo>
                  <a:pt x="645" y="1730"/>
                </a:lnTo>
                <a:lnTo>
                  <a:pt x="636" y="1730"/>
                </a:lnTo>
                <a:lnTo>
                  <a:pt x="630" y="1729"/>
                </a:lnTo>
                <a:lnTo>
                  <a:pt x="625" y="1725"/>
                </a:lnTo>
                <a:lnTo>
                  <a:pt x="619" y="1724"/>
                </a:lnTo>
                <a:lnTo>
                  <a:pt x="619" y="1733"/>
                </a:lnTo>
                <a:lnTo>
                  <a:pt x="615" y="1736"/>
                </a:lnTo>
                <a:lnTo>
                  <a:pt x="611" y="1740"/>
                </a:lnTo>
                <a:lnTo>
                  <a:pt x="605" y="1745"/>
                </a:lnTo>
                <a:lnTo>
                  <a:pt x="599" y="1749"/>
                </a:lnTo>
                <a:lnTo>
                  <a:pt x="598" y="1754"/>
                </a:lnTo>
                <a:lnTo>
                  <a:pt x="595" y="1758"/>
                </a:lnTo>
                <a:lnTo>
                  <a:pt x="591" y="1760"/>
                </a:lnTo>
                <a:lnTo>
                  <a:pt x="586" y="1761"/>
                </a:lnTo>
                <a:lnTo>
                  <a:pt x="585" y="1760"/>
                </a:lnTo>
                <a:lnTo>
                  <a:pt x="586" y="1756"/>
                </a:lnTo>
                <a:lnTo>
                  <a:pt x="585" y="1751"/>
                </a:lnTo>
                <a:lnTo>
                  <a:pt x="581" y="1751"/>
                </a:lnTo>
                <a:lnTo>
                  <a:pt x="578" y="1753"/>
                </a:lnTo>
                <a:lnTo>
                  <a:pt x="572" y="1751"/>
                </a:lnTo>
                <a:lnTo>
                  <a:pt x="568" y="1755"/>
                </a:lnTo>
                <a:lnTo>
                  <a:pt x="569" y="1759"/>
                </a:lnTo>
                <a:lnTo>
                  <a:pt x="571" y="1764"/>
                </a:lnTo>
                <a:lnTo>
                  <a:pt x="569" y="1768"/>
                </a:lnTo>
                <a:lnTo>
                  <a:pt x="565" y="1766"/>
                </a:lnTo>
                <a:lnTo>
                  <a:pt x="564" y="1761"/>
                </a:lnTo>
                <a:lnTo>
                  <a:pt x="564" y="1758"/>
                </a:lnTo>
                <a:lnTo>
                  <a:pt x="559" y="1754"/>
                </a:lnTo>
                <a:lnTo>
                  <a:pt x="558" y="1751"/>
                </a:lnTo>
                <a:lnTo>
                  <a:pt x="555" y="1754"/>
                </a:lnTo>
                <a:lnTo>
                  <a:pt x="558" y="1760"/>
                </a:lnTo>
                <a:lnTo>
                  <a:pt x="559" y="1764"/>
                </a:lnTo>
                <a:lnTo>
                  <a:pt x="557" y="1769"/>
                </a:lnTo>
                <a:lnTo>
                  <a:pt x="554" y="1773"/>
                </a:lnTo>
                <a:lnTo>
                  <a:pt x="554" y="1778"/>
                </a:lnTo>
                <a:lnTo>
                  <a:pt x="555" y="1779"/>
                </a:lnTo>
                <a:lnTo>
                  <a:pt x="558" y="1776"/>
                </a:lnTo>
                <a:lnTo>
                  <a:pt x="559" y="1770"/>
                </a:lnTo>
                <a:lnTo>
                  <a:pt x="562" y="1769"/>
                </a:lnTo>
                <a:lnTo>
                  <a:pt x="564" y="1775"/>
                </a:lnTo>
                <a:lnTo>
                  <a:pt x="565" y="1780"/>
                </a:lnTo>
                <a:lnTo>
                  <a:pt x="567" y="1783"/>
                </a:lnTo>
                <a:lnTo>
                  <a:pt x="576" y="1783"/>
                </a:lnTo>
                <a:lnTo>
                  <a:pt x="578" y="1790"/>
                </a:lnTo>
                <a:lnTo>
                  <a:pt x="576" y="1793"/>
                </a:lnTo>
                <a:lnTo>
                  <a:pt x="578" y="1800"/>
                </a:lnTo>
                <a:lnTo>
                  <a:pt x="582" y="1801"/>
                </a:lnTo>
                <a:lnTo>
                  <a:pt x="584" y="1804"/>
                </a:lnTo>
                <a:lnTo>
                  <a:pt x="584" y="1807"/>
                </a:lnTo>
                <a:lnTo>
                  <a:pt x="582" y="1811"/>
                </a:lnTo>
                <a:lnTo>
                  <a:pt x="579" y="1810"/>
                </a:lnTo>
                <a:lnTo>
                  <a:pt x="578" y="1806"/>
                </a:lnTo>
                <a:lnTo>
                  <a:pt x="576" y="1806"/>
                </a:lnTo>
                <a:lnTo>
                  <a:pt x="576" y="1814"/>
                </a:lnTo>
                <a:lnTo>
                  <a:pt x="575" y="1819"/>
                </a:lnTo>
                <a:lnTo>
                  <a:pt x="576" y="1824"/>
                </a:lnTo>
                <a:lnTo>
                  <a:pt x="579" y="1827"/>
                </a:lnTo>
                <a:lnTo>
                  <a:pt x="579" y="1834"/>
                </a:lnTo>
                <a:lnTo>
                  <a:pt x="578" y="1836"/>
                </a:lnTo>
                <a:lnTo>
                  <a:pt x="579" y="1840"/>
                </a:lnTo>
                <a:lnTo>
                  <a:pt x="582" y="1839"/>
                </a:lnTo>
                <a:lnTo>
                  <a:pt x="588" y="1836"/>
                </a:lnTo>
                <a:lnTo>
                  <a:pt x="592" y="1837"/>
                </a:lnTo>
                <a:lnTo>
                  <a:pt x="596" y="1840"/>
                </a:lnTo>
                <a:lnTo>
                  <a:pt x="603" y="1844"/>
                </a:lnTo>
                <a:lnTo>
                  <a:pt x="609" y="1846"/>
                </a:lnTo>
                <a:lnTo>
                  <a:pt x="615" y="1849"/>
                </a:lnTo>
                <a:lnTo>
                  <a:pt x="619" y="1849"/>
                </a:lnTo>
                <a:lnTo>
                  <a:pt x="626" y="1851"/>
                </a:lnTo>
                <a:lnTo>
                  <a:pt x="630" y="1855"/>
                </a:lnTo>
                <a:lnTo>
                  <a:pt x="632" y="1860"/>
                </a:lnTo>
                <a:lnTo>
                  <a:pt x="632" y="1865"/>
                </a:lnTo>
                <a:lnTo>
                  <a:pt x="629" y="1870"/>
                </a:lnTo>
                <a:lnTo>
                  <a:pt x="628" y="1879"/>
                </a:lnTo>
                <a:lnTo>
                  <a:pt x="628" y="1900"/>
                </a:lnTo>
                <a:lnTo>
                  <a:pt x="626" y="1904"/>
                </a:lnTo>
                <a:lnTo>
                  <a:pt x="619" y="1900"/>
                </a:lnTo>
                <a:lnTo>
                  <a:pt x="612" y="1896"/>
                </a:lnTo>
                <a:lnTo>
                  <a:pt x="605" y="1896"/>
                </a:lnTo>
                <a:lnTo>
                  <a:pt x="599" y="1901"/>
                </a:lnTo>
                <a:lnTo>
                  <a:pt x="595" y="1907"/>
                </a:lnTo>
                <a:lnTo>
                  <a:pt x="591" y="1912"/>
                </a:lnTo>
                <a:lnTo>
                  <a:pt x="589" y="1917"/>
                </a:lnTo>
                <a:lnTo>
                  <a:pt x="592" y="1920"/>
                </a:lnTo>
                <a:lnTo>
                  <a:pt x="598" y="1919"/>
                </a:lnTo>
                <a:lnTo>
                  <a:pt x="606" y="1915"/>
                </a:lnTo>
                <a:lnTo>
                  <a:pt x="612" y="1914"/>
                </a:lnTo>
                <a:lnTo>
                  <a:pt x="619" y="1916"/>
                </a:lnTo>
                <a:lnTo>
                  <a:pt x="621" y="1922"/>
                </a:lnTo>
                <a:lnTo>
                  <a:pt x="616" y="1929"/>
                </a:lnTo>
                <a:lnTo>
                  <a:pt x="613" y="1932"/>
                </a:lnTo>
                <a:lnTo>
                  <a:pt x="612" y="1940"/>
                </a:lnTo>
                <a:lnTo>
                  <a:pt x="611" y="1946"/>
                </a:lnTo>
                <a:lnTo>
                  <a:pt x="606" y="1950"/>
                </a:lnTo>
                <a:lnTo>
                  <a:pt x="603" y="1954"/>
                </a:lnTo>
                <a:lnTo>
                  <a:pt x="599" y="1955"/>
                </a:lnTo>
                <a:lnTo>
                  <a:pt x="596" y="1957"/>
                </a:lnTo>
                <a:lnTo>
                  <a:pt x="594" y="1960"/>
                </a:lnTo>
                <a:lnTo>
                  <a:pt x="596" y="1961"/>
                </a:lnTo>
                <a:lnTo>
                  <a:pt x="599" y="1965"/>
                </a:lnTo>
                <a:lnTo>
                  <a:pt x="599" y="1970"/>
                </a:lnTo>
                <a:lnTo>
                  <a:pt x="598" y="1974"/>
                </a:lnTo>
                <a:lnTo>
                  <a:pt x="595" y="1974"/>
                </a:lnTo>
                <a:lnTo>
                  <a:pt x="592" y="1971"/>
                </a:lnTo>
                <a:lnTo>
                  <a:pt x="589" y="1965"/>
                </a:lnTo>
                <a:lnTo>
                  <a:pt x="586" y="1961"/>
                </a:lnTo>
                <a:lnTo>
                  <a:pt x="585" y="1964"/>
                </a:lnTo>
                <a:lnTo>
                  <a:pt x="584" y="1967"/>
                </a:lnTo>
                <a:lnTo>
                  <a:pt x="582" y="1971"/>
                </a:lnTo>
                <a:lnTo>
                  <a:pt x="579" y="1974"/>
                </a:lnTo>
                <a:lnTo>
                  <a:pt x="579" y="1975"/>
                </a:lnTo>
                <a:lnTo>
                  <a:pt x="584" y="1977"/>
                </a:lnTo>
                <a:lnTo>
                  <a:pt x="588" y="1977"/>
                </a:lnTo>
                <a:lnTo>
                  <a:pt x="591" y="1979"/>
                </a:lnTo>
                <a:lnTo>
                  <a:pt x="594" y="1984"/>
                </a:lnTo>
                <a:lnTo>
                  <a:pt x="588" y="1984"/>
                </a:lnTo>
                <a:lnTo>
                  <a:pt x="582" y="1985"/>
                </a:lnTo>
                <a:lnTo>
                  <a:pt x="582" y="1986"/>
                </a:lnTo>
                <a:lnTo>
                  <a:pt x="584" y="1990"/>
                </a:lnTo>
                <a:lnTo>
                  <a:pt x="585" y="1994"/>
                </a:lnTo>
                <a:lnTo>
                  <a:pt x="584" y="2000"/>
                </a:lnTo>
                <a:lnTo>
                  <a:pt x="584" y="2002"/>
                </a:lnTo>
                <a:lnTo>
                  <a:pt x="572" y="2002"/>
                </a:lnTo>
                <a:lnTo>
                  <a:pt x="568" y="2006"/>
                </a:lnTo>
                <a:lnTo>
                  <a:pt x="564" y="2011"/>
                </a:lnTo>
                <a:lnTo>
                  <a:pt x="559" y="2009"/>
                </a:lnTo>
                <a:lnTo>
                  <a:pt x="557" y="2006"/>
                </a:lnTo>
                <a:lnTo>
                  <a:pt x="550" y="2009"/>
                </a:lnTo>
                <a:lnTo>
                  <a:pt x="547" y="2012"/>
                </a:lnTo>
                <a:lnTo>
                  <a:pt x="541" y="2014"/>
                </a:lnTo>
                <a:lnTo>
                  <a:pt x="540" y="2010"/>
                </a:lnTo>
                <a:lnTo>
                  <a:pt x="542" y="2006"/>
                </a:lnTo>
                <a:lnTo>
                  <a:pt x="540" y="2004"/>
                </a:lnTo>
                <a:lnTo>
                  <a:pt x="535" y="2002"/>
                </a:lnTo>
                <a:lnTo>
                  <a:pt x="528" y="2007"/>
                </a:lnTo>
                <a:lnTo>
                  <a:pt x="524" y="2010"/>
                </a:lnTo>
                <a:lnTo>
                  <a:pt x="520" y="2012"/>
                </a:lnTo>
                <a:lnTo>
                  <a:pt x="517" y="2015"/>
                </a:lnTo>
                <a:lnTo>
                  <a:pt x="511" y="2020"/>
                </a:lnTo>
                <a:lnTo>
                  <a:pt x="510" y="2025"/>
                </a:lnTo>
                <a:lnTo>
                  <a:pt x="507" y="2030"/>
                </a:lnTo>
                <a:lnTo>
                  <a:pt x="503" y="2035"/>
                </a:lnTo>
                <a:lnTo>
                  <a:pt x="497" y="2036"/>
                </a:lnTo>
                <a:lnTo>
                  <a:pt x="493" y="2040"/>
                </a:lnTo>
                <a:lnTo>
                  <a:pt x="488" y="2046"/>
                </a:lnTo>
                <a:lnTo>
                  <a:pt x="486" y="2052"/>
                </a:lnTo>
                <a:lnTo>
                  <a:pt x="478" y="2056"/>
                </a:lnTo>
                <a:lnTo>
                  <a:pt x="473" y="2059"/>
                </a:lnTo>
                <a:lnTo>
                  <a:pt x="463" y="2060"/>
                </a:lnTo>
                <a:lnTo>
                  <a:pt x="454" y="2057"/>
                </a:lnTo>
                <a:lnTo>
                  <a:pt x="449" y="2054"/>
                </a:lnTo>
                <a:lnTo>
                  <a:pt x="446" y="2046"/>
                </a:lnTo>
                <a:lnTo>
                  <a:pt x="446" y="2041"/>
                </a:lnTo>
                <a:lnTo>
                  <a:pt x="443" y="2034"/>
                </a:lnTo>
                <a:lnTo>
                  <a:pt x="440" y="2030"/>
                </a:lnTo>
                <a:lnTo>
                  <a:pt x="439" y="2021"/>
                </a:lnTo>
                <a:lnTo>
                  <a:pt x="433" y="2020"/>
                </a:lnTo>
                <a:lnTo>
                  <a:pt x="426" y="2017"/>
                </a:lnTo>
                <a:lnTo>
                  <a:pt x="422" y="2015"/>
                </a:lnTo>
                <a:lnTo>
                  <a:pt x="417" y="2006"/>
                </a:lnTo>
                <a:lnTo>
                  <a:pt x="412" y="1997"/>
                </a:lnTo>
                <a:lnTo>
                  <a:pt x="406" y="1995"/>
                </a:lnTo>
                <a:lnTo>
                  <a:pt x="402" y="2002"/>
                </a:lnTo>
                <a:lnTo>
                  <a:pt x="396" y="2007"/>
                </a:lnTo>
                <a:lnTo>
                  <a:pt x="390" y="2012"/>
                </a:lnTo>
                <a:lnTo>
                  <a:pt x="383" y="2016"/>
                </a:lnTo>
                <a:lnTo>
                  <a:pt x="373" y="2015"/>
                </a:lnTo>
                <a:lnTo>
                  <a:pt x="366" y="2015"/>
                </a:lnTo>
                <a:lnTo>
                  <a:pt x="361" y="2016"/>
                </a:lnTo>
                <a:lnTo>
                  <a:pt x="353" y="2017"/>
                </a:lnTo>
                <a:lnTo>
                  <a:pt x="348" y="2022"/>
                </a:lnTo>
                <a:lnTo>
                  <a:pt x="346" y="2021"/>
                </a:lnTo>
                <a:lnTo>
                  <a:pt x="348" y="2021"/>
                </a:lnTo>
                <a:lnTo>
                  <a:pt x="346" y="2020"/>
                </a:lnTo>
                <a:lnTo>
                  <a:pt x="342" y="2020"/>
                </a:lnTo>
                <a:lnTo>
                  <a:pt x="341" y="2017"/>
                </a:lnTo>
                <a:lnTo>
                  <a:pt x="336" y="2014"/>
                </a:lnTo>
                <a:lnTo>
                  <a:pt x="335" y="2014"/>
                </a:lnTo>
                <a:lnTo>
                  <a:pt x="335" y="2011"/>
                </a:lnTo>
                <a:lnTo>
                  <a:pt x="336" y="2010"/>
                </a:lnTo>
                <a:lnTo>
                  <a:pt x="336" y="2009"/>
                </a:lnTo>
                <a:lnTo>
                  <a:pt x="336" y="2010"/>
                </a:lnTo>
                <a:lnTo>
                  <a:pt x="338" y="2006"/>
                </a:lnTo>
                <a:lnTo>
                  <a:pt x="336" y="2009"/>
                </a:lnTo>
                <a:lnTo>
                  <a:pt x="338" y="2007"/>
                </a:lnTo>
                <a:lnTo>
                  <a:pt x="336" y="2002"/>
                </a:lnTo>
                <a:lnTo>
                  <a:pt x="334" y="1995"/>
                </a:lnTo>
                <a:lnTo>
                  <a:pt x="332" y="1992"/>
                </a:lnTo>
                <a:lnTo>
                  <a:pt x="331" y="1991"/>
                </a:lnTo>
                <a:lnTo>
                  <a:pt x="328" y="1990"/>
                </a:lnTo>
                <a:lnTo>
                  <a:pt x="329" y="1987"/>
                </a:lnTo>
                <a:lnTo>
                  <a:pt x="328" y="1984"/>
                </a:lnTo>
                <a:lnTo>
                  <a:pt x="326" y="1980"/>
                </a:lnTo>
                <a:lnTo>
                  <a:pt x="324" y="1976"/>
                </a:lnTo>
                <a:lnTo>
                  <a:pt x="322" y="1976"/>
                </a:lnTo>
                <a:lnTo>
                  <a:pt x="312" y="1960"/>
                </a:lnTo>
                <a:lnTo>
                  <a:pt x="311" y="1959"/>
                </a:lnTo>
                <a:lnTo>
                  <a:pt x="307" y="1959"/>
                </a:lnTo>
                <a:lnTo>
                  <a:pt x="305" y="1956"/>
                </a:lnTo>
                <a:lnTo>
                  <a:pt x="304" y="1955"/>
                </a:lnTo>
                <a:lnTo>
                  <a:pt x="297" y="1951"/>
                </a:lnTo>
                <a:lnTo>
                  <a:pt x="295" y="1951"/>
                </a:lnTo>
                <a:lnTo>
                  <a:pt x="294" y="1952"/>
                </a:lnTo>
                <a:lnTo>
                  <a:pt x="292" y="1951"/>
                </a:lnTo>
                <a:lnTo>
                  <a:pt x="287" y="1950"/>
                </a:lnTo>
                <a:lnTo>
                  <a:pt x="285" y="1949"/>
                </a:lnTo>
                <a:lnTo>
                  <a:pt x="284" y="1946"/>
                </a:lnTo>
                <a:lnTo>
                  <a:pt x="284" y="1944"/>
                </a:lnTo>
                <a:lnTo>
                  <a:pt x="285" y="1941"/>
                </a:lnTo>
                <a:lnTo>
                  <a:pt x="284" y="1937"/>
                </a:lnTo>
                <a:lnTo>
                  <a:pt x="287" y="1935"/>
                </a:lnTo>
                <a:lnTo>
                  <a:pt x="287" y="1932"/>
                </a:lnTo>
                <a:lnTo>
                  <a:pt x="285" y="1932"/>
                </a:lnTo>
                <a:lnTo>
                  <a:pt x="284" y="1935"/>
                </a:lnTo>
                <a:lnTo>
                  <a:pt x="282" y="1935"/>
                </a:lnTo>
                <a:lnTo>
                  <a:pt x="281" y="1931"/>
                </a:lnTo>
                <a:lnTo>
                  <a:pt x="281" y="1927"/>
                </a:lnTo>
                <a:lnTo>
                  <a:pt x="280" y="1922"/>
                </a:lnTo>
                <a:lnTo>
                  <a:pt x="277" y="1917"/>
                </a:lnTo>
                <a:lnTo>
                  <a:pt x="274" y="1916"/>
                </a:lnTo>
                <a:lnTo>
                  <a:pt x="273" y="1915"/>
                </a:lnTo>
                <a:lnTo>
                  <a:pt x="271" y="1912"/>
                </a:lnTo>
                <a:lnTo>
                  <a:pt x="270" y="1912"/>
                </a:lnTo>
                <a:lnTo>
                  <a:pt x="270" y="1910"/>
                </a:lnTo>
                <a:lnTo>
                  <a:pt x="271" y="1909"/>
                </a:lnTo>
                <a:lnTo>
                  <a:pt x="273" y="1907"/>
                </a:lnTo>
                <a:lnTo>
                  <a:pt x="274" y="1907"/>
                </a:lnTo>
                <a:lnTo>
                  <a:pt x="275" y="1911"/>
                </a:lnTo>
                <a:lnTo>
                  <a:pt x="277" y="1911"/>
                </a:lnTo>
                <a:lnTo>
                  <a:pt x="277" y="1909"/>
                </a:lnTo>
                <a:lnTo>
                  <a:pt x="278" y="1909"/>
                </a:lnTo>
                <a:lnTo>
                  <a:pt x="278" y="1907"/>
                </a:lnTo>
                <a:lnTo>
                  <a:pt x="275" y="1906"/>
                </a:lnTo>
                <a:lnTo>
                  <a:pt x="270" y="1906"/>
                </a:lnTo>
                <a:lnTo>
                  <a:pt x="270" y="1905"/>
                </a:lnTo>
                <a:lnTo>
                  <a:pt x="274" y="1900"/>
                </a:lnTo>
                <a:lnTo>
                  <a:pt x="274" y="1894"/>
                </a:lnTo>
                <a:lnTo>
                  <a:pt x="271" y="1892"/>
                </a:lnTo>
                <a:lnTo>
                  <a:pt x="271" y="1900"/>
                </a:lnTo>
                <a:lnTo>
                  <a:pt x="270" y="1900"/>
                </a:lnTo>
                <a:lnTo>
                  <a:pt x="270" y="1886"/>
                </a:lnTo>
                <a:lnTo>
                  <a:pt x="267" y="1881"/>
                </a:lnTo>
                <a:lnTo>
                  <a:pt x="265" y="1872"/>
                </a:lnTo>
                <a:lnTo>
                  <a:pt x="263" y="1869"/>
                </a:lnTo>
                <a:lnTo>
                  <a:pt x="264" y="1866"/>
                </a:lnTo>
                <a:lnTo>
                  <a:pt x="265" y="1867"/>
                </a:lnTo>
                <a:lnTo>
                  <a:pt x="265" y="1867"/>
                </a:lnTo>
                <a:lnTo>
                  <a:pt x="267" y="1865"/>
                </a:lnTo>
                <a:lnTo>
                  <a:pt x="268" y="1862"/>
                </a:lnTo>
                <a:lnTo>
                  <a:pt x="267" y="1860"/>
                </a:lnTo>
                <a:lnTo>
                  <a:pt x="268" y="1857"/>
                </a:lnTo>
                <a:lnTo>
                  <a:pt x="267" y="1857"/>
                </a:lnTo>
                <a:lnTo>
                  <a:pt x="265" y="1861"/>
                </a:lnTo>
                <a:lnTo>
                  <a:pt x="265" y="1861"/>
                </a:lnTo>
                <a:lnTo>
                  <a:pt x="264" y="1864"/>
                </a:lnTo>
                <a:lnTo>
                  <a:pt x="263" y="1865"/>
                </a:lnTo>
                <a:lnTo>
                  <a:pt x="260" y="1865"/>
                </a:lnTo>
                <a:lnTo>
                  <a:pt x="258" y="1859"/>
                </a:lnTo>
                <a:lnTo>
                  <a:pt x="255" y="1851"/>
                </a:lnTo>
                <a:lnTo>
                  <a:pt x="254" y="1847"/>
                </a:lnTo>
                <a:lnTo>
                  <a:pt x="254" y="1842"/>
                </a:lnTo>
                <a:lnTo>
                  <a:pt x="255" y="1841"/>
                </a:lnTo>
                <a:lnTo>
                  <a:pt x="261" y="1840"/>
                </a:lnTo>
                <a:lnTo>
                  <a:pt x="264" y="1837"/>
                </a:lnTo>
                <a:lnTo>
                  <a:pt x="263" y="1837"/>
                </a:lnTo>
                <a:lnTo>
                  <a:pt x="258" y="1839"/>
                </a:lnTo>
                <a:lnTo>
                  <a:pt x="257" y="1840"/>
                </a:lnTo>
                <a:lnTo>
                  <a:pt x="255" y="1837"/>
                </a:lnTo>
                <a:lnTo>
                  <a:pt x="254" y="1837"/>
                </a:lnTo>
                <a:lnTo>
                  <a:pt x="253" y="1841"/>
                </a:lnTo>
                <a:lnTo>
                  <a:pt x="253" y="1840"/>
                </a:lnTo>
                <a:lnTo>
                  <a:pt x="251" y="1837"/>
                </a:lnTo>
                <a:lnTo>
                  <a:pt x="247" y="1831"/>
                </a:lnTo>
                <a:lnTo>
                  <a:pt x="248" y="1827"/>
                </a:lnTo>
                <a:lnTo>
                  <a:pt x="247" y="1825"/>
                </a:lnTo>
                <a:lnTo>
                  <a:pt x="244" y="1821"/>
                </a:lnTo>
                <a:lnTo>
                  <a:pt x="246" y="1817"/>
                </a:lnTo>
                <a:lnTo>
                  <a:pt x="246" y="1814"/>
                </a:lnTo>
                <a:lnTo>
                  <a:pt x="241" y="1815"/>
                </a:lnTo>
                <a:lnTo>
                  <a:pt x="240" y="1814"/>
                </a:lnTo>
                <a:lnTo>
                  <a:pt x="240" y="1809"/>
                </a:lnTo>
                <a:lnTo>
                  <a:pt x="241" y="1805"/>
                </a:lnTo>
                <a:lnTo>
                  <a:pt x="241" y="1805"/>
                </a:lnTo>
                <a:lnTo>
                  <a:pt x="243" y="1807"/>
                </a:lnTo>
                <a:lnTo>
                  <a:pt x="243" y="1807"/>
                </a:lnTo>
                <a:lnTo>
                  <a:pt x="244" y="1805"/>
                </a:lnTo>
                <a:lnTo>
                  <a:pt x="246" y="1804"/>
                </a:lnTo>
                <a:lnTo>
                  <a:pt x="248" y="1805"/>
                </a:lnTo>
                <a:lnTo>
                  <a:pt x="250" y="1804"/>
                </a:lnTo>
                <a:lnTo>
                  <a:pt x="251" y="1801"/>
                </a:lnTo>
                <a:lnTo>
                  <a:pt x="253" y="1801"/>
                </a:lnTo>
                <a:lnTo>
                  <a:pt x="253" y="1799"/>
                </a:lnTo>
                <a:lnTo>
                  <a:pt x="248" y="1801"/>
                </a:lnTo>
                <a:lnTo>
                  <a:pt x="246" y="1801"/>
                </a:lnTo>
                <a:lnTo>
                  <a:pt x="243" y="1803"/>
                </a:lnTo>
                <a:lnTo>
                  <a:pt x="241" y="1804"/>
                </a:lnTo>
                <a:lnTo>
                  <a:pt x="240" y="1803"/>
                </a:lnTo>
                <a:lnTo>
                  <a:pt x="238" y="1798"/>
                </a:lnTo>
                <a:lnTo>
                  <a:pt x="237" y="1795"/>
                </a:lnTo>
                <a:lnTo>
                  <a:pt x="236" y="1793"/>
                </a:lnTo>
                <a:lnTo>
                  <a:pt x="236" y="1791"/>
                </a:lnTo>
                <a:lnTo>
                  <a:pt x="240" y="1790"/>
                </a:lnTo>
                <a:lnTo>
                  <a:pt x="244" y="1786"/>
                </a:lnTo>
                <a:lnTo>
                  <a:pt x="243" y="1785"/>
                </a:lnTo>
                <a:lnTo>
                  <a:pt x="240" y="1788"/>
                </a:lnTo>
                <a:lnTo>
                  <a:pt x="236" y="1788"/>
                </a:lnTo>
                <a:lnTo>
                  <a:pt x="233" y="1785"/>
                </a:lnTo>
                <a:lnTo>
                  <a:pt x="230" y="1780"/>
                </a:lnTo>
                <a:lnTo>
                  <a:pt x="226" y="1768"/>
                </a:lnTo>
                <a:lnTo>
                  <a:pt x="221" y="1765"/>
                </a:lnTo>
                <a:lnTo>
                  <a:pt x="221" y="1760"/>
                </a:lnTo>
                <a:lnTo>
                  <a:pt x="220" y="1758"/>
                </a:lnTo>
                <a:lnTo>
                  <a:pt x="221" y="1755"/>
                </a:lnTo>
                <a:lnTo>
                  <a:pt x="221" y="1754"/>
                </a:lnTo>
                <a:lnTo>
                  <a:pt x="223" y="1751"/>
                </a:lnTo>
                <a:lnTo>
                  <a:pt x="224" y="1751"/>
                </a:lnTo>
                <a:lnTo>
                  <a:pt x="226" y="1753"/>
                </a:lnTo>
                <a:lnTo>
                  <a:pt x="228" y="1751"/>
                </a:lnTo>
                <a:lnTo>
                  <a:pt x="228" y="1751"/>
                </a:lnTo>
                <a:lnTo>
                  <a:pt x="231" y="1760"/>
                </a:lnTo>
                <a:lnTo>
                  <a:pt x="236" y="1764"/>
                </a:lnTo>
                <a:lnTo>
                  <a:pt x="237" y="1765"/>
                </a:lnTo>
                <a:lnTo>
                  <a:pt x="233" y="1765"/>
                </a:lnTo>
                <a:lnTo>
                  <a:pt x="233" y="1766"/>
                </a:lnTo>
                <a:lnTo>
                  <a:pt x="233" y="1768"/>
                </a:lnTo>
                <a:lnTo>
                  <a:pt x="237" y="1768"/>
                </a:lnTo>
                <a:lnTo>
                  <a:pt x="238" y="1766"/>
                </a:lnTo>
                <a:lnTo>
                  <a:pt x="240" y="1766"/>
                </a:lnTo>
                <a:lnTo>
                  <a:pt x="244" y="1768"/>
                </a:lnTo>
                <a:lnTo>
                  <a:pt x="240" y="1763"/>
                </a:lnTo>
                <a:lnTo>
                  <a:pt x="234" y="1759"/>
                </a:lnTo>
                <a:lnTo>
                  <a:pt x="234" y="1758"/>
                </a:lnTo>
                <a:lnTo>
                  <a:pt x="236" y="1758"/>
                </a:lnTo>
                <a:lnTo>
                  <a:pt x="237" y="1756"/>
                </a:lnTo>
                <a:lnTo>
                  <a:pt x="236" y="1756"/>
                </a:lnTo>
                <a:lnTo>
                  <a:pt x="234" y="1755"/>
                </a:lnTo>
                <a:lnTo>
                  <a:pt x="233" y="1754"/>
                </a:lnTo>
                <a:lnTo>
                  <a:pt x="233" y="1751"/>
                </a:lnTo>
                <a:lnTo>
                  <a:pt x="236" y="1753"/>
                </a:lnTo>
                <a:lnTo>
                  <a:pt x="237" y="1753"/>
                </a:lnTo>
                <a:lnTo>
                  <a:pt x="236" y="1750"/>
                </a:lnTo>
                <a:lnTo>
                  <a:pt x="236" y="1749"/>
                </a:lnTo>
                <a:lnTo>
                  <a:pt x="233" y="1749"/>
                </a:lnTo>
                <a:lnTo>
                  <a:pt x="233" y="1748"/>
                </a:lnTo>
                <a:lnTo>
                  <a:pt x="231" y="1746"/>
                </a:lnTo>
                <a:lnTo>
                  <a:pt x="230" y="1746"/>
                </a:lnTo>
                <a:lnTo>
                  <a:pt x="227" y="1745"/>
                </a:lnTo>
                <a:lnTo>
                  <a:pt x="226" y="1745"/>
                </a:lnTo>
                <a:lnTo>
                  <a:pt x="224" y="1743"/>
                </a:lnTo>
                <a:lnTo>
                  <a:pt x="223" y="1740"/>
                </a:lnTo>
                <a:lnTo>
                  <a:pt x="223" y="1738"/>
                </a:lnTo>
                <a:lnTo>
                  <a:pt x="224" y="1736"/>
                </a:lnTo>
                <a:lnTo>
                  <a:pt x="228" y="1736"/>
                </a:lnTo>
                <a:lnTo>
                  <a:pt x="231" y="1739"/>
                </a:lnTo>
                <a:lnTo>
                  <a:pt x="233" y="1739"/>
                </a:lnTo>
                <a:lnTo>
                  <a:pt x="231" y="1736"/>
                </a:lnTo>
                <a:lnTo>
                  <a:pt x="231" y="1735"/>
                </a:lnTo>
                <a:lnTo>
                  <a:pt x="234" y="1734"/>
                </a:lnTo>
                <a:lnTo>
                  <a:pt x="234" y="1731"/>
                </a:lnTo>
                <a:lnTo>
                  <a:pt x="237" y="1730"/>
                </a:lnTo>
                <a:lnTo>
                  <a:pt x="236" y="1729"/>
                </a:lnTo>
                <a:lnTo>
                  <a:pt x="236" y="1728"/>
                </a:lnTo>
                <a:lnTo>
                  <a:pt x="234" y="1728"/>
                </a:lnTo>
                <a:lnTo>
                  <a:pt x="233" y="1730"/>
                </a:lnTo>
                <a:lnTo>
                  <a:pt x="230" y="1731"/>
                </a:lnTo>
                <a:lnTo>
                  <a:pt x="228" y="1731"/>
                </a:lnTo>
                <a:lnTo>
                  <a:pt x="228" y="1726"/>
                </a:lnTo>
                <a:lnTo>
                  <a:pt x="227" y="1726"/>
                </a:lnTo>
                <a:lnTo>
                  <a:pt x="224" y="1726"/>
                </a:lnTo>
                <a:lnTo>
                  <a:pt x="224" y="1724"/>
                </a:lnTo>
                <a:lnTo>
                  <a:pt x="226" y="1723"/>
                </a:lnTo>
                <a:lnTo>
                  <a:pt x="227" y="1720"/>
                </a:lnTo>
                <a:lnTo>
                  <a:pt x="226" y="1713"/>
                </a:lnTo>
                <a:lnTo>
                  <a:pt x="227" y="1711"/>
                </a:lnTo>
                <a:lnTo>
                  <a:pt x="230" y="1711"/>
                </a:lnTo>
                <a:lnTo>
                  <a:pt x="231" y="1709"/>
                </a:lnTo>
                <a:lnTo>
                  <a:pt x="230" y="1708"/>
                </a:lnTo>
                <a:lnTo>
                  <a:pt x="230" y="1709"/>
                </a:lnTo>
                <a:lnTo>
                  <a:pt x="226" y="1710"/>
                </a:lnTo>
                <a:lnTo>
                  <a:pt x="221" y="1708"/>
                </a:lnTo>
                <a:lnTo>
                  <a:pt x="221" y="1703"/>
                </a:lnTo>
                <a:lnTo>
                  <a:pt x="220" y="1700"/>
                </a:lnTo>
                <a:lnTo>
                  <a:pt x="219" y="1691"/>
                </a:lnTo>
                <a:lnTo>
                  <a:pt x="217" y="1690"/>
                </a:lnTo>
                <a:lnTo>
                  <a:pt x="217" y="1688"/>
                </a:lnTo>
                <a:lnTo>
                  <a:pt x="219" y="1684"/>
                </a:lnTo>
                <a:lnTo>
                  <a:pt x="219" y="1679"/>
                </a:lnTo>
                <a:lnTo>
                  <a:pt x="220" y="1676"/>
                </a:lnTo>
                <a:lnTo>
                  <a:pt x="223" y="1674"/>
                </a:lnTo>
                <a:lnTo>
                  <a:pt x="220" y="1671"/>
                </a:lnTo>
                <a:lnTo>
                  <a:pt x="219" y="1673"/>
                </a:lnTo>
                <a:lnTo>
                  <a:pt x="216" y="1673"/>
                </a:lnTo>
                <a:lnTo>
                  <a:pt x="214" y="1670"/>
                </a:lnTo>
                <a:lnTo>
                  <a:pt x="213" y="1660"/>
                </a:lnTo>
                <a:lnTo>
                  <a:pt x="214" y="1654"/>
                </a:lnTo>
                <a:lnTo>
                  <a:pt x="211" y="1650"/>
                </a:lnTo>
                <a:lnTo>
                  <a:pt x="211" y="1649"/>
                </a:lnTo>
                <a:lnTo>
                  <a:pt x="213" y="1648"/>
                </a:lnTo>
                <a:lnTo>
                  <a:pt x="217" y="1648"/>
                </a:lnTo>
                <a:lnTo>
                  <a:pt x="219" y="1646"/>
                </a:lnTo>
                <a:lnTo>
                  <a:pt x="217" y="1645"/>
                </a:lnTo>
                <a:lnTo>
                  <a:pt x="214" y="1645"/>
                </a:lnTo>
                <a:lnTo>
                  <a:pt x="213" y="1644"/>
                </a:lnTo>
                <a:lnTo>
                  <a:pt x="210" y="1645"/>
                </a:lnTo>
                <a:lnTo>
                  <a:pt x="209" y="1645"/>
                </a:lnTo>
                <a:lnTo>
                  <a:pt x="209" y="1644"/>
                </a:lnTo>
                <a:lnTo>
                  <a:pt x="211" y="1639"/>
                </a:lnTo>
                <a:lnTo>
                  <a:pt x="210" y="1635"/>
                </a:lnTo>
                <a:lnTo>
                  <a:pt x="210" y="1626"/>
                </a:lnTo>
                <a:lnTo>
                  <a:pt x="213" y="1626"/>
                </a:lnTo>
                <a:lnTo>
                  <a:pt x="213" y="1625"/>
                </a:lnTo>
                <a:lnTo>
                  <a:pt x="214" y="1619"/>
                </a:lnTo>
                <a:lnTo>
                  <a:pt x="216" y="1619"/>
                </a:lnTo>
                <a:lnTo>
                  <a:pt x="217" y="1620"/>
                </a:lnTo>
                <a:lnTo>
                  <a:pt x="219" y="1619"/>
                </a:lnTo>
                <a:lnTo>
                  <a:pt x="216" y="1616"/>
                </a:lnTo>
                <a:lnTo>
                  <a:pt x="211" y="1616"/>
                </a:lnTo>
                <a:lnTo>
                  <a:pt x="209" y="1614"/>
                </a:lnTo>
                <a:lnTo>
                  <a:pt x="206" y="1614"/>
                </a:lnTo>
                <a:lnTo>
                  <a:pt x="207" y="1611"/>
                </a:lnTo>
                <a:lnTo>
                  <a:pt x="209" y="1611"/>
                </a:lnTo>
                <a:lnTo>
                  <a:pt x="210" y="1610"/>
                </a:lnTo>
                <a:lnTo>
                  <a:pt x="209" y="1608"/>
                </a:lnTo>
                <a:lnTo>
                  <a:pt x="206" y="1605"/>
                </a:lnTo>
                <a:lnTo>
                  <a:pt x="203" y="1605"/>
                </a:lnTo>
                <a:lnTo>
                  <a:pt x="201" y="1603"/>
                </a:lnTo>
                <a:lnTo>
                  <a:pt x="201" y="1596"/>
                </a:lnTo>
                <a:lnTo>
                  <a:pt x="204" y="1596"/>
                </a:lnTo>
                <a:lnTo>
                  <a:pt x="207" y="1598"/>
                </a:lnTo>
                <a:lnTo>
                  <a:pt x="209" y="1604"/>
                </a:lnTo>
                <a:lnTo>
                  <a:pt x="211" y="1605"/>
                </a:lnTo>
                <a:lnTo>
                  <a:pt x="213" y="1608"/>
                </a:lnTo>
                <a:lnTo>
                  <a:pt x="214" y="1608"/>
                </a:lnTo>
                <a:lnTo>
                  <a:pt x="210" y="1599"/>
                </a:lnTo>
                <a:lnTo>
                  <a:pt x="210" y="1598"/>
                </a:lnTo>
                <a:lnTo>
                  <a:pt x="223" y="1600"/>
                </a:lnTo>
                <a:lnTo>
                  <a:pt x="224" y="1601"/>
                </a:lnTo>
                <a:lnTo>
                  <a:pt x="226" y="1601"/>
                </a:lnTo>
                <a:lnTo>
                  <a:pt x="224" y="1598"/>
                </a:lnTo>
                <a:lnTo>
                  <a:pt x="220" y="1599"/>
                </a:lnTo>
                <a:lnTo>
                  <a:pt x="219" y="1599"/>
                </a:lnTo>
                <a:lnTo>
                  <a:pt x="214" y="1596"/>
                </a:lnTo>
                <a:lnTo>
                  <a:pt x="210" y="1596"/>
                </a:lnTo>
                <a:lnTo>
                  <a:pt x="210" y="1595"/>
                </a:lnTo>
                <a:lnTo>
                  <a:pt x="214" y="1588"/>
                </a:lnTo>
                <a:lnTo>
                  <a:pt x="213" y="1586"/>
                </a:lnTo>
                <a:lnTo>
                  <a:pt x="211" y="1585"/>
                </a:lnTo>
                <a:lnTo>
                  <a:pt x="210" y="1576"/>
                </a:lnTo>
                <a:lnTo>
                  <a:pt x="206" y="1575"/>
                </a:lnTo>
                <a:lnTo>
                  <a:pt x="206" y="1574"/>
                </a:lnTo>
                <a:lnTo>
                  <a:pt x="207" y="1570"/>
                </a:lnTo>
                <a:lnTo>
                  <a:pt x="207" y="1569"/>
                </a:lnTo>
                <a:lnTo>
                  <a:pt x="206" y="1568"/>
                </a:lnTo>
                <a:lnTo>
                  <a:pt x="206" y="1563"/>
                </a:lnTo>
                <a:lnTo>
                  <a:pt x="204" y="1559"/>
                </a:lnTo>
                <a:lnTo>
                  <a:pt x="203" y="1556"/>
                </a:lnTo>
                <a:lnTo>
                  <a:pt x="199" y="1550"/>
                </a:lnTo>
                <a:lnTo>
                  <a:pt x="199" y="1549"/>
                </a:lnTo>
                <a:lnTo>
                  <a:pt x="196" y="1550"/>
                </a:lnTo>
                <a:lnTo>
                  <a:pt x="194" y="1548"/>
                </a:lnTo>
                <a:lnTo>
                  <a:pt x="193" y="1548"/>
                </a:lnTo>
                <a:lnTo>
                  <a:pt x="193" y="1546"/>
                </a:lnTo>
                <a:lnTo>
                  <a:pt x="197" y="1546"/>
                </a:lnTo>
                <a:lnTo>
                  <a:pt x="197" y="1545"/>
                </a:lnTo>
                <a:lnTo>
                  <a:pt x="199" y="1543"/>
                </a:lnTo>
                <a:lnTo>
                  <a:pt x="197" y="1541"/>
                </a:lnTo>
                <a:lnTo>
                  <a:pt x="194" y="1538"/>
                </a:lnTo>
                <a:lnTo>
                  <a:pt x="193" y="1533"/>
                </a:lnTo>
                <a:lnTo>
                  <a:pt x="190" y="1530"/>
                </a:lnTo>
                <a:lnTo>
                  <a:pt x="190" y="1527"/>
                </a:lnTo>
                <a:lnTo>
                  <a:pt x="187" y="1523"/>
                </a:lnTo>
                <a:lnTo>
                  <a:pt x="186" y="1523"/>
                </a:lnTo>
                <a:lnTo>
                  <a:pt x="184" y="1524"/>
                </a:lnTo>
                <a:lnTo>
                  <a:pt x="183" y="1523"/>
                </a:lnTo>
                <a:lnTo>
                  <a:pt x="183" y="1517"/>
                </a:lnTo>
                <a:lnTo>
                  <a:pt x="180" y="1515"/>
                </a:lnTo>
                <a:lnTo>
                  <a:pt x="179" y="1514"/>
                </a:lnTo>
                <a:lnTo>
                  <a:pt x="179" y="1514"/>
                </a:lnTo>
                <a:lnTo>
                  <a:pt x="180" y="1513"/>
                </a:lnTo>
                <a:lnTo>
                  <a:pt x="182" y="1513"/>
                </a:lnTo>
                <a:lnTo>
                  <a:pt x="183" y="1514"/>
                </a:lnTo>
                <a:lnTo>
                  <a:pt x="184" y="1513"/>
                </a:lnTo>
                <a:lnTo>
                  <a:pt x="186" y="1512"/>
                </a:lnTo>
                <a:lnTo>
                  <a:pt x="190" y="1512"/>
                </a:lnTo>
                <a:lnTo>
                  <a:pt x="192" y="1513"/>
                </a:lnTo>
                <a:lnTo>
                  <a:pt x="192" y="1519"/>
                </a:lnTo>
                <a:lnTo>
                  <a:pt x="193" y="1519"/>
                </a:lnTo>
                <a:lnTo>
                  <a:pt x="196" y="1519"/>
                </a:lnTo>
                <a:lnTo>
                  <a:pt x="197" y="1520"/>
                </a:lnTo>
                <a:lnTo>
                  <a:pt x="199" y="1522"/>
                </a:lnTo>
                <a:lnTo>
                  <a:pt x="200" y="1527"/>
                </a:lnTo>
                <a:lnTo>
                  <a:pt x="201" y="1527"/>
                </a:lnTo>
                <a:lnTo>
                  <a:pt x="203" y="1520"/>
                </a:lnTo>
                <a:lnTo>
                  <a:pt x="203" y="1519"/>
                </a:lnTo>
                <a:lnTo>
                  <a:pt x="204" y="1518"/>
                </a:lnTo>
                <a:lnTo>
                  <a:pt x="207" y="1520"/>
                </a:lnTo>
                <a:lnTo>
                  <a:pt x="211" y="1519"/>
                </a:lnTo>
                <a:lnTo>
                  <a:pt x="213" y="1519"/>
                </a:lnTo>
                <a:lnTo>
                  <a:pt x="214" y="1522"/>
                </a:lnTo>
                <a:lnTo>
                  <a:pt x="216" y="1520"/>
                </a:lnTo>
                <a:lnTo>
                  <a:pt x="214" y="1517"/>
                </a:lnTo>
                <a:lnTo>
                  <a:pt x="213" y="1515"/>
                </a:lnTo>
                <a:lnTo>
                  <a:pt x="211" y="1515"/>
                </a:lnTo>
                <a:lnTo>
                  <a:pt x="209" y="1517"/>
                </a:lnTo>
                <a:lnTo>
                  <a:pt x="204" y="1515"/>
                </a:lnTo>
                <a:lnTo>
                  <a:pt x="203" y="1514"/>
                </a:lnTo>
                <a:lnTo>
                  <a:pt x="201" y="1517"/>
                </a:lnTo>
                <a:lnTo>
                  <a:pt x="199" y="1518"/>
                </a:lnTo>
                <a:lnTo>
                  <a:pt x="197" y="1517"/>
                </a:lnTo>
                <a:lnTo>
                  <a:pt x="194" y="1517"/>
                </a:lnTo>
                <a:lnTo>
                  <a:pt x="196" y="1512"/>
                </a:lnTo>
                <a:lnTo>
                  <a:pt x="196" y="1510"/>
                </a:lnTo>
                <a:lnTo>
                  <a:pt x="190" y="1507"/>
                </a:lnTo>
                <a:lnTo>
                  <a:pt x="189" y="1505"/>
                </a:lnTo>
                <a:lnTo>
                  <a:pt x="190" y="1504"/>
                </a:lnTo>
                <a:lnTo>
                  <a:pt x="192" y="1503"/>
                </a:lnTo>
                <a:lnTo>
                  <a:pt x="192" y="1500"/>
                </a:lnTo>
                <a:lnTo>
                  <a:pt x="189" y="1500"/>
                </a:lnTo>
                <a:lnTo>
                  <a:pt x="189" y="1499"/>
                </a:lnTo>
                <a:lnTo>
                  <a:pt x="190" y="1497"/>
                </a:lnTo>
                <a:lnTo>
                  <a:pt x="189" y="1495"/>
                </a:lnTo>
                <a:lnTo>
                  <a:pt x="186" y="1492"/>
                </a:lnTo>
                <a:lnTo>
                  <a:pt x="184" y="1488"/>
                </a:lnTo>
                <a:lnTo>
                  <a:pt x="182" y="1485"/>
                </a:lnTo>
                <a:lnTo>
                  <a:pt x="177" y="1487"/>
                </a:lnTo>
                <a:lnTo>
                  <a:pt x="176" y="1485"/>
                </a:lnTo>
                <a:lnTo>
                  <a:pt x="173" y="1483"/>
                </a:lnTo>
                <a:lnTo>
                  <a:pt x="173" y="1480"/>
                </a:lnTo>
                <a:lnTo>
                  <a:pt x="176" y="1479"/>
                </a:lnTo>
                <a:lnTo>
                  <a:pt x="177" y="1477"/>
                </a:lnTo>
                <a:lnTo>
                  <a:pt x="179" y="1475"/>
                </a:lnTo>
                <a:lnTo>
                  <a:pt x="179" y="1473"/>
                </a:lnTo>
                <a:lnTo>
                  <a:pt x="182" y="1470"/>
                </a:lnTo>
                <a:lnTo>
                  <a:pt x="182" y="1469"/>
                </a:lnTo>
                <a:lnTo>
                  <a:pt x="179" y="1468"/>
                </a:lnTo>
                <a:lnTo>
                  <a:pt x="179" y="1459"/>
                </a:lnTo>
                <a:lnTo>
                  <a:pt x="180" y="1458"/>
                </a:lnTo>
                <a:lnTo>
                  <a:pt x="177" y="1452"/>
                </a:lnTo>
                <a:lnTo>
                  <a:pt x="176" y="1448"/>
                </a:lnTo>
                <a:lnTo>
                  <a:pt x="174" y="1445"/>
                </a:lnTo>
                <a:lnTo>
                  <a:pt x="170" y="1443"/>
                </a:lnTo>
                <a:lnTo>
                  <a:pt x="165" y="1437"/>
                </a:lnTo>
                <a:lnTo>
                  <a:pt x="163" y="1435"/>
                </a:lnTo>
                <a:lnTo>
                  <a:pt x="163" y="1429"/>
                </a:lnTo>
                <a:lnTo>
                  <a:pt x="166" y="1428"/>
                </a:lnTo>
                <a:lnTo>
                  <a:pt x="170" y="1428"/>
                </a:lnTo>
                <a:lnTo>
                  <a:pt x="172" y="1425"/>
                </a:lnTo>
                <a:lnTo>
                  <a:pt x="173" y="1425"/>
                </a:lnTo>
                <a:lnTo>
                  <a:pt x="173" y="1422"/>
                </a:lnTo>
                <a:lnTo>
                  <a:pt x="169" y="1420"/>
                </a:lnTo>
                <a:lnTo>
                  <a:pt x="165" y="1417"/>
                </a:lnTo>
                <a:lnTo>
                  <a:pt x="165" y="1414"/>
                </a:lnTo>
                <a:lnTo>
                  <a:pt x="160" y="1408"/>
                </a:lnTo>
                <a:lnTo>
                  <a:pt x="160" y="1405"/>
                </a:lnTo>
                <a:lnTo>
                  <a:pt x="162" y="1404"/>
                </a:lnTo>
                <a:lnTo>
                  <a:pt x="156" y="1394"/>
                </a:lnTo>
                <a:lnTo>
                  <a:pt x="156" y="1388"/>
                </a:lnTo>
                <a:lnTo>
                  <a:pt x="159" y="1385"/>
                </a:lnTo>
                <a:lnTo>
                  <a:pt x="160" y="1383"/>
                </a:lnTo>
                <a:lnTo>
                  <a:pt x="160" y="1378"/>
                </a:lnTo>
                <a:lnTo>
                  <a:pt x="159" y="1378"/>
                </a:lnTo>
                <a:lnTo>
                  <a:pt x="159" y="1372"/>
                </a:lnTo>
                <a:lnTo>
                  <a:pt x="155" y="1362"/>
                </a:lnTo>
                <a:lnTo>
                  <a:pt x="152" y="1357"/>
                </a:lnTo>
                <a:lnTo>
                  <a:pt x="147" y="1353"/>
                </a:lnTo>
                <a:lnTo>
                  <a:pt x="146" y="1348"/>
                </a:lnTo>
                <a:lnTo>
                  <a:pt x="145" y="1347"/>
                </a:lnTo>
                <a:lnTo>
                  <a:pt x="146" y="1343"/>
                </a:lnTo>
                <a:lnTo>
                  <a:pt x="145" y="1342"/>
                </a:lnTo>
                <a:lnTo>
                  <a:pt x="145" y="1338"/>
                </a:lnTo>
                <a:lnTo>
                  <a:pt x="143" y="1334"/>
                </a:lnTo>
                <a:lnTo>
                  <a:pt x="142" y="1329"/>
                </a:lnTo>
                <a:lnTo>
                  <a:pt x="139" y="1325"/>
                </a:lnTo>
                <a:lnTo>
                  <a:pt x="135" y="1323"/>
                </a:lnTo>
                <a:lnTo>
                  <a:pt x="133" y="1320"/>
                </a:lnTo>
                <a:lnTo>
                  <a:pt x="135" y="1317"/>
                </a:lnTo>
                <a:lnTo>
                  <a:pt x="135" y="1314"/>
                </a:lnTo>
                <a:lnTo>
                  <a:pt x="129" y="1310"/>
                </a:lnTo>
                <a:lnTo>
                  <a:pt x="128" y="1309"/>
                </a:lnTo>
                <a:lnTo>
                  <a:pt x="126" y="1303"/>
                </a:lnTo>
                <a:lnTo>
                  <a:pt x="126" y="1300"/>
                </a:lnTo>
                <a:lnTo>
                  <a:pt x="129" y="1298"/>
                </a:lnTo>
                <a:lnTo>
                  <a:pt x="126" y="1294"/>
                </a:lnTo>
                <a:lnTo>
                  <a:pt x="123" y="1294"/>
                </a:lnTo>
                <a:lnTo>
                  <a:pt x="122" y="1293"/>
                </a:lnTo>
                <a:lnTo>
                  <a:pt x="122" y="1287"/>
                </a:lnTo>
                <a:lnTo>
                  <a:pt x="118" y="1285"/>
                </a:lnTo>
                <a:lnTo>
                  <a:pt x="118" y="1284"/>
                </a:lnTo>
                <a:lnTo>
                  <a:pt x="119" y="1283"/>
                </a:lnTo>
                <a:lnTo>
                  <a:pt x="123" y="1284"/>
                </a:lnTo>
                <a:lnTo>
                  <a:pt x="129" y="1280"/>
                </a:lnTo>
                <a:lnTo>
                  <a:pt x="130" y="1278"/>
                </a:lnTo>
                <a:lnTo>
                  <a:pt x="130" y="1277"/>
                </a:lnTo>
                <a:lnTo>
                  <a:pt x="129" y="1277"/>
                </a:lnTo>
                <a:lnTo>
                  <a:pt x="125" y="1280"/>
                </a:lnTo>
                <a:lnTo>
                  <a:pt x="123" y="1280"/>
                </a:lnTo>
                <a:lnTo>
                  <a:pt x="123" y="1279"/>
                </a:lnTo>
                <a:lnTo>
                  <a:pt x="126" y="1275"/>
                </a:lnTo>
                <a:lnTo>
                  <a:pt x="126" y="1274"/>
                </a:lnTo>
                <a:lnTo>
                  <a:pt x="126" y="1275"/>
                </a:lnTo>
                <a:lnTo>
                  <a:pt x="125" y="1275"/>
                </a:lnTo>
                <a:lnTo>
                  <a:pt x="122" y="1278"/>
                </a:lnTo>
                <a:lnTo>
                  <a:pt x="121" y="1282"/>
                </a:lnTo>
                <a:lnTo>
                  <a:pt x="121" y="1282"/>
                </a:lnTo>
                <a:lnTo>
                  <a:pt x="119" y="1277"/>
                </a:lnTo>
                <a:lnTo>
                  <a:pt x="116" y="1274"/>
                </a:lnTo>
                <a:lnTo>
                  <a:pt x="113" y="1273"/>
                </a:lnTo>
                <a:lnTo>
                  <a:pt x="113" y="1270"/>
                </a:lnTo>
                <a:lnTo>
                  <a:pt x="115" y="1268"/>
                </a:lnTo>
                <a:lnTo>
                  <a:pt x="115" y="1267"/>
                </a:lnTo>
                <a:lnTo>
                  <a:pt x="111" y="1258"/>
                </a:lnTo>
                <a:lnTo>
                  <a:pt x="108" y="1256"/>
                </a:lnTo>
                <a:lnTo>
                  <a:pt x="106" y="1253"/>
                </a:lnTo>
                <a:lnTo>
                  <a:pt x="106" y="1251"/>
                </a:lnTo>
                <a:lnTo>
                  <a:pt x="111" y="1243"/>
                </a:lnTo>
                <a:lnTo>
                  <a:pt x="111" y="1238"/>
                </a:lnTo>
                <a:lnTo>
                  <a:pt x="109" y="1236"/>
                </a:lnTo>
                <a:lnTo>
                  <a:pt x="109" y="1228"/>
                </a:lnTo>
                <a:lnTo>
                  <a:pt x="108" y="1226"/>
                </a:lnTo>
                <a:lnTo>
                  <a:pt x="103" y="1223"/>
                </a:lnTo>
                <a:lnTo>
                  <a:pt x="101" y="1222"/>
                </a:lnTo>
                <a:lnTo>
                  <a:pt x="99" y="1222"/>
                </a:lnTo>
                <a:lnTo>
                  <a:pt x="98" y="1221"/>
                </a:lnTo>
                <a:lnTo>
                  <a:pt x="92" y="1221"/>
                </a:lnTo>
                <a:lnTo>
                  <a:pt x="94" y="1218"/>
                </a:lnTo>
                <a:lnTo>
                  <a:pt x="95" y="1218"/>
                </a:lnTo>
                <a:lnTo>
                  <a:pt x="96" y="1217"/>
                </a:lnTo>
                <a:lnTo>
                  <a:pt x="96" y="1212"/>
                </a:lnTo>
                <a:lnTo>
                  <a:pt x="95" y="1204"/>
                </a:lnTo>
                <a:lnTo>
                  <a:pt x="95" y="1201"/>
                </a:lnTo>
                <a:lnTo>
                  <a:pt x="98" y="1202"/>
                </a:lnTo>
                <a:lnTo>
                  <a:pt x="101" y="1203"/>
                </a:lnTo>
                <a:lnTo>
                  <a:pt x="103" y="1203"/>
                </a:lnTo>
                <a:lnTo>
                  <a:pt x="105" y="1206"/>
                </a:lnTo>
                <a:lnTo>
                  <a:pt x="105" y="1207"/>
                </a:lnTo>
                <a:lnTo>
                  <a:pt x="106" y="1208"/>
                </a:lnTo>
                <a:lnTo>
                  <a:pt x="106" y="1211"/>
                </a:lnTo>
                <a:lnTo>
                  <a:pt x="108" y="1213"/>
                </a:lnTo>
                <a:lnTo>
                  <a:pt x="109" y="1213"/>
                </a:lnTo>
                <a:lnTo>
                  <a:pt x="113" y="1212"/>
                </a:lnTo>
                <a:lnTo>
                  <a:pt x="118" y="1213"/>
                </a:lnTo>
                <a:lnTo>
                  <a:pt x="123" y="1214"/>
                </a:lnTo>
                <a:lnTo>
                  <a:pt x="136" y="1221"/>
                </a:lnTo>
                <a:lnTo>
                  <a:pt x="138" y="1222"/>
                </a:lnTo>
                <a:lnTo>
                  <a:pt x="138" y="1224"/>
                </a:lnTo>
                <a:lnTo>
                  <a:pt x="139" y="1227"/>
                </a:lnTo>
                <a:lnTo>
                  <a:pt x="140" y="1226"/>
                </a:lnTo>
                <a:lnTo>
                  <a:pt x="142" y="1223"/>
                </a:lnTo>
                <a:lnTo>
                  <a:pt x="140" y="1214"/>
                </a:lnTo>
                <a:lnTo>
                  <a:pt x="138" y="1212"/>
                </a:lnTo>
                <a:lnTo>
                  <a:pt x="136" y="1209"/>
                </a:lnTo>
                <a:lnTo>
                  <a:pt x="136" y="1208"/>
                </a:lnTo>
                <a:lnTo>
                  <a:pt x="138" y="1204"/>
                </a:lnTo>
                <a:lnTo>
                  <a:pt x="138" y="1203"/>
                </a:lnTo>
                <a:lnTo>
                  <a:pt x="133" y="1201"/>
                </a:lnTo>
                <a:lnTo>
                  <a:pt x="133" y="1198"/>
                </a:lnTo>
                <a:lnTo>
                  <a:pt x="133" y="1201"/>
                </a:lnTo>
                <a:lnTo>
                  <a:pt x="130" y="1201"/>
                </a:lnTo>
                <a:lnTo>
                  <a:pt x="132" y="1203"/>
                </a:lnTo>
                <a:lnTo>
                  <a:pt x="132" y="1203"/>
                </a:lnTo>
                <a:lnTo>
                  <a:pt x="130" y="1204"/>
                </a:lnTo>
                <a:lnTo>
                  <a:pt x="128" y="1206"/>
                </a:lnTo>
                <a:lnTo>
                  <a:pt x="126" y="1206"/>
                </a:lnTo>
                <a:lnTo>
                  <a:pt x="123" y="1204"/>
                </a:lnTo>
                <a:lnTo>
                  <a:pt x="122" y="1201"/>
                </a:lnTo>
                <a:lnTo>
                  <a:pt x="118" y="1198"/>
                </a:lnTo>
                <a:lnTo>
                  <a:pt x="116" y="1198"/>
                </a:lnTo>
                <a:lnTo>
                  <a:pt x="112" y="1199"/>
                </a:lnTo>
                <a:lnTo>
                  <a:pt x="112" y="1199"/>
                </a:lnTo>
                <a:lnTo>
                  <a:pt x="111" y="1198"/>
                </a:lnTo>
                <a:lnTo>
                  <a:pt x="108" y="1196"/>
                </a:lnTo>
                <a:lnTo>
                  <a:pt x="106" y="1194"/>
                </a:lnTo>
                <a:lnTo>
                  <a:pt x="105" y="1191"/>
                </a:lnTo>
                <a:lnTo>
                  <a:pt x="102" y="1189"/>
                </a:lnTo>
                <a:lnTo>
                  <a:pt x="101" y="1186"/>
                </a:lnTo>
                <a:lnTo>
                  <a:pt x="91" y="1179"/>
                </a:lnTo>
                <a:lnTo>
                  <a:pt x="88" y="1179"/>
                </a:lnTo>
                <a:lnTo>
                  <a:pt x="86" y="1178"/>
                </a:lnTo>
                <a:lnTo>
                  <a:pt x="85" y="1172"/>
                </a:lnTo>
                <a:lnTo>
                  <a:pt x="86" y="1172"/>
                </a:lnTo>
                <a:lnTo>
                  <a:pt x="89" y="1171"/>
                </a:lnTo>
                <a:lnTo>
                  <a:pt x="89" y="1171"/>
                </a:lnTo>
                <a:lnTo>
                  <a:pt x="91" y="1168"/>
                </a:lnTo>
                <a:lnTo>
                  <a:pt x="89" y="1166"/>
                </a:lnTo>
                <a:lnTo>
                  <a:pt x="88" y="1164"/>
                </a:lnTo>
                <a:lnTo>
                  <a:pt x="82" y="1159"/>
                </a:lnTo>
                <a:lnTo>
                  <a:pt x="84" y="1153"/>
                </a:lnTo>
                <a:lnTo>
                  <a:pt x="82" y="1148"/>
                </a:lnTo>
                <a:lnTo>
                  <a:pt x="81" y="1144"/>
                </a:lnTo>
                <a:lnTo>
                  <a:pt x="78" y="1143"/>
                </a:lnTo>
                <a:lnTo>
                  <a:pt x="79" y="1139"/>
                </a:lnTo>
                <a:lnTo>
                  <a:pt x="81" y="1139"/>
                </a:lnTo>
                <a:lnTo>
                  <a:pt x="81" y="1138"/>
                </a:lnTo>
                <a:lnTo>
                  <a:pt x="84" y="1127"/>
                </a:lnTo>
                <a:lnTo>
                  <a:pt x="84" y="1124"/>
                </a:lnTo>
                <a:lnTo>
                  <a:pt x="82" y="1122"/>
                </a:lnTo>
                <a:lnTo>
                  <a:pt x="84" y="1119"/>
                </a:lnTo>
                <a:lnTo>
                  <a:pt x="84" y="1118"/>
                </a:lnTo>
                <a:lnTo>
                  <a:pt x="85" y="1118"/>
                </a:lnTo>
                <a:lnTo>
                  <a:pt x="86" y="1121"/>
                </a:lnTo>
                <a:lnTo>
                  <a:pt x="89" y="1121"/>
                </a:lnTo>
                <a:lnTo>
                  <a:pt x="91" y="1119"/>
                </a:lnTo>
                <a:lnTo>
                  <a:pt x="95" y="1118"/>
                </a:lnTo>
                <a:lnTo>
                  <a:pt x="99" y="1118"/>
                </a:lnTo>
                <a:lnTo>
                  <a:pt x="101" y="1119"/>
                </a:lnTo>
                <a:lnTo>
                  <a:pt x="102" y="1117"/>
                </a:lnTo>
                <a:lnTo>
                  <a:pt x="101" y="1116"/>
                </a:lnTo>
                <a:lnTo>
                  <a:pt x="101" y="1116"/>
                </a:lnTo>
                <a:lnTo>
                  <a:pt x="98" y="1114"/>
                </a:lnTo>
                <a:lnTo>
                  <a:pt x="94" y="1114"/>
                </a:lnTo>
                <a:lnTo>
                  <a:pt x="89" y="1116"/>
                </a:lnTo>
                <a:lnTo>
                  <a:pt x="88" y="1114"/>
                </a:lnTo>
                <a:lnTo>
                  <a:pt x="82" y="1102"/>
                </a:lnTo>
                <a:lnTo>
                  <a:pt x="76" y="1088"/>
                </a:lnTo>
                <a:lnTo>
                  <a:pt x="76" y="1087"/>
                </a:lnTo>
                <a:lnTo>
                  <a:pt x="79" y="1088"/>
                </a:lnTo>
                <a:lnTo>
                  <a:pt x="81" y="1088"/>
                </a:lnTo>
                <a:lnTo>
                  <a:pt x="78" y="1086"/>
                </a:lnTo>
                <a:lnTo>
                  <a:pt x="71" y="1086"/>
                </a:lnTo>
                <a:lnTo>
                  <a:pt x="69" y="1084"/>
                </a:lnTo>
                <a:lnTo>
                  <a:pt x="67" y="1069"/>
                </a:lnTo>
                <a:lnTo>
                  <a:pt x="68" y="1062"/>
                </a:lnTo>
                <a:lnTo>
                  <a:pt x="68" y="1056"/>
                </a:lnTo>
                <a:lnTo>
                  <a:pt x="69" y="1041"/>
                </a:lnTo>
                <a:lnTo>
                  <a:pt x="69" y="1034"/>
                </a:lnTo>
                <a:lnTo>
                  <a:pt x="71" y="1033"/>
                </a:lnTo>
                <a:lnTo>
                  <a:pt x="75" y="1033"/>
                </a:lnTo>
                <a:lnTo>
                  <a:pt x="76" y="1034"/>
                </a:lnTo>
                <a:lnTo>
                  <a:pt x="78" y="1033"/>
                </a:lnTo>
                <a:lnTo>
                  <a:pt x="82" y="1033"/>
                </a:lnTo>
                <a:lnTo>
                  <a:pt x="85" y="1036"/>
                </a:lnTo>
                <a:lnTo>
                  <a:pt x="86" y="1037"/>
                </a:lnTo>
                <a:lnTo>
                  <a:pt x="88" y="1034"/>
                </a:lnTo>
                <a:lnTo>
                  <a:pt x="91" y="1028"/>
                </a:lnTo>
                <a:lnTo>
                  <a:pt x="92" y="1027"/>
                </a:lnTo>
                <a:lnTo>
                  <a:pt x="94" y="1026"/>
                </a:lnTo>
                <a:lnTo>
                  <a:pt x="95" y="1027"/>
                </a:lnTo>
                <a:lnTo>
                  <a:pt x="98" y="1029"/>
                </a:lnTo>
                <a:lnTo>
                  <a:pt x="103" y="1037"/>
                </a:lnTo>
                <a:lnTo>
                  <a:pt x="111" y="1039"/>
                </a:lnTo>
                <a:lnTo>
                  <a:pt x="112" y="1041"/>
                </a:lnTo>
                <a:lnTo>
                  <a:pt x="112" y="1042"/>
                </a:lnTo>
                <a:lnTo>
                  <a:pt x="113" y="1042"/>
                </a:lnTo>
                <a:lnTo>
                  <a:pt x="115" y="1041"/>
                </a:lnTo>
                <a:lnTo>
                  <a:pt x="115" y="1039"/>
                </a:lnTo>
                <a:lnTo>
                  <a:pt x="113" y="1038"/>
                </a:lnTo>
                <a:lnTo>
                  <a:pt x="109" y="1036"/>
                </a:lnTo>
                <a:lnTo>
                  <a:pt x="109" y="1033"/>
                </a:lnTo>
                <a:lnTo>
                  <a:pt x="111" y="1032"/>
                </a:lnTo>
                <a:lnTo>
                  <a:pt x="119" y="1034"/>
                </a:lnTo>
                <a:lnTo>
                  <a:pt x="123" y="1034"/>
                </a:lnTo>
                <a:lnTo>
                  <a:pt x="126" y="1036"/>
                </a:lnTo>
                <a:lnTo>
                  <a:pt x="128" y="1036"/>
                </a:lnTo>
                <a:lnTo>
                  <a:pt x="129" y="1034"/>
                </a:lnTo>
                <a:lnTo>
                  <a:pt x="133" y="1034"/>
                </a:lnTo>
                <a:lnTo>
                  <a:pt x="135" y="1033"/>
                </a:lnTo>
                <a:lnTo>
                  <a:pt x="132" y="1032"/>
                </a:lnTo>
                <a:lnTo>
                  <a:pt x="128" y="1032"/>
                </a:lnTo>
                <a:lnTo>
                  <a:pt x="125" y="1031"/>
                </a:lnTo>
                <a:lnTo>
                  <a:pt x="121" y="1029"/>
                </a:lnTo>
                <a:lnTo>
                  <a:pt x="116" y="1029"/>
                </a:lnTo>
                <a:lnTo>
                  <a:pt x="113" y="1031"/>
                </a:lnTo>
                <a:lnTo>
                  <a:pt x="112" y="1031"/>
                </a:lnTo>
                <a:lnTo>
                  <a:pt x="111" y="1029"/>
                </a:lnTo>
                <a:lnTo>
                  <a:pt x="111" y="1021"/>
                </a:lnTo>
                <a:lnTo>
                  <a:pt x="109" y="1018"/>
                </a:lnTo>
                <a:lnTo>
                  <a:pt x="109" y="1014"/>
                </a:lnTo>
                <a:lnTo>
                  <a:pt x="108" y="1014"/>
                </a:lnTo>
                <a:lnTo>
                  <a:pt x="99" y="1018"/>
                </a:lnTo>
                <a:lnTo>
                  <a:pt x="96" y="1019"/>
                </a:lnTo>
                <a:lnTo>
                  <a:pt x="95" y="1019"/>
                </a:lnTo>
                <a:lnTo>
                  <a:pt x="92" y="1017"/>
                </a:lnTo>
                <a:lnTo>
                  <a:pt x="89" y="1017"/>
                </a:lnTo>
                <a:lnTo>
                  <a:pt x="89" y="1016"/>
                </a:lnTo>
                <a:lnTo>
                  <a:pt x="86" y="1011"/>
                </a:lnTo>
                <a:lnTo>
                  <a:pt x="84" y="1006"/>
                </a:lnTo>
                <a:lnTo>
                  <a:pt x="85" y="1002"/>
                </a:lnTo>
                <a:lnTo>
                  <a:pt x="86" y="1001"/>
                </a:lnTo>
                <a:lnTo>
                  <a:pt x="89" y="998"/>
                </a:lnTo>
                <a:lnTo>
                  <a:pt x="95" y="1004"/>
                </a:lnTo>
                <a:lnTo>
                  <a:pt x="95" y="1002"/>
                </a:lnTo>
                <a:lnTo>
                  <a:pt x="94" y="1001"/>
                </a:lnTo>
                <a:lnTo>
                  <a:pt x="95" y="999"/>
                </a:lnTo>
                <a:lnTo>
                  <a:pt x="96" y="998"/>
                </a:lnTo>
                <a:lnTo>
                  <a:pt x="98" y="999"/>
                </a:lnTo>
                <a:lnTo>
                  <a:pt x="99" y="998"/>
                </a:lnTo>
                <a:lnTo>
                  <a:pt x="99" y="994"/>
                </a:lnTo>
                <a:lnTo>
                  <a:pt x="96" y="991"/>
                </a:lnTo>
                <a:lnTo>
                  <a:pt x="96" y="988"/>
                </a:lnTo>
                <a:lnTo>
                  <a:pt x="98" y="987"/>
                </a:lnTo>
                <a:lnTo>
                  <a:pt x="102" y="986"/>
                </a:lnTo>
                <a:lnTo>
                  <a:pt x="103" y="986"/>
                </a:lnTo>
                <a:lnTo>
                  <a:pt x="106" y="987"/>
                </a:lnTo>
                <a:lnTo>
                  <a:pt x="108" y="987"/>
                </a:lnTo>
                <a:lnTo>
                  <a:pt x="106" y="985"/>
                </a:lnTo>
                <a:lnTo>
                  <a:pt x="98" y="981"/>
                </a:lnTo>
                <a:lnTo>
                  <a:pt x="99" y="980"/>
                </a:lnTo>
                <a:lnTo>
                  <a:pt x="102" y="980"/>
                </a:lnTo>
                <a:lnTo>
                  <a:pt x="103" y="981"/>
                </a:lnTo>
                <a:lnTo>
                  <a:pt x="106" y="981"/>
                </a:lnTo>
                <a:lnTo>
                  <a:pt x="111" y="978"/>
                </a:lnTo>
                <a:lnTo>
                  <a:pt x="116" y="980"/>
                </a:lnTo>
                <a:lnTo>
                  <a:pt x="118" y="980"/>
                </a:lnTo>
                <a:lnTo>
                  <a:pt x="122" y="975"/>
                </a:lnTo>
                <a:lnTo>
                  <a:pt x="123" y="973"/>
                </a:lnTo>
                <a:lnTo>
                  <a:pt x="125" y="976"/>
                </a:lnTo>
                <a:lnTo>
                  <a:pt x="126" y="977"/>
                </a:lnTo>
                <a:lnTo>
                  <a:pt x="128" y="977"/>
                </a:lnTo>
                <a:lnTo>
                  <a:pt x="128" y="976"/>
                </a:lnTo>
                <a:lnTo>
                  <a:pt x="126" y="973"/>
                </a:lnTo>
                <a:lnTo>
                  <a:pt x="128" y="972"/>
                </a:lnTo>
                <a:lnTo>
                  <a:pt x="135" y="971"/>
                </a:lnTo>
                <a:lnTo>
                  <a:pt x="139" y="968"/>
                </a:lnTo>
                <a:lnTo>
                  <a:pt x="140" y="968"/>
                </a:lnTo>
                <a:lnTo>
                  <a:pt x="145" y="971"/>
                </a:lnTo>
                <a:lnTo>
                  <a:pt x="146" y="971"/>
                </a:lnTo>
                <a:lnTo>
                  <a:pt x="145" y="968"/>
                </a:lnTo>
                <a:lnTo>
                  <a:pt x="143" y="967"/>
                </a:lnTo>
                <a:lnTo>
                  <a:pt x="139" y="966"/>
                </a:lnTo>
                <a:lnTo>
                  <a:pt x="138" y="966"/>
                </a:lnTo>
                <a:lnTo>
                  <a:pt x="139" y="965"/>
                </a:lnTo>
                <a:lnTo>
                  <a:pt x="142" y="963"/>
                </a:lnTo>
                <a:lnTo>
                  <a:pt x="143" y="963"/>
                </a:lnTo>
                <a:lnTo>
                  <a:pt x="145" y="961"/>
                </a:lnTo>
                <a:lnTo>
                  <a:pt x="143" y="960"/>
                </a:lnTo>
                <a:lnTo>
                  <a:pt x="138" y="962"/>
                </a:lnTo>
                <a:lnTo>
                  <a:pt x="138" y="960"/>
                </a:lnTo>
                <a:lnTo>
                  <a:pt x="139" y="958"/>
                </a:lnTo>
                <a:lnTo>
                  <a:pt x="143" y="958"/>
                </a:lnTo>
                <a:lnTo>
                  <a:pt x="145" y="957"/>
                </a:lnTo>
                <a:lnTo>
                  <a:pt x="146" y="956"/>
                </a:lnTo>
                <a:lnTo>
                  <a:pt x="146" y="956"/>
                </a:lnTo>
                <a:lnTo>
                  <a:pt x="145" y="955"/>
                </a:lnTo>
                <a:lnTo>
                  <a:pt x="143" y="955"/>
                </a:lnTo>
                <a:lnTo>
                  <a:pt x="142" y="957"/>
                </a:lnTo>
                <a:lnTo>
                  <a:pt x="139" y="956"/>
                </a:lnTo>
                <a:lnTo>
                  <a:pt x="136" y="957"/>
                </a:lnTo>
                <a:lnTo>
                  <a:pt x="133" y="961"/>
                </a:lnTo>
                <a:lnTo>
                  <a:pt x="130" y="961"/>
                </a:lnTo>
                <a:lnTo>
                  <a:pt x="128" y="963"/>
                </a:lnTo>
                <a:lnTo>
                  <a:pt x="126" y="966"/>
                </a:lnTo>
                <a:lnTo>
                  <a:pt x="125" y="967"/>
                </a:lnTo>
                <a:lnTo>
                  <a:pt x="125" y="967"/>
                </a:lnTo>
                <a:lnTo>
                  <a:pt x="123" y="965"/>
                </a:lnTo>
                <a:lnTo>
                  <a:pt x="122" y="965"/>
                </a:lnTo>
                <a:lnTo>
                  <a:pt x="122" y="967"/>
                </a:lnTo>
                <a:lnTo>
                  <a:pt x="121" y="966"/>
                </a:lnTo>
                <a:lnTo>
                  <a:pt x="118" y="968"/>
                </a:lnTo>
                <a:lnTo>
                  <a:pt x="116" y="967"/>
                </a:lnTo>
                <a:lnTo>
                  <a:pt x="116" y="965"/>
                </a:lnTo>
                <a:lnTo>
                  <a:pt x="115" y="963"/>
                </a:lnTo>
                <a:lnTo>
                  <a:pt x="115" y="961"/>
                </a:lnTo>
                <a:lnTo>
                  <a:pt x="112" y="953"/>
                </a:lnTo>
                <a:lnTo>
                  <a:pt x="112" y="952"/>
                </a:lnTo>
                <a:lnTo>
                  <a:pt x="113" y="951"/>
                </a:lnTo>
                <a:lnTo>
                  <a:pt x="113" y="950"/>
                </a:lnTo>
                <a:lnTo>
                  <a:pt x="111" y="948"/>
                </a:lnTo>
                <a:lnTo>
                  <a:pt x="111" y="947"/>
                </a:lnTo>
                <a:lnTo>
                  <a:pt x="112" y="946"/>
                </a:lnTo>
                <a:lnTo>
                  <a:pt x="112" y="943"/>
                </a:lnTo>
                <a:lnTo>
                  <a:pt x="113" y="942"/>
                </a:lnTo>
                <a:lnTo>
                  <a:pt x="113" y="941"/>
                </a:lnTo>
                <a:lnTo>
                  <a:pt x="111" y="942"/>
                </a:lnTo>
                <a:lnTo>
                  <a:pt x="109" y="941"/>
                </a:lnTo>
                <a:lnTo>
                  <a:pt x="111" y="938"/>
                </a:lnTo>
                <a:lnTo>
                  <a:pt x="109" y="938"/>
                </a:lnTo>
                <a:lnTo>
                  <a:pt x="108" y="937"/>
                </a:lnTo>
                <a:lnTo>
                  <a:pt x="108" y="936"/>
                </a:lnTo>
                <a:lnTo>
                  <a:pt x="106" y="933"/>
                </a:lnTo>
                <a:lnTo>
                  <a:pt x="108" y="933"/>
                </a:lnTo>
                <a:lnTo>
                  <a:pt x="109" y="935"/>
                </a:lnTo>
                <a:lnTo>
                  <a:pt x="111" y="935"/>
                </a:lnTo>
                <a:lnTo>
                  <a:pt x="111" y="933"/>
                </a:lnTo>
                <a:lnTo>
                  <a:pt x="108" y="928"/>
                </a:lnTo>
                <a:lnTo>
                  <a:pt x="108" y="927"/>
                </a:lnTo>
                <a:lnTo>
                  <a:pt x="109" y="920"/>
                </a:lnTo>
                <a:lnTo>
                  <a:pt x="111" y="917"/>
                </a:lnTo>
                <a:lnTo>
                  <a:pt x="108" y="916"/>
                </a:lnTo>
                <a:lnTo>
                  <a:pt x="106" y="922"/>
                </a:lnTo>
                <a:lnTo>
                  <a:pt x="105" y="923"/>
                </a:lnTo>
                <a:lnTo>
                  <a:pt x="103" y="927"/>
                </a:lnTo>
                <a:lnTo>
                  <a:pt x="102" y="927"/>
                </a:lnTo>
                <a:lnTo>
                  <a:pt x="101" y="925"/>
                </a:lnTo>
                <a:lnTo>
                  <a:pt x="98" y="923"/>
                </a:lnTo>
                <a:lnTo>
                  <a:pt x="101" y="925"/>
                </a:lnTo>
                <a:lnTo>
                  <a:pt x="99" y="925"/>
                </a:lnTo>
                <a:lnTo>
                  <a:pt x="99" y="926"/>
                </a:lnTo>
                <a:lnTo>
                  <a:pt x="101" y="935"/>
                </a:lnTo>
                <a:lnTo>
                  <a:pt x="101" y="936"/>
                </a:lnTo>
                <a:lnTo>
                  <a:pt x="99" y="936"/>
                </a:lnTo>
                <a:lnTo>
                  <a:pt x="98" y="935"/>
                </a:lnTo>
                <a:lnTo>
                  <a:pt x="96" y="935"/>
                </a:lnTo>
                <a:lnTo>
                  <a:pt x="96" y="938"/>
                </a:lnTo>
                <a:lnTo>
                  <a:pt x="92" y="940"/>
                </a:lnTo>
                <a:lnTo>
                  <a:pt x="92" y="942"/>
                </a:lnTo>
                <a:lnTo>
                  <a:pt x="96" y="942"/>
                </a:lnTo>
                <a:lnTo>
                  <a:pt x="96" y="943"/>
                </a:lnTo>
                <a:lnTo>
                  <a:pt x="98" y="945"/>
                </a:lnTo>
                <a:lnTo>
                  <a:pt x="98" y="948"/>
                </a:lnTo>
                <a:lnTo>
                  <a:pt x="95" y="948"/>
                </a:lnTo>
                <a:lnTo>
                  <a:pt x="92" y="948"/>
                </a:lnTo>
                <a:lnTo>
                  <a:pt x="89" y="946"/>
                </a:lnTo>
                <a:lnTo>
                  <a:pt x="86" y="945"/>
                </a:lnTo>
                <a:lnTo>
                  <a:pt x="86" y="947"/>
                </a:lnTo>
                <a:lnTo>
                  <a:pt x="89" y="948"/>
                </a:lnTo>
                <a:lnTo>
                  <a:pt x="92" y="951"/>
                </a:lnTo>
                <a:lnTo>
                  <a:pt x="96" y="952"/>
                </a:lnTo>
                <a:lnTo>
                  <a:pt x="98" y="953"/>
                </a:lnTo>
                <a:lnTo>
                  <a:pt x="99" y="956"/>
                </a:lnTo>
                <a:lnTo>
                  <a:pt x="96" y="958"/>
                </a:lnTo>
                <a:lnTo>
                  <a:pt x="96" y="960"/>
                </a:lnTo>
                <a:lnTo>
                  <a:pt x="95" y="962"/>
                </a:lnTo>
                <a:lnTo>
                  <a:pt x="94" y="962"/>
                </a:lnTo>
                <a:lnTo>
                  <a:pt x="92" y="963"/>
                </a:lnTo>
                <a:lnTo>
                  <a:pt x="89" y="966"/>
                </a:lnTo>
                <a:lnTo>
                  <a:pt x="82" y="972"/>
                </a:lnTo>
                <a:lnTo>
                  <a:pt x="81" y="972"/>
                </a:lnTo>
                <a:lnTo>
                  <a:pt x="79" y="968"/>
                </a:lnTo>
                <a:lnTo>
                  <a:pt x="76" y="968"/>
                </a:lnTo>
                <a:lnTo>
                  <a:pt x="75" y="967"/>
                </a:lnTo>
                <a:lnTo>
                  <a:pt x="74" y="963"/>
                </a:lnTo>
                <a:lnTo>
                  <a:pt x="71" y="966"/>
                </a:lnTo>
                <a:lnTo>
                  <a:pt x="68" y="966"/>
                </a:lnTo>
                <a:lnTo>
                  <a:pt x="67" y="967"/>
                </a:lnTo>
                <a:lnTo>
                  <a:pt x="65" y="970"/>
                </a:lnTo>
                <a:lnTo>
                  <a:pt x="65" y="972"/>
                </a:lnTo>
                <a:lnTo>
                  <a:pt x="67" y="976"/>
                </a:lnTo>
                <a:lnTo>
                  <a:pt x="62" y="983"/>
                </a:lnTo>
                <a:lnTo>
                  <a:pt x="62" y="988"/>
                </a:lnTo>
                <a:lnTo>
                  <a:pt x="61" y="991"/>
                </a:lnTo>
                <a:lnTo>
                  <a:pt x="51" y="1003"/>
                </a:lnTo>
                <a:lnTo>
                  <a:pt x="48" y="1002"/>
                </a:lnTo>
                <a:lnTo>
                  <a:pt x="48" y="998"/>
                </a:lnTo>
                <a:lnTo>
                  <a:pt x="49" y="997"/>
                </a:lnTo>
                <a:lnTo>
                  <a:pt x="52" y="997"/>
                </a:lnTo>
                <a:lnTo>
                  <a:pt x="54" y="996"/>
                </a:lnTo>
                <a:lnTo>
                  <a:pt x="55" y="992"/>
                </a:lnTo>
                <a:lnTo>
                  <a:pt x="54" y="987"/>
                </a:lnTo>
                <a:lnTo>
                  <a:pt x="52" y="986"/>
                </a:lnTo>
                <a:lnTo>
                  <a:pt x="51" y="986"/>
                </a:lnTo>
                <a:lnTo>
                  <a:pt x="45" y="989"/>
                </a:lnTo>
                <a:lnTo>
                  <a:pt x="45" y="985"/>
                </a:lnTo>
                <a:lnTo>
                  <a:pt x="49" y="980"/>
                </a:lnTo>
                <a:lnTo>
                  <a:pt x="51" y="976"/>
                </a:lnTo>
                <a:lnTo>
                  <a:pt x="51" y="976"/>
                </a:lnTo>
                <a:lnTo>
                  <a:pt x="52" y="970"/>
                </a:lnTo>
                <a:lnTo>
                  <a:pt x="52" y="963"/>
                </a:lnTo>
                <a:lnTo>
                  <a:pt x="57" y="963"/>
                </a:lnTo>
                <a:lnTo>
                  <a:pt x="58" y="962"/>
                </a:lnTo>
                <a:lnTo>
                  <a:pt x="58" y="958"/>
                </a:lnTo>
                <a:lnTo>
                  <a:pt x="59" y="957"/>
                </a:lnTo>
                <a:lnTo>
                  <a:pt x="67" y="952"/>
                </a:lnTo>
                <a:lnTo>
                  <a:pt x="68" y="951"/>
                </a:lnTo>
                <a:lnTo>
                  <a:pt x="68" y="950"/>
                </a:lnTo>
                <a:lnTo>
                  <a:pt x="65" y="950"/>
                </a:lnTo>
                <a:lnTo>
                  <a:pt x="62" y="952"/>
                </a:lnTo>
                <a:lnTo>
                  <a:pt x="62" y="952"/>
                </a:lnTo>
                <a:lnTo>
                  <a:pt x="59" y="953"/>
                </a:lnTo>
                <a:lnTo>
                  <a:pt x="55" y="956"/>
                </a:lnTo>
                <a:lnTo>
                  <a:pt x="54" y="955"/>
                </a:lnTo>
                <a:lnTo>
                  <a:pt x="57" y="942"/>
                </a:lnTo>
                <a:lnTo>
                  <a:pt x="55" y="940"/>
                </a:lnTo>
                <a:lnTo>
                  <a:pt x="54" y="936"/>
                </a:lnTo>
                <a:lnTo>
                  <a:pt x="51" y="928"/>
                </a:lnTo>
                <a:lnTo>
                  <a:pt x="51" y="925"/>
                </a:lnTo>
                <a:lnTo>
                  <a:pt x="48" y="923"/>
                </a:lnTo>
                <a:lnTo>
                  <a:pt x="47" y="923"/>
                </a:lnTo>
                <a:lnTo>
                  <a:pt x="45" y="928"/>
                </a:lnTo>
                <a:lnTo>
                  <a:pt x="44" y="927"/>
                </a:lnTo>
                <a:lnTo>
                  <a:pt x="42" y="926"/>
                </a:lnTo>
                <a:lnTo>
                  <a:pt x="42" y="921"/>
                </a:lnTo>
                <a:lnTo>
                  <a:pt x="41" y="918"/>
                </a:lnTo>
                <a:lnTo>
                  <a:pt x="41" y="917"/>
                </a:lnTo>
                <a:lnTo>
                  <a:pt x="44" y="916"/>
                </a:lnTo>
                <a:lnTo>
                  <a:pt x="45" y="915"/>
                </a:lnTo>
                <a:lnTo>
                  <a:pt x="45" y="911"/>
                </a:lnTo>
                <a:lnTo>
                  <a:pt x="48" y="907"/>
                </a:lnTo>
                <a:lnTo>
                  <a:pt x="47" y="905"/>
                </a:lnTo>
                <a:lnTo>
                  <a:pt x="47" y="906"/>
                </a:lnTo>
                <a:lnTo>
                  <a:pt x="45" y="906"/>
                </a:lnTo>
                <a:lnTo>
                  <a:pt x="45" y="905"/>
                </a:lnTo>
                <a:lnTo>
                  <a:pt x="44" y="907"/>
                </a:lnTo>
                <a:lnTo>
                  <a:pt x="42" y="908"/>
                </a:lnTo>
                <a:lnTo>
                  <a:pt x="41" y="908"/>
                </a:lnTo>
                <a:lnTo>
                  <a:pt x="41" y="905"/>
                </a:lnTo>
                <a:lnTo>
                  <a:pt x="40" y="902"/>
                </a:lnTo>
                <a:lnTo>
                  <a:pt x="41" y="887"/>
                </a:lnTo>
                <a:lnTo>
                  <a:pt x="41" y="880"/>
                </a:lnTo>
                <a:lnTo>
                  <a:pt x="42" y="877"/>
                </a:lnTo>
                <a:lnTo>
                  <a:pt x="44" y="872"/>
                </a:lnTo>
                <a:lnTo>
                  <a:pt x="44" y="871"/>
                </a:lnTo>
                <a:lnTo>
                  <a:pt x="47" y="871"/>
                </a:lnTo>
                <a:lnTo>
                  <a:pt x="47" y="872"/>
                </a:lnTo>
                <a:lnTo>
                  <a:pt x="47" y="873"/>
                </a:lnTo>
                <a:lnTo>
                  <a:pt x="51" y="873"/>
                </a:lnTo>
                <a:lnTo>
                  <a:pt x="57" y="871"/>
                </a:lnTo>
                <a:lnTo>
                  <a:pt x="62" y="868"/>
                </a:lnTo>
                <a:lnTo>
                  <a:pt x="65" y="868"/>
                </a:lnTo>
                <a:lnTo>
                  <a:pt x="68" y="870"/>
                </a:lnTo>
                <a:lnTo>
                  <a:pt x="74" y="872"/>
                </a:lnTo>
                <a:lnTo>
                  <a:pt x="79" y="876"/>
                </a:lnTo>
                <a:lnTo>
                  <a:pt x="82" y="877"/>
                </a:lnTo>
                <a:lnTo>
                  <a:pt x="86" y="877"/>
                </a:lnTo>
                <a:lnTo>
                  <a:pt x="86" y="875"/>
                </a:lnTo>
                <a:lnTo>
                  <a:pt x="84" y="875"/>
                </a:lnTo>
                <a:lnTo>
                  <a:pt x="79" y="873"/>
                </a:lnTo>
                <a:lnTo>
                  <a:pt x="74" y="866"/>
                </a:lnTo>
                <a:lnTo>
                  <a:pt x="74" y="865"/>
                </a:lnTo>
                <a:lnTo>
                  <a:pt x="71" y="863"/>
                </a:lnTo>
                <a:lnTo>
                  <a:pt x="68" y="861"/>
                </a:lnTo>
                <a:lnTo>
                  <a:pt x="65" y="860"/>
                </a:lnTo>
                <a:lnTo>
                  <a:pt x="62" y="860"/>
                </a:lnTo>
                <a:lnTo>
                  <a:pt x="59" y="861"/>
                </a:lnTo>
                <a:lnTo>
                  <a:pt x="58" y="862"/>
                </a:lnTo>
                <a:lnTo>
                  <a:pt x="54" y="865"/>
                </a:lnTo>
                <a:lnTo>
                  <a:pt x="49" y="865"/>
                </a:lnTo>
                <a:lnTo>
                  <a:pt x="48" y="863"/>
                </a:lnTo>
                <a:lnTo>
                  <a:pt x="45" y="861"/>
                </a:lnTo>
                <a:lnTo>
                  <a:pt x="40" y="856"/>
                </a:lnTo>
                <a:lnTo>
                  <a:pt x="38" y="853"/>
                </a:lnTo>
                <a:lnTo>
                  <a:pt x="38" y="853"/>
                </a:lnTo>
                <a:lnTo>
                  <a:pt x="35" y="851"/>
                </a:lnTo>
                <a:lnTo>
                  <a:pt x="34" y="850"/>
                </a:lnTo>
                <a:lnTo>
                  <a:pt x="34" y="847"/>
                </a:lnTo>
                <a:lnTo>
                  <a:pt x="37" y="843"/>
                </a:lnTo>
                <a:lnTo>
                  <a:pt x="34" y="840"/>
                </a:lnTo>
                <a:lnTo>
                  <a:pt x="32" y="838"/>
                </a:lnTo>
                <a:lnTo>
                  <a:pt x="32" y="832"/>
                </a:lnTo>
                <a:lnTo>
                  <a:pt x="31" y="827"/>
                </a:lnTo>
                <a:lnTo>
                  <a:pt x="30" y="825"/>
                </a:lnTo>
                <a:lnTo>
                  <a:pt x="28" y="822"/>
                </a:lnTo>
                <a:lnTo>
                  <a:pt x="30" y="821"/>
                </a:lnTo>
                <a:lnTo>
                  <a:pt x="32" y="818"/>
                </a:lnTo>
                <a:lnTo>
                  <a:pt x="28" y="807"/>
                </a:lnTo>
                <a:lnTo>
                  <a:pt x="27" y="802"/>
                </a:lnTo>
                <a:lnTo>
                  <a:pt x="22" y="795"/>
                </a:lnTo>
                <a:lnTo>
                  <a:pt x="20" y="785"/>
                </a:lnTo>
                <a:lnTo>
                  <a:pt x="20" y="778"/>
                </a:lnTo>
                <a:lnTo>
                  <a:pt x="22" y="778"/>
                </a:lnTo>
                <a:lnTo>
                  <a:pt x="28" y="778"/>
                </a:lnTo>
                <a:lnTo>
                  <a:pt x="30" y="777"/>
                </a:lnTo>
                <a:lnTo>
                  <a:pt x="24" y="776"/>
                </a:lnTo>
                <a:lnTo>
                  <a:pt x="24" y="775"/>
                </a:lnTo>
                <a:lnTo>
                  <a:pt x="22" y="773"/>
                </a:lnTo>
                <a:lnTo>
                  <a:pt x="22" y="772"/>
                </a:lnTo>
                <a:lnTo>
                  <a:pt x="24" y="771"/>
                </a:lnTo>
                <a:lnTo>
                  <a:pt x="21" y="765"/>
                </a:lnTo>
                <a:lnTo>
                  <a:pt x="17" y="751"/>
                </a:lnTo>
                <a:lnTo>
                  <a:pt x="17" y="750"/>
                </a:lnTo>
                <a:lnTo>
                  <a:pt x="18" y="748"/>
                </a:lnTo>
                <a:lnTo>
                  <a:pt x="17" y="746"/>
                </a:lnTo>
                <a:lnTo>
                  <a:pt x="15" y="738"/>
                </a:lnTo>
                <a:lnTo>
                  <a:pt x="14" y="737"/>
                </a:lnTo>
                <a:lnTo>
                  <a:pt x="14" y="737"/>
                </a:lnTo>
                <a:lnTo>
                  <a:pt x="15" y="736"/>
                </a:lnTo>
                <a:lnTo>
                  <a:pt x="18" y="735"/>
                </a:lnTo>
                <a:lnTo>
                  <a:pt x="18" y="731"/>
                </a:lnTo>
                <a:lnTo>
                  <a:pt x="15" y="732"/>
                </a:lnTo>
                <a:lnTo>
                  <a:pt x="14" y="732"/>
                </a:lnTo>
                <a:lnTo>
                  <a:pt x="11" y="731"/>
                </a:lnTo>
                <a:lnTo>
                  <a:pt x="11" y="721"/>
                </a:lnTo>
                <a:lnTo>
                  <a:pt x="10" y="718"/>
                </a:lnTo>
                <a:lnTo>
                  <a:pt x="11" y="714"/>
                </a:lnTo>
                <a:lnTo>
                  <a:pt x="15" y="712"/>
                </a:lnTo>
                <a:lnTo>
                  <a:pt x="15" y="711"/>
                </a:lnTo>
                <a:lnTo>
                  <a:pt x="13" y="711"/>
                </a:lnTo>
                <a:lnTo>
                  <a:pt x="11" y="711"/>
                </a:lnTo>
                <a:lnTo>
                  <a:pt x="11" y="712"/>
                </a:lnTo>
                <a:lnTo>
                  <a:pt x="10" y="712"/>
                </a:lnTo>
                <a:lnTo>
                  <a:pt x="8" y="710"/>
                </a:lnTo>
                <a:lnTo>
                  <a:pt x="1" y="704"/>
                </a:lnTo>
                <a:lnTo>
                  <a:pt x="0" y="701"/>
                </a:lnTo>
                <a:lnTo>
                  <a:pt x="0" y="700"/>
                </a:lnTo>
                <a:lnTo>
                  <a:pt x="3" y="697"/>
                </a:lnTo>
                <a:lnTo>
                  <a:pt x="5" y="697"/>
                </a:lnTo>
                <a:lnTo>
                  <a:pt x="7" y="694"/>
                </a:lnTo>
                <a:lnTo>
                  <a:pt x="8" y="692"/>
                </a:lnTo>
                <a:lnTo>
                  <a:pt x="10" y="690"/>
                </a:lnTo>
                <a:lnTo>
                  <a:pt x="8" y="686"/>
                </a:lnTo>
                <a:lnTo>
                  <a:pt x="7" y="680"/>
                </a:lnTo>
                <a:lnTo>
                  <a:pt x="7" y="674"/>
                </a:lnTo>
                <a:lnTo>
                  <a:pt x="5" y="672"/>
                </a:lnTo>
                <a:lnTo>
                  <a:pt x="4" y="670"/>
                </a:lnTo>
                <a:lnTo>
                  <a:pt x="7" y="669"/>
                </a:lnTo>
                <a:lnTo>
                  <a:pt x="10" y="669"/>
                </a:lnTo>
                <a:lnTo>
                  <a:pt x="11" y="664"/>
                </a:lnTo>
                <a:lnTo>
                  <a:pt x="15" y="661"/>
                </a:lnTo>
                <a:lnTo>
                  <a:pt x="17" y="660"/>
                </a:lnTo>
                <a:lnTo>
                  <a:pt x="22" y="660"/>
                </a:lnTo>
                <a:lnTo>
                  <a:pt x="24" y="662"/>
                </a:lnTo>
                <a:lnTo>
                  <a:pt x="27" y="666"/>
                </a:lnTo>
                <a:lnTo>
                  <a:pt x="28" y="667"/>
                </a:lnTo>
                <a:lnTo>
                  <a:pt x="31" y="669"/>
                </a:lnTo>
                <a:lnTo>
                  <a:pt x="34" y="675"/>
                </a:lnTo>
                <a:lnTo>
                  <a:pt x="34" y="669"/>
                </a:lnTo>
                <a:lnTo>
                  <a:pt x="32" y="667"/>
                </a:lnTo>
                <a:lnTo>
                  <a:pt x="28" y="666"/>
                </a:lnTo>
                <a:lnTo>
                  <a:pt x="27" y="664"/>
                </a:lnTo>
                <a:lnTo>
                  <a:pt x="28" y="662"/>
                </a:lnTo>
                <a:lnTo>
                  <a:pt x="30" y="660"/>
                </a:lnTo>
                <a:lnTo>
                  <a:pt x="25" y="659"/>
                </a:lnTo>
                <a:lnTo>
                  <a:pt x="22" y="657"/>
                </a:lnTo>
                <a:lnTo>
                  <a:pt x="21" y="656"/>
                </a:lnTo>
                <a:lnTo>
                  <a:pt x="22" y="654"/>
                </a:lnTo>
                <a:lnTo>
                  <a:pt x="22" y="650"/>
                </a:lnTo>
                <a:lnTo>
                  <a:pt x="21" y="649"/>
                </a:lnTo>
                <a:lnTo>
                  <a:pt x="17" y="642"/>
                </a:lnTo>
                <a:lnTo>
                  <a:pt x="18" y="640"/>
                </a:lnTo>
                <a:lnTo>
                  <a:pt x="18" y="637"/>
                </a:lnTo>
                <a:lnTo>
                  <a:pt x="17" y="627"/>
                </a:lnTo>
                <a:lnTo>
                  <a:pt x="17" y="626"/>
                </a:lnTo>
                <a:lnTo>
                  <a:pt x="21" y="624"/>
                </a:lnTo>
                <a:lnTo>
                  <a:pt x="22" y="622"/>
                </a:lnTo>
                <a:lnTo>
                  <a:pt x="24" y="620"/>
                </a:lnTo>
                <a:lnTo>
                  <a:pt x="25" y="616"/>
                </a:lnTo>
                <a:lnTo>
                  <a:pt x="27" y="601"/>
                </a:lnTo>
                <a:lnTo>
                  <a:pt x="28" y="604"/>
                </a:lnTo>
                <a:lnTo>
                  <a:pt x="32" y="604"/>
                </a:lnTo>
                <a:lnTo>
                  <a:pt x="37" y="605"/>
                </a:lnTo>
                <a:lnTo>
                  <a:pt x="44" y="606"/>
                </a:lnTo>
                <a:lnTo>
                  <a:pt x="49" y="606"/>
                </a:lnTo>
                <a:lnTo>
                  <a:pt x="55" y="605"/>
                </a:lnTo>
                <a:lnTo>
                  <a:pt x="65" y="601"/>
                </a:lnTo>
                <a:lnTo>
                  <a:pt x="67" y="596"/>
                </a:lnTo>
                <a:lnTo>
                  <a:pt x="71" y="590"/>
                </a:lnTo>
                <a:lnTo>
                  <a:pt x="75" y="586"/>
                </a:lnTo>
                <a:lnTo>
                  <a:pt x="85" y="585"/>
                </a:lnTo>
                <a:lnTo>
                  <a:pt x="103" y="585"/>
                </a:lnTo>
                <a:lnTo>
                  <a:pt x="105" y="589"/>
                </a:lnTo>
                <a:lnTo>
                  <a:pt x="106" y="595"/>
                </a:lnTo>
                <a:lnTo>
                  <a:pt x="106" y="600"/>
                </a:lnTo>
                <a:lnTo>
                  <a:pt x="108" y="610"/>
                </a:lnTo>
                <a:lnTo>
                  <a:pt x="111" y="614"/>
                </a:lnTo>
                <a:lnTo>
                  <a:pt x="116" y="612"/>
                </a:lnTo>
                <a:lnTo>
                  <a:pt x="119" y="616"/>
                </a:lnTo>
                <a:lnTo>
                  <a:pt x="126" y="621"/>
                </a:lnTo>
                <a:lnTo>
                  <a:pt x="129" y="627"/>
                </a:lnTo>
                <a:lnTo>
                  <a:pt x="133" y="631"/>
                </a:lnTo>
                <a:lnTo>
                  <a:pt x="135" y="625"/>
                </a:lnTo>
                <a:lnTo>
                  <a:pt x="136" y="622"/>
                </a:lnTo>
                <a:lnTo>
                  <a:pt x="140" y="622"/>
                </a:lnTo>
                <a:lnTo>
                  <a:pt x="153" y="624"/>
                </a:lnTo>
                <a:lnTo>
                  <a:pt x="152" y="629"/>
                </a:lnTo>
                <a:lnTo>
                  <a:pt x="162" y="624"/>
                </a:lnTo>
                <a:lnTo>
                  <a:pt x="165" y="625"/>
                </a:lnTo>
                <a:lnTo>
                  <a:pt x="170" y="634"/>
                </a:lnTo>
                <a:lnTo>
                  <a:pt x="174" y="634"/>
                </a:lnTo>
                <a:lnTo>
                  <a:pt x="180" y="631"/>
                </a:lnTo>
                <a:lnTo>
                  <a:pt x="182" y="625"/>
                </a:lnTo>
                <a:lnTo>
                  <a:pt x="190" y="617"/>
                </a:lnTo>
                <a:lnTo>
                  <a:pt x="190" y="610"/>
                </a:lnTo>
                <a:lnTo>
                  <a:pt x="199" y="612"/>
                </a:lnTo>
                <a:lnTo>
                  <a:pt x="200" y="611"/>
                </a:lnTo>
                <a:lnTo>
                  <a:pt x="204" y="606"/>
                </a:lnTo>
                <a:lnTo>
                  <a:pt x="211" y="600"/>
                </a:lnTo>
                <a:lnTo>
                  <a:pt x="213" y="594"/>
                </a:lnTo>
                <a:lnTo>
                  <a:pt x="214" y="589"/>
                </a:lnTo>
                <a:lnTo>
                  <a:pt x="217" y="587"/>
                </a:lnTo>
                <a:lnTo>
                  <a:pt x="224" y="587"/>
                </a:lnTo>
                <a:lnTo>
                  <a:pt x="233" y="586"/>
                </a:lnTo>
                <a:lnTo>
                  <a:pt x="241" y="587"/>
                </a:lnTo>
                <a:lnTo>
                  <a:pt x="250" y="589"/>
                </a:lnTo>
                <a:lnTo>
                  <a:pt x="255" y="590"/>
                </a:lnTo>
                <a:lnTo>
                  <a:pt x="257" y="582"/>
                </a:lnTo>
                <a:lnTo>
                  <a:pt x="258" y="570"/>
                </a:lnTo>
                <a:lnTo>
                  <a:pt x="261" y="556"/>
                </a:lnTo>
                <a:lnTo>
                  <a:pt x="258" y="547"/>
                </a:lnTo>
                <a:lnTo>
                  <a:pt x="257" y="537"/>
                </a:lnTo>
                <a:lnTo>
                  <a:pt x="251" y="534"/>
                </a:lnTo>
                <a:lnTo>
                  <a:pt x="254" y="526"/>
                </a:lnTo>
                <a:lnTo>
                  <a:pt x="263" y="519"/>
                </a:lnTo>
                <a:lnTo>
                  <a:pt x="268" y="509"/>
                </a:lnTo>
                <a:lnTo>
                  <a:pt x="277" y="494"/>
                </a:lnTo>
                <a:lnTo>
                  <a:pt x="282" y="482"/>
                </a:lnTo>
                <a:lnTo>
                  <a:pt x="282" y="475"/>
                </a:lnTo>
                <a:lnTo>
                  <a:pt x="281" y="469"/>
                </a:lnTo>
                <a:lnTo>
                  <a:pt x="277" y="462"/>
                </a:lnTo>
                <a:lnTo>
                  <a:pt x="268" y="459"/>
                </a:lnTo>
                <a:lnTo>
                  <a:pt x="265" y="454"/>
                </a:lnTo>
                <a:lnTo>
                  <a:pt x="260" y="450"/>
                </a:lnTo>
                <a:lnTo>
                  <a:pt x="255" y="445"/>
                </a:lnTo>
                <a:lnTo>
                  <a:pt x="261" y="443"/>
                </a:lnTo>
                <a:lnTo>
                  <a:pt x="270" y="435"/>
                </a:lnTo>
                <a:lnTo>
                  <a:pt x="275" y="428"/>
                </a:lnTo>
                <a:lnTo>
                  <a:pt x="278" y="423"/>
                </a:lnTo>
                <a:lnTo>
                  <a:pt x="284" y="431"/>
                </a:lnTo>
                <a:lnTo>
                  <a:pt x="291" y="439"/>
                </a:lnTo>
                <a:lnTo>
                  <a:pt x="302" y="443"/>
                </a:lnTo>
                <a:lnTo>
                  <a:pt x="308" y="450"/>
                </a:lnTo>
                <a:lnTo>
                  <a:pt x="318" y="450"/>
                </a:lnTo>
                <a:lnTo>
                  <a:pt x="326" y="455"/>
                </a:lnTo>
                <a:lnTo>
                  <a:pt x="332" y="464"/>
                </a:lnTo>
                <a:lnTo>
                  <a:pt x="335" y="470"/>
                </a:lnTo>
                <a:lnTo>
                  <a:pt x="349" y="470"/>
                </a:lnTo>
                <a:lnTo>
                  <a:pt x="362" y="469"/>
                </a:lnTo>
                <a:lnTo>
                  <a:pt x="375" y="462"/>
                </a:lnTo>
                <a:lnTo>
                  <a:pt x="386" y="457"/>
                </a:lnTo>
                <a:lnTo>
                  <a:pt x="393" y="456"/>
                </a:lnTo>
                <a:lnTo>
                  <a:pt x="399" y="449"/>
                </a:lnTo>
                <a:lnTo>
                  <a:pt x="396" y="440"/>
                </a:lnTo>
                <a:lnTo>
                  <a:pt x="393" y="433"/>
                </a:lnTo>
                <a:lnTo>
                  <a:pt x="405" y="428"/>
                </a:lnTo>
                <a:lnTo>
                  <a:pt x="410" y="423"/>
                </a:lnTo>
                <a:lnTo>
                  <a:pt x="419" y="421"/>
                </a:lnTo>
                <a:lnTo>
                  <a:pt x="426" y="419"/>
                </a:lnTo>
                <a:lnTo>
                  <a:pt x="430" y="410"/>
                </a:lnTo>
                <a:lnTo>
                  <a:pt x="432" y="400"/>
                </a:lnTo>
                <a:lnTo>
                  <a:pt x="432" y="394"/>
                </a:lnTo>
                <a:lnTo>
                  <a:pt x="433" y="386"/>
                </a:lnTo>
                <a:lnTo>
                  <a:pt x="433" y="385"/>
                </a:lnTo>
                <a:lnTo>
                  <a:pt x="432" y="378"/>
                </a:lnTo>
                <a:lnTo>
                  <a:pt x="430" y="373"/>
                </a:lnTo>
                <a:lnTo>
                  <a:pt x="427" y="364"/>
                </a:lnTo>
                <a:lnTo>
                  <a:pt x="425" y="360"/>
                </a:lnTo>
                <a:lnTo>
                  <a:pt x="420" y="353"/>
                </a:lnTo>
                <a:lnTo>
                  <a:pt x="427" y="341"/>
                </a:lnTo>
                <a:lnTo>
                  <a:pt x="423" y="338"/>
                </a:lnTo>
                <a:lnTo>
                  <a:pt x="415" y="335"/>
                </a:lnTo>
                <a:lnTo>
                  <a:pt x="407" y="331"/>
                </a:lnTo>
                <a:lnTo>
                  <a:pt x="399" y="325"/>
                </a:lnTo>
                <a:lnTo>
                  <a:pt x="389" y="320"/>
                </a:lnTo>
                <a:lnTo>
                  <a:pt x="392" y="310"/>
                </a:lnTo>
                <a:lnTo>
                  <a:pt x="380" y="310"/>
                </a:lnTo>
                <a:lnTo>
                  <a:pt x="372" y="305"/>
                </a:lnTo>
                <a:lnTo>
                  <a:pt x="366" y="310"/>
                </a:lnTo>
                <a:lnTo>
                  <a:pt x="358" y="309"/>
                </a:lnTo>
                <a:lnTo>
                  <a:pt x="352" y="313"/>
                </a:lnTo>
                <a:lnTo>
                  <a:pt x="349" y="308"/>
                </a:lnTo>
                <a:lnTo>
                  <a:pt x="345" y="310"/>
                </a:lnTo>
                <a:lnTo>
                  <a:pt x="344" y="301"/>
                </a:lnTo>
                <a:lnTo>
                  <a:pt x="335" y="293"/>
                </a:lnTo>
                <a:lnTo>
                  <a:pt x="329" y="286"/>
                </a:lnTo>
                <a:lnTo>
                  <a:pt x="319" y="274"/>
                </a:lnTo>
                <a:lnTo>
                  <a:pt x="328" y="273"/>
                </a:lnTo>
                <a:lnTo>
                  <a:pt x="339" y="280"/>
                </a:lnTo>
                <a:lnTo>
                  <a:pt x="346" y="281"/>
                </a:lnTo>
                <a:lnTo>
                  <a:pt x="359" y="280"/>
                </a:lnTo>
                <a:lnTo>
                  <a:pt x="369" y="276"/>
                </a:lnTo>
                <a:lnTo>
                  <a:pt x="378" y="270"/>
                </a:lnTo>
                <a:lnTo>
                  <a:pt x="388" y="268"/>
                </a:lnTo>
                <a:lnTo>
                  <a:pt x="395" y="256"/>
                </a:lnTo>
                <a:lnTo>
                  <a:pt x="399" y="250"/>
                </a:lnTo>
                <a:lnTo>
                  <a:pt x="407" y="249"/>
                </a:lnTo>
                <a:lnTo>
                  <a:pt x="417" y="248"/>
                </a:lnTo>
                <a:lnTo>
                  <a:pt x="430" y="241"/>
                </a:lnTo>
                <a:lnTo>
                  <a:pt x="437" y="233"/>
                </a:lnTo>
                <a:lnTo>
                  <a:pt x="439" y="223"/>
                </a:lnTo>
                <a:lnTo>
                  <a:pt x="442" y="210"/>
                </a:lnTo>
                <a:lnTo>
                  <a:pt x="447" y="203"/>
                </a:lnTo>
                <a:lnTo>
                  <a:pt x="457" y="198"/>
                </a:lnTo>
                <a:lnTo>
                  <a:pt x="470" y="193"/>
                </a:lnTo>
                <a:lnTo>
                  <a:pt x="476" y="185"/>
                </a:lnTo>
                <a:lnTo>
                  <a:pt x="486" y="183"/>
                </a:lnTo>
                <a:lnTo>
                  <a:pt x="493" y="188"/>
                </a:lnTo>
                <a:lnTo>
                  <a:pt x="501" y="183"/>
                </a:lnTo>
                <a:lnTo>
                  <a:pt x="513" y="181"/>
                </a:lnTo>
                <a:lnTo>
                  <a:pt x="521" y="183"/>
                </a:lnTo>
                <a:lnTo>
                  <a:pt x="525" y="179"/>
                </a:lnTo>
                <a:lnTo>
                  <a:pt x="531" y="176"/>
                </a:lnTo>
                <a:lnTo>
                  <a:pt x="540" y="181"/>
                </a:lnTo>
                <a:lnTo>
                  <a:pt x="547" y="173"/>
                </a:lnTo>
                <a:lnTo>
                  <a:pt x="552" y="172"/>
                </a:lnTo>
                <a:lnTo>
                  <a:pt x="557" y="160"/>
                </a:lnTo>
                <a:lnTo>
                  <a:pt x="559" y="148"/>
                </a:lnTo>
                <a:lnTo>
                  <a:pt x="548" y="150"/>
                </a:lnTo>
                <a:lnTo>
                  <a:pt x="542" y="157"/>
                </a:lnTo>
                <a:lnTo>
                  <a:pt x="537" y="155"/>
                </a:lnTo>
                <a:lnTo>
                  <a:pt x="527" y="157"/>
                </a:lnTo>
                <a:lnTo>
                  <a:pt x="521" y="152"/>
                </a:lnTo>
                <a:lnTo>
                  <a:pt x="513" y="148"/>
                </a:lnTo>
                <a:lnTo>
                  <a:pt x="503" y="154"/>
                </a:lnTo>
                <a:lnTo>
                  <a:pt x="491" y="154"/>
                </a:lnTo>
                <a:lnTo>
                  <a:pt x="477" y="152"/>
                </a:lnTo>
                <a:lnTo>
                  <a:pt x="467" y="154"/>
                </a:lnTo>
                <a:lnTo>
                  <a:pt x="454" y="157"/>
                </a:lnTo>
                <a:lnTo>
                  <a:pt x="446" y="162"/>
                </a:lnTo>
                <a:lnTo>
                  <a:pt x="436" y="164"/>
                </a:lnTo>
                <a:lnTo>
                  <a:pt x="420" y="164"/>
                </a:lnTo>
                <a:lnTo>
                  <a:pt x="417" y="168"/>
                </a:lnTo>
                <a:lnTo>
                  <a:pt x="412" y="174"/>
                </a:lnTo>
                <a:lnTo>
                  <a:pt x="409" y="168"/>
                </a:lnTo>
                <a:lnTo>
                  <a:pt x="402" y="155"/>
                </a:lnTo>
                <a:lnTo>
                  <a:pt x="393" y="142"/>
                </a:lnTo>
                <a:lnTo>
                  <a:pt x="388" y="134"/>
                </a:lnTo>
                <a:lnTo>
                  <a:pt x="402" y="128"/>
                </a:lnTo>
                <a:lnTo>
                  <a:pt x="417" y="125"/>
                </a:lnTo>
                <a:lnTo>
                  <a:pt x="423" y="117"/>
                </a:lnTo>
                <a:lnTo>
                  <a:pt x="419" y="110"/>
                </a:lnTo>
                <a:lnTo>
                  <a:pt x="410" y="102"/>
                </a:lnTo>
                <a:lnTo>
                  <a:pt x="405" y="90"/>
                </a:lnTo>
                <a:lnTo>
                  <a:pt x="406" y="85"/>
                </a:lnTo>
                <a:lnTo>
                  <a:pt x="406" y="78"/>
                </a:lnTo>
                <a:lnTo>
                  <a:pt x="398" y="73"/>
                </a:lnTo>
                <a:lnTo>
                  <a:pt x="395" y="68"/>
                </a:lnTo>
                <a:lnTo>
                  <a:pt x="402" y="64"/>
                </a:lnTo>
                <a:lnTo>
                  <a:pt x="412" y="62"/>
                </a:lnTo>
                <a:lnTo>
                  <a:pt x="420" y="60"/>
                </a:lnTo>
                <a:lnTo>
                  <a:pt x="430" y="57"/>
                </a:lnTo>
                <a:lnTo>
                  <a:pt x="443" y="52"/>
                </a:lnTo>
                <a:lnTo>
                  <a:pt x="451" y="49"/>
                </a:lnTo>
                <a:lnTo>
                  <a:pt x="464" y="43"/>
                </a:lnTo>
                <a:lnTo>
                  <a:pt x="474" y="38"/>
                </a:lnTo>
                <a:lnTo>
                  <a:pt x="484" y="35"/>
                </a:lnTo>
                <a:lnTo>
                  <a:pt x="491" y="32"/>
                </a:lnTo>
                <a:lnTo>
                  <a:pt x="501" y="29"/>
                </a:lnTo>
                <a:lnTo>
                  <a:pt x="513" y="32"/>
                </a:lnTo>
                <a:lnTo>
                  <a:pt x="518" y="37"/>
                </a:lnTo>
                <a:lnTo>
                  <a:pt x="525" y="37"/>
                </a:lnTo>
                <a:lnTo>
                  <a:pt x="535" y="35"/>
                </a:lnTo>
                <a:lnTo>
                  <a:pt x="540" y="30"/>
                </a:lnTo>
                <a:lnTo>
                  <a:pt x="547" y="24"/>
                </a:lnTo>
                <a:lnTo>
                  <a:pt x="551" y="18"/>
                </a:lnTo>
                <a:lnTo>
                  <a:pt x="562" y="0"/>
                </a:lnTo>
                <a:lnTo>
                  <a:pt x="594" y="25"/>
                </a:lnTo>
                <a:lnTo>
                  <a:pt x="589" y="39"/>
                </a:lnTo>
                <a:lnTo>
                  <a:pt x="591" y="54"/>
                </a:lnTo>
                <a:lnTo>
                  <a:pt x="584" y="64"/>
                </a:lnTo>
                <a:lnTo>
                  <a:pt x="585" y="79"/>
                </a:lnTo>
                <a:lnTo>
                  <a:pt x="585" y="89"/>
                </a:lnTo>
                <a:lnTo>
                  <a:pt x="596" y="93"/>
                </a:lnTo>
                <a:lnTo>
                  <a:pt x="602" y="94"/>
                </a:lnTo>
                <a:lnTo>
                  <a:pt x="608" y="104"/>
                </a:lnTo>
                <a:lnTo>
                  <a:pt x="615" y="108"/>
                </a:lnTo>
                <a:lnTo>
                  <a:pt x="628" y="114"/>
                </a:lnTo>
                <a:lnTo>
                  <a:pt x="636" y="115"/>
                </a:lnTo>
                <a:lnTo>
                  <a:pt x="642" y="118"/>
                </a:lnTo>
                <a:lnTo>
                  <a:pt x="652" y="123"/>
                </a:lnTo>
                <a:lnTo>
                  <a:pt x="662" y="125"/>
                </a:lnTo>
                <a:lnTo>
                  <a:pt x="670" y="125"/>
                </a:lnTo>
                <a:lnTo>
                  <a:pt x="684" y="130"/>
                </a:lnTo>
                <a:lnTo>
                  <a:pt x="696" y="128"/>
                </a:lnTo>
                <a:lnTo>
                  <a:pt x="709" y="124"/>
                </a:lnTo>
                <a:lnTo>
                  <a:pt x="716" y="122"/>
                </a:lnTo>
                <a:lnTo>
                  <a:pt x="724" y="128"/>
                </a:lnTo>
                <a:lnTo>
                  <a:pt x="734" y="130"/>
                </a:lnTo>
                <a:lnTo>
                  <a:pt x="750" y="134"/>
                </a:lnTo>
                <a:lnTo>
                  <a:pt x="760" y="140"/>
                </a:lnTo>
                <a:lnTo>
                  <a:pt x="773" y="147"/>
                </a:lnTo>
                <a:lnTo>
                  <a:pt x="782" y="157"/>
                </a:lnTo>
                <a:lnTo>
                  <a:pt x="787" y="168"/>
                </a:lnTo>
                <a:lnTo>
                  <a:pt x="788" y="180"/>
                </a:lnTo>
                <a:lnTo>
                  <a:pt x="804" y="186"/>
                </a:lnTo>
                <a:lnTo>
                  <a:pt x="818" y="194"/>
                </a:lnTo>
                <a:lnTo>
                  <a:pt x="824" y="196"/>
                </a:lnTo>
                <a:lnTo>
                  <a:pt x="835" y="195"/>
                </a:lnTo>
                <a:lnTo>
                  <a:pt x="848" y="195"/>
                </a:lnTo>
                <a:lnTo>
                  <a:pt x="851" y="196"/>
                </a:lnTo>
                <a:lnTo>
                  <a:pt x="855" y="199"/>
                </a:lnTo>
                <a:lnTo>
                  <a:pt x="858" y="205"/>
                </a:lnTo>
                <a:lnTo>
                  <a:pt x="871" y="205"/>
                </a:lnTo>
                <a:lnTo>
                  <a:pt x="888" y="208"/>
                </a:lnTo>
                <a:lnTo>
                  <a:pt x="905" y="206"/>
                </a:lnTo>
                <a:lnTo>
                  <a:pt x="922" y="208"/>
                </a:lnTo>
                <a:lnTo>
                  <a:pt x="937" y="209"/>
                </a:lnTo>
                <a:lnTo>
                  <a:pt x="947" y="211"/>
                </a:lnTo>
                <a:lnTo>
                  <a:pt x="956" y="206"/>
                </a:lnTo>
                <a:lnTo>
                  <a:pt x="970" y="208"/>
                </a:lnTo>
                <a:lnTo>
                  <a:pt x="984" y="209"/>
                </a:lnTo>
                <a:lnTo>
                  <a:pt x="997" y="208"/>
                </a:lnTo>
                <a:lnTo>
                  <a:pt x="1008" y="209"/>
                </a:lnTo>
                <a:lnTo>
                  <a:pt x="1021" y="209"/>
                </a:lnTo>
                <a:lnTo>
                  <a:pt x="1034" y="208"/>
                </a:lnTo>
                <a:lnTo>
                  <a:pt x="1044" y="208"/>
                </a:lnTo>
                <a:lnTo>
                  <a:pt x="1050" y="205"/>
                </a:lnTo>
                <a:lnTo>
                  <a:pt x="1062" y="208"/>
                </a:lnTo>
                <a:lnTo>
                  <a:pt x="1075" y="209"/>
                </a:lnTo>
                <a:lnTo>
                  <a:pt x="1084" y="211"/>
                </a:lnTo>
                <a:lnTo>
                  <a:pt x="1095" y="215"/>
                </a:lnTo>
                <a:lnTo>
                  <a:pt x="1108" y="219"/>
                </a:lnTo>
                <a:lnTo>
                  <a:pt x="1115" y="219"/>
                </a:lnTo>
                <a:lnTo>
                  <a:pt x="1123" y="215"/>
                </a:lnTo>
                <a:lnTo>
                  <a:pt x="1131" y="225"/>
                </a:lnTo>
                <a:lnTo>
                  <a:pt x="1136" y="238"/>
                </a:lnTo>
                <a:lnTo>
                  <a:pt x="1142" y="248"/>
                </a:lnTo>
                <a:lnTo>
                  <a:pt x="1140" y="259"/>
                </a:lnTo>
                <a:lnTo>
                  <a:pt x="1146" y="265"/>
                </a:lnTo>
                <a:lnTo>
                  <a:pt x="1148" y="274"/>
                </a:lnTo>
                <a:lnTo>
                  <a:pt x="1146" y="279"/>
                </a:lnTo>
                <a:lnTo>
                  <a:pt x="1140" y="279"/>
                </a:lnTo>
                <a:lnTo>
                  <a:pt x="1132" y="281"/>
                </a:lnTo>
                <a:lnTo>
                  <a:pt x="1133" y="289"/>
                </a:lnTo>
                <a:lnTo>
                  <a:pt x="1140" y="296"/>
                </a:lnTo>
                <a:lnTo>
                  <a:pt x="1146" y="303"/>
                </a:lnTo>
                <a:lnTo>
                  <a:pt x="1146" y="311"/>
                </a:lnTo>
                <a:lnTo>
                  <a:pt x="1153" y="308"/>
                </a:lnTo>
                <a:lnTo>
                  <a:pt x="1165" y="306"/>
                </a:lnTo>
                <a:lnTo>
                  <a:pt x="1175" y="305"/>
                </a:lnTo>
                <a:lnTo>
                  <a:pt x="1187" y="309"/>
                </a:lnTo>
                <a:lnTo>
                  <a:pt x="1199" y="310"/>
                </a:lnTo>
                <a:lnTo>
                  <a:pt x="1214" y="311"/>
                </a:lnTo>
                <a:lnTo>
                  <a:pt x="1227" y="306"/>
                </a:lnTo>
                <a:lnTo>
                  <a:pt x="1237" y="303"/>
                </a:lnTo>
                <a:lnTo>
                  <a:pt x="1244" y="299"/>
                </a:lnTo>
                <a:lnTo>
                  <a:pt x="1250" y="296"/>
                </a:lnTo>
                <a:lnTo>
                  <a:pt x="1253" y="290"/>
                </a:lnTo>
                <a:lnTo>
                  <a:pt x="1257" y="281"/>
                </a:lnTo>
                <a:lnTo>
                  <a:pt x="1271" y="278"/>
                </a:lnTo>
                <a:lnTo>
                  <a:pt x="1281" y="274"/>
                </a:lnTo>
                <a:lnTo>
                  <a:pt x="1292" y="273"/>
                </a:lnTo>
                <a:lnTo>
                  <a:pt x="1298" y="275"/>
                </a:lnTo>
                <a:lnTo>
                  <a:pt x="1308" y="276"/>
                </a:lnTo>
                <a:lnTo>
                  <a:pt x="1311" y="270"/>
                </a:lnTo>
                <a:lnTo>
                  <a:pt x="1311" y="263"/>
                </a:lnTo>
                <a:lnTo>
                  <a:pt x="1317" y="259"/>
                </a:lnTo>
                <a:lnTo>
                  <a:pt x="1321" y="249"/>
                </a:lnTo>
                <a:lnTo>
                  <a:pt x="1319" y="241"/>
                </a:lnTo>
                <a:lnTo>
                  <a:pt x="1308" y="233"/>
                </a:lnTo>
                <a:lnTo>
                  <a:pt x="1307" y="229"/>
                </a:lnTo>
                <a:lnTo>
                  <a:pt x="1312" y="226"/>
                </a:lnTo>
                <a:lnTo>
                  <a:pt x="1324" y="220"/>
                </a:lnTo>
                <a:lnTo>
                  <a:pt x="1335" y="214"/>
                </a:lnTo>
                <a:lnTo>
                  <a:pt x="1348" y="203"/>
                </a:lnTo>
                <a:lnTo>
                  <a:pt x="1358" y="194"/>
                </a:lnTo>
                <a:lnTo>
                  <a:pt x="1363" y="184"/>
                </a:lnTo>
                <a:lnTo>
                  <a:pt x="1359" y="172"/>
                </a:lnTo>
                <a:lnTo>
                  <a:pt x="1355" y="169"/>
                </a:lnTo>
                <a:lnTo>
                  <a:pt x="1359" y="160"/>
                </a:lnTo>
                <a:lnTo>
                  <a:pt x="1363" y="154"/>
                </a:lnTo>
                <a:lnTo>
                  <a:pt x="1376" y="152"/>
                </a:lnTo>
                <a:lnTo>
                  <a:pt x="1385" y="150"/>
                </a:lnTo>
                <a:lnTo>
                  <a:pt x="1398" y="145"/>
                </a:lnTo>
                <a:lnTo>
                  <a:pt x="1410" y="138"/>
                </a:lnTo>
                <a:lnTo>
                  <a:pt x="1427" y="130"/>
                </a:lnTo>
                <a:lnTo>
                  <a:pt x="1439" y="122"/>
                </a:lnTo>
                <a:lnTo>
                  <a:pt x="1447" y="114"/>
                </a:lnTo>
                <a:lnTo>
                  <a:pt x="1466" y="109"/>
                </a:lnTo>
                <a:lnTo>
                  <a:pt x="1473" y="109"/>
                </a:lnTo>
                <a:lnTo>
                  <a:pt x="1486" y="110"/>
                </a:lnTo>
                <a:lnTo>
                  <a:pt x="1496" y="108"/>
                </a:lnTo>
                <a:lnTo>
                  <a:pt x="1506" y="107"/>
                </a:lnTo>
                <a:lnTo>
                  <a:pt x="1510" y="114"/>
                </a:lnTo>
                <a:lnTo>
                  <a:pt x="1520" y="112"/>
                </a:lnTo>
                <a:lnTo>
                  <a:pt x="1530" y="104"/>
                </a:lnTo>
                <a:lnTo>
                  <a:pt x="1540" y="108"/>
                </a:lnTo>
                <a:lnTo>
                  <a:pt x="1541" y="100"/>
                </a:lnTo>
                <a:lnTo>
                  <a:pt x="1548" y="95"/>
                </a:lnTo>
                <a:lnTo>
                  <a:pt x="1558" y="98"/>
                </a:lnTo>
                <a:lnTo>
                  <a:pt x="1582" y="98"/>
                </a:lnTo>
                <a:lnTo>
                  <a:pt x="1596" y="94"/>
                </a:lnTo>
                <a:lnTo>
                  <a:pt x="1605" y="97"/>
                </a:lnTo>
                <a:lnTo>
                  <a:pt x="1608" y="103"/>
                </a:lnTo>
                <a:lnTo>
                  <a:pt x="1615" y="112"/>
                </a:lnTo>
                <a:lnTo>
                  <a:pt x="1626" y="122"/>
                </a:lnTo>
                <a:lnTo>
                  <a:pt x="1631" y="134"/>
                </a:lnTo>
                <a:lnTo>
                  <a:pt x="1635" y="147"/>
                </a:lnTo>
                <a:lnTo>
                  <a:pt x="1632" y="157"/>
                </a:lnTo>
                <a:lnTo>
                  <a:pt x="1642" y="164"/>
                </a:lnTo>
                <a:lnTo>
                  <a:pt x="1640" y="172"/>
                </a:lnTo>
                <a:lnTo>
                  <a:pt x="1632" y="172"/>
                </a:lnTo>
                <a:lnTo>
                  <a:pt x="1621" y="169"/>
                </a:lnTo>
                <a:lnTo>
                  <a:pt x="1602" y="167"/>
                </a:lnTo>
                <a:lnTo>
                  <a:pt x="1582" y="168"/>
                </a:lnTo>
                <a:lnTo>
                  <a:pt x="1581" y="173"/>
                </a:lnTo>
                <a:lnTo>
                  <a:pt x="1585" y="185"/>
                </a:lnTo>
                <a:lnTo>
                  <a:pt x="1588" y="191"/>
                </a:lnTo>
                <a:lnTo>
                  <a:pt x="1598" y="196"/>
                </a:lnTo>
                <a:lnTo>
                  <a:pt x="1599" y="205"/>
                </a:lnTo>
                <a:lnTo>
                  <a:pt x="1601" y="216"/>
                </a:lnTo>
                <a:lnTo>
                  <a:pt x="1612" y="223"/>
                </a:lnTo>
                <a:lnTo>
                  <a:pt x="1616" y="218"/>
                </a:lnTo>
                <a:lnTo>
                  <a:pt x="1619" y="209"/>
                </a:lnTo>
                <a:lnTo>
                  <a:pt x="1628" y="211"/>
                </a:lnTo>
                <a:lnTo>
                  <a:pt x="1626" y="220"/>
                </a:lnTo>
                <a:lnTo>
                  <a:pt x="1638" y="224"/>
                </a:lnTo>
                <a:lnTo>
                  <a:pt x="1643" y="216"/>
                </a:lnTo>
                <a:lnTo>
                  <a:pt x="1656" y="216"/>
                </a:lnTo>
                <a:lnTo>
                  <a:pt x="1662" y="218"/>
                </a:lnTo>
                <a:lnTo>
                  <a:pt x="1663" y="223"/>
                </a:lnTo>
                <a:lnTo>
                  <a:pt x="1666" y="221"/>
                </a:lnTo>
                <a:lnTo>
                  <a:pt x="1670" y="215"/>
                </a:lnTo>
                <a:lnTo>
                  <a:pt x="1675" y="218"/>
                </a:lnTo>
                <a:lnTo>
                  <a:pt x="1676" y="223"/>
                </a:lnTo>
                <a:lnTo>
                  <a:pt x="1689" y="223"/>
                </a:lnTo>
                <a:lnTo>
                  <a:pt x="1694" y="220"/>
                </a:lnTo>
                <a:lnTo>
                  <a:pt x="1703" y="220"/>
                </a:lnTo>
                <a:lnTo>
                  <a:pt x="1713" y="211"/>
                </a:lnTo>
                <a:lnTo>
                  <a:pt x="1721" y="211"/>
                </a:lnTo>
                <a:lnTo>
                  <a:pt x="1726" y="214"/>
                </a:lnTo>
                <a:lnTo>
                  <a:pt x="1740" y="219"/>
                </a:lnTo>
                <a:lnTo>
                  <a:pt x="1754" y="220"/>
                </a:lnTo>
                <a:lnTo>
                  <a:pt x="1764" y="216"/>
                </a:lnTo>
                <a:lnTo>
                  <a:pt x="1780" y="209"/>
                </a:lnTo>
                <a:lnTo>
                  <a:pt x="1792" y="204"/>
                </a:lnTo>
                <a:lnTo>
                  <a:pt x="1805" y="199"/>
                </a:lnTo>
                <a:lnTo>
                  <a:pt x="1822" y="189"/>
                </a:lnTo>
                <a:lnTo>
                  <a:pt x="1838" y="183"/>
                </a:lnTo>
                <a:lnTo>
                  <a:pt x="1839" y="174"/>
                </a:lnTo>
                <a:lnTo>
                  <a:pt x="1842" y="164"/>
                </a:lnTo>
                <a:lnTo>
                  <a:pt x="1851" y="165"/>
                </a:lnTo>
                <a:lnTo>
                  <a:pt x="1866" y="159"/>
                </a:lnTo>
                <a:lnTo>
                  <a:pt x="1872" y="155"/>
                </a:lnTo>
                <a:lnTo>
                  <a:pt x="1882" y="158"/>
                </a:lnTo>
                <a:lnTo>
                  <a:pt x="1888" y="159"/>
                </a:lnTo>
                <a:lnTo>
                  <a:pt x="1895" y="157"/>
                </a:lnTo>
                <a:lnTo>
                  <a:pt x="1902" y="155"/>
                </a:lnTo>
                <a:lnTo>
                  <a:pt x="1906" y="157"/>
                </a:lnTo>
                <a:lnTo>
                  <a:pt x="1912" y="154"/>
                </a:lnTo>
                <a:lnTo>
                  <a:pt x="1919" y="148"/>
                </a:lnTo>
                <a:lnTo>
                  <a:pt x="1925" y="153"/>
                </a:lnTo>
                <a:lnTo>
                  <a:pt x="1926" y="160"/>
                </a:lnTo>
                <a:lnTo>
                  <a:pt x="1927" y="170"/>
                </a:lnTo>
                <a:lnTo>
                  <a:pt x="1930" y="179"/>
                </a:lnTo>
                <a:lnTo>
                  <a:pt x="1939" y="184"/>
                </a:lnTo>
                <a:lnTo>
                  <a:pt x="1943" y="180"/>
                </a:lnTo>
                <a:lnTo>
                  <a:pt x="1950" y="179"/>
                </a:lnTo>
                <a:lnTo>
                  <a:pt x="1960" y="174"/>
                </a:lnTo>
                <a:lnTo>
                  <a:pt x="1974" y="175"/>
                </a:lnTo>
                <a:lnTo>
                  <a:pt x="1979" y="183"/>
                </a:lnTo>
                <a:lnTo>
                  <a:pt x="1987" y="185"/>
                </a:lnTo>
                <a:lnTo>
                  <a:pt x="1998" y="185"/>
                </a:lnTo>
                <a:lnTo>
                  <a:pt x="2008" y="184"/>
                </a:lnTo>
                <a:lnTo>
                  <a:pt x="2014" y="183"/>
                </a:lnTo>
                <a:lnTo>
                  <a:pt x="2024" y="186"/>
                </a:lnTo>
                <a:lnTo>
                  <a:pt x="2031" y="186"/>
                </a:lnTo>
                <a:lnTo>
                  <a:pt x="2035" y="181"/>
                </a:lnTo>
                <a:lnTo>
                  <a:pt x="2044" y="183"/>
                </a:lnTo>
                <a:lnTo>
                  <a:pt x="2044" y="186"/>
                </a:lnTo>
                <a:lnTo>
                  <a:pt x="2055" y="180"/>
                </a:lnTo>
                <a:lnTo>
                  <a:pt x="2064" y="181"/>
                </a:lnTo>
                <a:lnTo>
                  <a:pt x="2072" y="183"/>
                </a:lnTo>
                <a:lnTo>
                  <a:pt x="2084" y="180"/>
                </a:lnTo>
                <a:lnTo>
                  <a:pt x="2092" y="180"/>
                </a:lnTo>
                <a:lnTo>
                  <a:pt x="2104" y="181"/>
                </a:lnTo>
                <a:lnTo>
                  <a:pt x="2104" y="176"/>
                </a:lnTo>
                <a:lnTo>
                  <a:pt x="2099" y="174"/>
                </a:lnTo>
                <a:lnTo>
                  <a:pt x="2099" y="167"/>
                </a:lnTo>
                <a:lnTo>
                  <a:pt x="2095" y="163"/>
                </a:lnTo>
                <a:lnTo>
                  <a:pt x="2098" y="159"/>
                </a:lnTo>
                <a:lnTo>
                  <a:pt x="2099" y="154"/>
                </a:lnTo>
                <a:lnTo>
                  <a:pt x="2109" y="148"/>
                </a:lnTo>
                <a:lnTo>
                  <a:pt x="2119" y="144"/>
                </a:lnTo>
                <a:lnTo>
                  <a:pt x="2129" y="147"/>
                </a:lnTo>
                <a:lnTo>
                  <a:pt x="2142" y="147"/>
                </a:lnTo>
                <a:lnTo>
                  <a:pt x="2155" y="145"/>
                </a:lnTo>
                <a:lnTo>
                  <a:pt x="2160" y="144"/>
                </a:lnTo>
                <a:lnTo>
                  <a:pt x="2168" y="138"/>
                </a:lnTo>
                <a:lnTo>
                  <a:pt x="2176" y="130"/>
                </a:lnTo>
                <a:lnTo>
                  <a:pt x="2203" y="130"/>
                </a:lnTo>
                <a:lnTo>
                  <a:pt x="2207" y="129"/>
                </a:lnTo>
                <a:lnTo>
                  <a:pt x="2209" y="122"/>
                </a:lnTo>
                <a:lnTo>
                  <a:pt x="2209" y="117"/>
                </a:lnTo>
                <a:lnTo>
                  <a:pt x="2206" y="113"/>
                </a:lnTo>
                <a:lnTo>
                  <a:pt x="2213" y="109"/>
                </a:lnTo>
                <a:lnTo>
                  <a:pt x="2221" y="110"/>
                </a:lnTo>
                <a:lnTo>
                  <a:pt x="2227" y="115"/>
                </a:lnTo>
                <a:lnTo>
                  <a:pt x="2230" y="119"/>
                </a:lnTo>
                <a:lnTo>
                  <a:pt x="2240" y="122"/>
                </a:lnTo>
                <a:lnTo>
                  <a:pt x="2250" y="123"/>
                </a:lnTo>
                <a:lnTo>
                  <a:pt x="2263" y="123"/>
                </a:lnTo>
                <a:lnTo>
                  <a:pt x="2278" y="122"/>
                </a:lnTo>
                <a:lnTo>
                  <a:pt x="2288" y="123"/>
                </a:lnTo>
                <a:lnTo>
                  <a:pt x="2295" y="125"/>
                </a:lnTo>
                <a:lnTo>
                  <a:pt x="2298" y="134"/>
                </a:lnTo>
                <a:lnTo>
                  <a:pt x="2301" y="143"/>
                </a:lnTo>
                <a:lnTo>
                  <a:pt x="2301" y="145"/>
                </a:lnTo>
                <a:lnTo>
                  <a:pt x="2305" y="154"/>
                </a:lnTo>
                <a:lnTo>
                  <a:pt x="2302" y="158"/>
                </a:lnTo>
                <a:lnTo>
                  <a:pt x="2302" y="158"/>
                </a:lnTo>
                <a:lnTo>
                  <a:pt x="2308" y="165"/>
                </a:lnTo>
                <a:lnTo>
                  <a:pt x="2315" y="168"/>
                </a:lnTo>
                <a:lnTo>
                  <a:pt x="2329" y="167"/>
                </a:lnTo>
                <a:lnTo>
                  <a:pt x="2338" y="163"/>
                </a:lnTo>
                <a:lnTo>
                  <a:pt x="2346" y="159"/>
                </a:lnTo>
                <a:lnTo>
                  <a:pt x="2352" y="155"/>
                </a:lnTo>
                <a:lnTo>
                  <a:pt x="2364" y="153"/>
                </a:lnTo>
                <a:lnTo>
                  <a:pt x="2373" y="152"/>
                </a:lnTo>
                <a:lnTo>
                  <a:pt x="2391" y="154"/>
                </a:lnTo>
                <a:lnTo>
                  <a:pt x="2400" y="160"/>
                </a:lnTo>
                <a:lnTo>
                  <a:pt x="2413" y="165"/>
                </a:lnTo>
                <a:lnTo>
                  <a:pt x="2426" y="170"/>
                </a:lnTo>
                <a:lnTo>
                  <a:pt x="2432" y="172"/>
                </a:lnTo>
                <a:lnTo>
                  <a:pt x="2445" y="165"/>
                </a:lnTo>
                <a:lnTo>
                  <a:pt x="2454" y="162"/>
                </a:lnTo>
                <a:lnTo>
                  <a:pt x="2463" y="167"/>
                </a:lnTo>
                <a:lnTo>
                  <a:pt x="2473" y="165"/>
                </a:lnTo>
                <a:lnTo>
                  <a:pt x="2479" y="165"/>
                </a:lnTo>
                <a:lnTo>
                  <a:pt x="2496" y="158"/>
                </a:lnTo>
                <a:lnTo>
                  <a:pt x="2503" y="153"/>
                </a:lnTo>
                <a:lnTo>
                  <a:pt x="2511" y="144"/>
                </a:lnTo>
                <a:lnTo>
                  <a:pt x="2518" y="144"/>
                </a:lnTo>
                <a:lnTo>
                  <a:pt x="2530" y="142"/>
                </a:lnTo>
                <a:lnTo>
                  <a:pt x="2537" y="138"/>
                </a:lnTo>
                <a:lnTo>
                  <a:pt x="2544" y="138"/>
                </a:lnTo>
                <a:lnTo>
                  <a:pt x="2555" y="140"/>
                </a:lnTo>
                <a:lnTo>
                  <a:pt x="2564" y="144"/>
                </a:lnTo>
                <a:lnTo>
                  <a:pt x="2570" y="149"/>
                </a:lnTo>
                <a:lnTo>
                  <a:pt x="2579" y="155"/>
                </a:lnTo>
                <a:lnTo>
                  <a:pt x="2587" y="165"/>
                </a:lnTo>
                <a:lnTo>
                  <a:pt x="2597" y="173"/>
                </a:lnTo>
                <a:lnTo>
                  <a:pt x="2598" y="174"/>
                </a:lnTo>
                <a:lnTo>
                  <a:pt x="2605" y="181"/>
                </a:lnTo>
                <a:lnTo>
                  <a:pt x="2609" y="194"/>
                </a:lnTo>
                <a:lnTo>
                  <a:pt x="2612" y="201"/>
                </a:lnTo>
                <a:lnTo>
                  <a:pt x="2615" y="208"/>
                </a:lnTo>
                <a:lnTo>
                  <a:pt x="2619" y="213"/>
                </a:lnTo>
                <a:lnTo>
                  <a:pt x="2625" y="214"/>
                </a:lnTo>
                <a:lnTo>
                  <a:pt x="2628" y="213"/>
                </a:lnTo>
                <a:lnTo>
                  <a:pt x="2633" y="213"/>
                </a:lnTo>
                <a:lnTo>
                  <a:pt x="2642" y="215"/>
                </a:lnTo>
                <a:lnTo>
                  <a:pt x="2652" y="220"/>
                </a:lnTo>
                <a:lnTo>
                  <a:pt x="2659" y="226"/>
                </a:lnTo>
                <a:lnTo>
                  <a:pt x="2668" y="233"/>
                </a:lnTo>
                <a:lnTo>
                  <a:pt x="2675" y="234"/>
                </a:lnTo>
                <a:lnTo>
                  <a:pt x="2683" y="235"/>
                </a:lnTo>
                <a:lnTo>
                  <a:pt x="2690" y="234"/>
                </a:lnTo>
                <a:lnTo>
                  <a:pt x="2699" y="231"/>
                </a:lnTo>
                <a:lnTo>
                  <a:pt x="2696" y="240"/>
                </a:lnTo>
                <a:lnTo>
                  <a:pt x="2690" y="246"/>
                </a:lnTo>
                <a:lnTo>
                  <a:pt x="2680" y="258"/>
                </a:lnTo>
                <a:lnTo>
                  <a:pt x="2670" y="265"/>
                </a:lnTo>
                <a:lnTo>
                  <a:pt x="2665" y="269"/>
                </a:lnTo>
                <a:lnTo>
                  <a:pt x="2658" y="271"/>
                </a:lnTo>
                <a:lnTo>
                  <a:pt x="2646" y="273"/>
                </a:lnTo>
                <a:lnTo>
                  <a:pt x="2636" y="279"/>
                </a:lnTo>
                <a:lnTo>
                  <a:pt x="2629" y="284"/>
                </a:lnTo>
                <a:lnTo>
                  <a:pt x="2626" y="294"/>
                </a:lnTo>
                <a:lnTo>
                  <a:pt x="2623" y="298"/>
                </a:lnTo>
                <a:lnTo>
                  <a:pt x="2623" y="328"/>
                </a:lnTo>
                <a:lnTo>
                  <a:pt x="2618" y="336"/>
                </a:lnTo>
                <a:lnTo>
                  <a:pt x="2622" y="348"/>
                </a:lnTo>
                <a:lnTo>
                  <a:pt x="2626" y="358"/>
                </a:lnTo>
                <a:lnTo>
                  <a:pt x="2633" y="360"/>
                </a:lnTo>
                <a:lnTo>
                  <a:pt x="2642" y="359"/>
                </a:lnTo>
                <a:lnTo>
                  <a:pt x="2650" y="359"/>
                </a:lnTo>
                <a:lnTo>
                  <a:pt x="2656" y="373"/>
                </a:lnTo>
                <a:lnTo>
                  <a:pt x="2656" y="391"/>
                </a:lnTo>
                <a:lnTo>
                  <a:pt x="2658" y="405"/>
                </a:lnTo>
                <a:lnTo>
                  <a:pt x="2659" y="419"/>
                </a:lnTo>
                <a:lnTo>
                  <a:pt x="2660" y="429"/>
                </a:lnTo>
                <a:lnTo>
                  <a:pt x="2669" y="439"/>
                </a:lnTo>
                <a:lnTo>
                  <a:pt x="2663" y="443"/>
                </a:lnTo>
                <a:lnTo>
                  <a:pt x="2656" y="444"/>
                </a:lnTo>
                <a:lnTo>
                  <a:pt x="2649" y="449"/>
                </a:lnTo>
                <a:lnTo>
                  <a:pt x="2638" y="455"/>
                </a:lnTo>
                <a:lnTo>
                  <a:pt x="2633" y="464"/>
                </a:lnTo>
                <a:lnTo>
                  <a:pt x="2643" y="472"/>
                </a:lnTo>
                <a:lnTo>
                  <a:pt x="2650" y="470"/>
                </a:lnTo>
                <a:lnTo>
                  <a:pt x="2663" y="466"/>
                </a:lnTo>
                <a:lnTo>
                  <a:pt x="2670" y="465"/>
                </a:lnTo>
                <a:lnTo>
                  <a:pt x="2677" y="465"/>
                </a:lnTo>
                <a:lnTo>
                  <a:pt x="2676" y="476"/>
                </a:lnTo>
                <a:lnTo>
                  <a:pt x="2680" y="484"/>
                </a:lnTo>
                <a:lnTo>
                  <a:pt x="2677" y="499"/>
                </a:lnTo>
                <a:lnTo>
                  <a:pt x="2676" y="511"/>
                </a:lnTo>
                <a:lnTo>
                  <a:pt x="2677" y="510"/>
                </a:lnTo>
                <a:lnTo>
                  <a:pt x="2675" y="517"/>
                </a:lnTo>
                <a:lnTo>
                  <a:pt x="2675" y="525"/>
                </a:lnTo>
                <a:lnTo>
                  <a:pt x="2672" y="531"/>
                </a:lnTo>
                <a:lnTo>
                  <a:pt x="2673" y="537"/>
                </a:lnTo>
                <a:lnTo>
                  <a:pt x="2680" y="549"/>
                </a:lnTo>
                <a:lnTo>
                  <a:pt x="2670" y="556"/>
                </a:lnTo>
                <a:lnTo>
                  <a:pt x="2658" y="559"/>
                </a:lnTo>
                <a:lnTo>
                  <a:pt x="2646" y="562"/>
                </a:lnTo>
                <a:lnTo>
                  <a:pt x="2635" y="570"/>
                </a:lnTo>
                <a:lnTo>
                  <a:pt x="2622" y="575"/>
                </a:lnTo>
                <a:lnTo>
                  <a:pt x="2611" y="580"/>
                </a:lnTo>
                <a:lnTo>
                  <a:pt x="2606" y="586"/>
                </a:lnTo>
                <a:lnTo>
                  <a:pt x="2612" y="592"/>
                </a:lnTo>
                <a:lnTo>
                  <a:pt x="2606" y="601"/>
                </a:lnTo>
                <a:lnTo>
                  <a:pt x="2606" y="611"/>
                </a:lnTo>
                <a:lnTo>
                  <a:pt x="2615" y="612"/>
                </a:lnTo>
                <a:lnTo>
                  <a:pt x="2626" y="614"/>
                </a:lnTo>
                <a:lnTo>
                  <a:pt x="2642" y="615"/>
                </a:lnTo>
                <a:lnTo>
                  <a:pt x="2649" y="620"/>
                </a:lnTo>
                <a:lnTo>
                  <a:pt x="2656" y="629"/>
                </a:lnTo>
                <a:lnTo>
                  <a:pt x="2658" y="634"/>
                </a:lnTo>
                <a:lnTo>
                  <a:pt x="2658" y="639"/>
                </a:lnTo>
                <a:lnTo>
                  <a:pt x="2656" y="642"/>
                </a:lnTo>
                <a:lnTo>
                  <a:pt x="2658" y="647"/>
                </a:lnTo>
                <a:lnTo>
                  <a:pt x="2658" y="655"/>
                </a:lnTo>
                <a:lnTo>
                  <a:pt x="2655" y="660"/>
                </a:lnTo>
                <a:lnTo>
                  <a:pt x="2650" y="670"/>
                </a:lnTo>
                <a:lnTo>
                  <a:pt x="2645" y="676"/>
                </a:lnTo>
                <a:lnTo>
                  <a:pt x="2641" y="682"/>
                </a:lnTo>
                <a:lnTo>
                  <a:pt x="2633" y="680"/>
                </a:lnTo>
                <a:lnTo>
                  <a:pt x="2626" y="679"/>
                </a:lnTo>
                <a:lnTo>
                  <a:pt x="2618" y="677"/>
                </a:lnTo>
                <a:lnTo>
                  <a:pt x="2611" y="682"/>
                </a:lnTo>
                <a:lnTo>
                  <a:pt x="2608" y="694"/>
                </a:lnTo>
                <a:lnTo>
                  <a:pt x="2616" y="695"/>
                </a:lnTo>
                <a:lnTo>
                  <a:pt x="2631" y="694"/>
                </a:lnTo>
                <a:lnTo>
                  <a:pt x="2636" y="696"/>
                </a:lnTo>
                <a:lnTo>
                  <a:pt x="2638" y="702"/>
                </a:lnTo>
                <a:lnTo>
                  <a:pt x="2631" y="709"/>
                </a:lnTo>
                <a:lnTo>
                  <a:pt x="2625" y="715"/>
                </a:lnTo>
                <a:lnTo>
                  <a:pt x="2619" y="718"/>
                </a:lnTo>
                <a:lnTo>
                  <a:pt x="2609" y="722"/>
                </a:lnTo>
                <a:lnTo>
                  <a:pt x="2605" y="726"/>
                </a:lnTo>
                <a:lnTo>
                  <a:pt x="2614" y="728"/>
                </a:lnTo>
                <a:lnTo>
                  <a:pt x="2623" y="727"/>
                </a:lnTo>
                <a:lnTo>
                  <a:pt x="2631" y="730"/>
                </a:lnTo>
                <a:lnTo>
                  <a:pt x="2628" y="725"/>
                </a:lnTo>
                <a:lnTo>
                  <a:pt x="2631" y="717"/>
                </a:lnTo>
                <a:lnTo>
                  <a:pt x="2641" y="714"/>
                </a:lnTo>
                <a:lnTo>
                  <a:pt x="2648" y="716"/>
                </a:lnTo>
                <a:lnTo>
                  <a:pt x="2655" y="718"/>
                </a:lnTo>
                <a:lnTo>
                  <a:pt x="2655" y="732"/>
                </a:lnTo>
                <a:lnTo>
                  <a:pt x="2662" y="738"/>
                </a:lnTo>
                <a:lnTo>
                  <a:pt x="2669" y="742"/>
                </a:lnTo>
                <a:lnTo>
                  <a:pt x="2676" y="746"/>
                </a:lnTo>
                <a:lnTo>
                  <a:pt x="2682" y="750"/>
                </a:lnTo>
                <a:lnTo>
                  <a:pt x="2689" y="755"/>
                </a:lnTo>
                <a:lnTo>
                  <a:pt x="2695" y="763"/>
                </a:lnTo>
                <a:lnTo>
                  <a:pt x="2695" y="768"/>
                </a:lnTo>
                <a:lnTo>
                  <a:pt x="2693" y="777"/>
                </a:lnTo>
                <a:lnTo>
                  <a:pt x="2693" y="782"/>
                </a:lnTo>
                <a:lnTo>
                  <a:pt x="2699" y="783"/>
                </a:lnTo>
                <a:lnTo>
                  <a:pt x="2710" y="782"/>
                </a:lnTo>
                <a:lnTo>
                  <a:pt x="2724" y="786"/>
                </a:lnTo>
                <a:lnTo>
                  <a:pt x="2731" y="791"/>
                </a:lnTo>
                <a:lnTo>
                  <a:pt x="2739" y="796"/>
                </a:lnTo>
                <a:lnTo>
                  <a:pt x="2747" y="797"/>
                </a:lnTo>
                <a:lnTo>
                  <a:pt x="2753" y="797"/>
                </a:lnTo>
                <a:lnTo>
                  <a:pt x="2756" y="805"/>
                </a:lnTo>
                <a:lnTo>
                  <a:pt x="2757" y="811"/>
                </a:lnTo>
                <a:lnTo>
                  <a:pt x="2764" y="813"/>
                </a:lnTo>
                <a:lnTo>
                  <a:pt x="2773" y="816"/>
                </a:lnTo>
                <a:lnTo>
                  <a:pt x="2774" y="827"/>
                </a:lnTo>
                <a:lnTo>
                  <a:pt x="2764" y="833"/>
                </a:lnTo>
              </a:path>
            </a:pathLst>
          </a:custGeom>
          <a:solidFill>
            <a:srgbClr val="66FFFF"/>
          </a:solidFill>
          <a:ln w="3175">
            <a:solidFill>
              <a:srgbClr val="001762"/>
            </a:solidFill>
            <a:prstDash val="solid"/>
            <a:round/>
            <a:headEnd/>
            <a:tailEnd/>
          </a:ln>
        </p:spPr>
        <p:txBody>
          <a:bodyPr/>
          <a:lstStyle/>
          <a:p>
            <a:endParaRPr lang="en-US"/>
          </a:p>
        </p:txBody>
      </p:sp>
      <p:sp>
        <p:nvSpPr>
          <p:cNvPr id="326757" name="Freeform 101"/>
          <p:cNvSpPr>
            <a:spLocks/>
          </p:cNvSpPr>
          <p:nvPr/>
        </p:nvSpPr>
        <p:spPr bwMode="auto">
          <a:xfrm>
            <a:off x="3571875" y="2951560"/>
            <a:ext cx="0" cy="2381"/>
          </a:xfrm>
          <a:custGeom>
            <a:avLst/>
            <a:gdLst/>
            <a:ahLst/>
            <a:cxnLst>
              <a:cxn ang="0">
                <a:pos x="0" y="0"/>
              </a:cxn>
              <a:cxn ang="0">
                <a:pos x="0" y="0"/>
              </a:cxn>
              <a:cxn ang="0">
                <a:pos x="0" y="0"/>
              </a:cxn>
            </a:cxnLst>
            <a:rect l="0" t="0" r="r" b="b"/>
            <a:pathLst>
              <a:path>
                <a:moveTo>
                  <a:pt x="0" y="0"/>
                </a:moveTo>
                <a:lnTo>
                  <a:pt x="0"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58" name="Freeform 102"/>
          <p:cNvSpPr>
            <a:spLocks/>
          </p:cNvSpPr>
          <p:nvPr/>
        </p:nvSpPr>
        <p:spPr bwMode="auto">
          <a:xfrm>
            <a:off x="2568577" y="3186113"/>
            <a:ext cx="3175" cy="2381"/>
          </a:xfrm>
          <a:custGeom>
            <a:avLst/>
            <a:gdLst/>
            <a:ahLst/>
            <a:cxnLst>
              <a:cxn ang="0">
                <a:pos x="7" y="0"/>
              </a:cxn>
              <a:cxn ang="0">
                <a:pos x="6" y="1"/>
              </a:cxn>
              <a:cxn ang="0">
                <a:pos x="3" y="5"/>
              </a:cxn>
              <a:cxn ang="0">
                <a:pos x="2" y="5"/>
              </a:cxn>
              <a:cxn ang="0">
                <a:pos x="0" y="3"/>
              </a:cxn>
              <a:cxn ang="0">
                <a:pos x="0" y="2"/>
              </a:cxn>
              <a:cxn ang="0">
                <a:pos x="2" y="1"/>
              </a:cxn>
              <a:cxn ang="0">
                <a:pos x="7" y="0"/>
              </a:cxn>
            </a:cxnLst>
            <a:rect l="0" t="0" r="r" b="b"/>
            <a:pathLst>
              <a:path w="7" h="5">
                <a:moveTo>
                  <a:pt x="7" y="0"/>
                </a:moveTo>
                <a:lnTo>
                  <a:pt x="6" y="1"/>
                </a:lnTo>
                <a:lnTo>
                  <a:pt x="3" y="5"/>
                </a:lnTo>
                <a:lnTo>
                  <a:pt x="2" y="5"/>
                </a:lnTo>
                <a:lnTo>
                  <a:pt x="0" y="3"/>
                </a:lnTo>
                <a:lnTo>
                  <a:pt x="0" y="2"/>
                </a:lnTo>
                <a:lnTo>
                  <a:pt x="2" y="1"/>
                </a:lnTo>
                <a:lnTo>
                  <a:pt x="7" y="0"/>
                </a:lnTo>
              </a:path>
            </a:pathLst>
          </a:custGeom>
          <a:solidFill>
            <a:srgbClr val="CCFFFF"/>
          </a:solidFill>
          <a:ln w="3175">
            <a:solidFill>
              <a:srgbClr val="001762"/>
            </a:solidFill>
            <a:prstDash val="solid"/>
            <a:round/>
            <a:headEnd/>
            <a:tailEnd/>
          </a:ln>
        </p:spPr>
        <p:txBody>
          <a:bodyPr/>
          <a:lstStyle/>
          <a:p>
            <a:endParaRPr lang="en-US"/>
          </a:p>
        </p:txBody>
      </p:sp>
      <p:sp>
        <p:nvSpPr>
          <p:cNvPr id="326759" name="Freeform 103"/>
          <p:cNvSpPr>
            <a:spLocks/>
          </p:cNvSpPr>
          <p:nvPr/>
        </p:nvSpPr>
        <p:spPr bwMode="auto">
          <a:xfrm>
            <a:off x="2559052" y="3136107"/>
            <a:ext cx="3175" cy="0"/>
          </a:xfrm>
          <a:custGeom>
            <a:avLst/>
            <a:gdLst/>
            <a:ahLst/>
            <a:cxnLst>
              <a:cxn ang="0">
                <a:pos x="10" y="3"/>
              </a:cxn>
              <a:cxn ang="0">
                <a:pos x="10" y="3"/>
              </a:cxn>
              <a:cxn ang="0">
                <a:pos x="1" y="1"/>
              </a:cxn>
              <a:cxn ang="0">
                <a:pos x="0" y="1"/>
              </a:cxn>
              <a:cxn ang="0">
                <a:pos x="0" y="0"/>
              </a:cxn>
              <a:cxn ang="0">
                <a:pos x="4" y="0"/>
              </a:cxn>
              <a:cxn ang="0">
                <a:pos x="10" y="3"/>
              </a:cxn>
            </a:cxnLst>
            <a:rect l="0" t="0" r="r" b="b"/>
            <a:pathLst>
              <a:path w="10" h="3">
                <a:moveTo>
                  <a:pt x="10" y="3"/>
                </a:moveTo>
                <a:lnTo>
                  <a:pt x="10" y="3"/>
                </a:lnTo>
                <a:lnTo>
                  <a:pt x="1" y="1"/>
                </a:lnTo>
                <a:lnTo>
                  <a:pt x="0" y="1"/>
                </a:lnTo>
                <a:lnTo>
                  <a:pt x="0" y="0"/>
                </a:lnTo>
                <a:lnTo>
                  <a:pt x="4" y="0"/>
                </a:lnTo>
                <a:lnTo>
                  <a:pt x="10" y="3"/>
                </a:lnTo>
              </a:path>
            </a:pathLst>
          </a:custGeom>
          <a:solidFill>
            <a:srgbClr val="CCFFFF"/>
          </a:solidFill>
          <a:ln w="3175">
            <a:solidFill>
              <a:srgbClr val="001762"/>
            </a:solidFill>
            <a:prstDash val="solid"/>
            <a:round/>
            <a:headEnd/>
            <a:tailEnd/>
          </a:ln>
        </p:spPr>
        <p:txBody>
          <a:bodyPr/>
          <a:lstStyle/>
          <a:p>
            <a:endParaRPr lang="en-US"/>
          </a:p>
        </p:txBody>
      </p:sp>
      <p:sp>
        <p:nvSpPr>
          <p:cNvPr id="326760" name="Freeform 104"/>
          <p:cNvSpPr>
            <a:spLocks/>
          </p:cNvSpPr>
          <p:nvPr/>
        </p:nvSpPr>
        <p:spPr bwMode="auto">
          <a:xfrm>
            <a:off x="2676525" y="3595688"/>
            <a:ext cx="6350" cy="1191"/>
          </a:xfrm>
          <a:custGeom>
            <a:avLst/>
            <a:gdLst/>
            <a:ahLst/>
            <a:cxnLst>
              <a:cxn ang="0">
                <a:pos x="4" y="9"/>
              </a:cxn>
              <a:cxn ang="0">
                <a:pos x="3" y="9"/>
              </a:cxn>
              <a:cxn ang="0">
                <a:pos x="2" y="6"/>
              </a:cxn>
              <a:cxn ang="0">
                <a:pos x="0" y="0"/>
              </a:cxn>
              <a:cxn ang="0">
                <a:pos x="2" y="0"/>
              </a:cxn>
              <a:cxn ang="0">
                <a:pos x="2" y="1"/>
              </a:cxn>
              <a:cxn ang="0">
                <a:pos x="3" y="6"/>
              </a:cxn>
              <a:cxn ang="0">
                <a:pos x="6" y="9"/>
              </a:cxn>
              <a:cxn ang="0">
                <a:pos x="4" y="9"/>
              </a:cxn>
            </a:cxnLst>
            <a:rect l="0" t="0" r="r" b="b"/>
            <a:pathLst>
              <a:path w="6" h="9">
                <a:moveTo>
                  <a:pt x="4" y="9"/>
                </a:moveTo>
                <a:lnTo>
                  <a:pt x="3" y="9"/>
                </a:lnTo>
                <a:lnTo>
                  <a:pt x="2" y="6"/>
                </a:lnTo>
                <a:lnTo>
                  <a:pt x="0" y="0"/>
                </a:lnTo>
                <a:lnTo>
                  <a:pt x="2" y="0"/>
                </a:lnTo>
                <a:lnTo>
                  <a:pt x="2" y="1"/>
                </a:lnTo>
                <a:lnTo>
                  <a:pt x="3" y="6"/>
                </a:lnTo>
                <a:lnTo>
                  <a:pt x="6" y="9"/>
                </a:lnTo>
                <a:lnTo>
                  <a:pt x="4" y="9"/>
                </a:lnTo>
              </a:path>
            </a:pathLst>
          </a:custGeom>
          <a:solidFill>
            <a:srgbClr val="CCFFFF"/>
          </a:solidFill>
          <a:ln w="3175">
            <a:solidFill>
              <a:srgbClr val="001762"/>
            </a:solidFill>
            <a:prstDash val="solid"/>
            <a:round/>
            <a:headEnd/>
            <a:tailEnd/>
          </a:ln>
        </p:spPr>
        <p:txBody>
          <a:bodyPr/>
          <a:lstStyle/>
          <a:p>
            <a:endParaRPr lang="en-US"/>
          </a:p>
        </p:txBody>
      </p:sp>
      <p:sp>
        <p:nvSpPr>
          <p:cNvPr id="326761" name="Freeform 105"/>
          <p:cNvSpPr>
            <a:spLocks/>
          </p:cNvSpPr>
          <p:nvPr/>
        </p:nvSpPr>
        <p:spPr bwMode="auto">
          <a:xfrm>
            <a:off x="2595563" y="3177778"/>
            <a:ext cx="0" cy="4763"/>
          </a:xfrm>
          <a:custGeom>
            <a:avLst/>
            <a:gdLst/>
            <a:ahLst/>
            <a:cxnLst>
              <a:cxn ang="0">
                <a:pos x="3" y="0"/>
              </a:cxn>
              <a:cxn ang="0">
                <a:pos x="3" y="3"/>
              </a:cxn>
              <a:cxn ang="0">
                <a:pos x="1" y="5"/>
              </a:cxn>
              <a:cxn ang="0">
                <a:pos x="0" y="3"/>
              </a:cxn>
              <a:cxn ang="0">
                <a:pos x="1" y="0"/>
              </a:cxn>
              <a:cxn ang="0">
                <a:pos x="3" y="0"/>
              </a:cxn>
            </a:cxnLst>
            <a:rect l="0" t="0" r="r" b="b"/>
            <a:pathLst>
              <a:path w="3" h="5">
                <a:moveTo>
                  <a:pt x="3" y="0"/>
                </a:moveTo>
                <a:lnTo>
                  <a:pt x="3" y="3"/>
                </a:lnTo>
                <a:lnTo>
                  <a:pt x="1" y="5"/>
                </a:lnTo>
                <a:lnTo>
                  <a:pt x="0" y="3"/>
                </a:lnTo>
                <a:lnTo>
                  <a:pt x="1"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62" name="Freeform 106"/>
          <p:cNvSpPr>
            <a:spLocks/>
          </p:cNvSpPr>
          <p:nvPr/>
        </p:nvSpPr>
        <p:spPr bwMode="auto">
          <a:xfrm>
            <a:off x="2547940" y="3220641"/>
            <a:ext cx="3175" cy="2381"/>
          </a:xfrm>
          <a:custGeom>
            <a:avLst/>
            <a:gdLst/>
            <a:ahLst/>
            <a:cxnLst>
              <a:cxn ang="0">
                <a:pos x="3" y="0"/>
              </a:cxn>
              <a:cxn ang="0">
                <a:pos x="3" y="2"/>
              </a:cxn>
              <a:cxn ang="0">
                <a:pos x="2" y="4"/>
              </a:cxn>
              <a:cxn ang="0">
                <a:pos x="0" y="4"/>
              </a:cxn>
              <a:cxn ang="0">
                <a:pos x="0" y="0"/>
              </a:cxn>
              <a:cxn ang="0">
                <a:pos x="3" y="0"/>
              </a:cxn>
            </a:cxnLst>
            <a:rect l="0" t="0" r="r" b="b"/>
            <a:pathLst>
              <a:path w="3" h="4">
                <a:moveTo>
                  <a:pt x="3" y="0"/>
                </a:moveTo>
                <a:lnTo>
                  <a:pt x="3" y="2"/>
                </a:lnTo>
                <a:lnTo>
                  <a:pt x="2" y="4"/>
                </a:lnTo>
                <a:lnTo>
                  <a:pt x="0" y="4"/>
                </a:lnTo>
                <a:lnTo>
                  <a:pt x="0"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63" name="Freeform 107"/>
          <p:cNvSpPr>
            <a:spLocks/>
          </p:cNvSpPr>
          <p:nvPr/>
        </p:nvSpPr>
        <p:spPr bwMode="auto">
          <a:xfrm>
            <a:off x="2559050" y="3208735"/>
            <a:ext cx="0" cy="0"/>
          </a:xfrm>
          <a:custGeom>
            <a:avLst/>
            <a:gdLst/>
            <a:ahLst/>
            <a:cxnLst>
              <a:cxn ang="0">
                <a:pos x="3" y="2"/>
              </a:cxn>
              <a:cxn ang="0">
                <a:pos x="3" y="4"/>
              </a:cxn>
              <a:cxn ang="0">
                <a:pos x="2" y="5"/>
              </a:cxn>
              <a:cxn ang="0">
                <a:pos x="0" y="4"/>
              </a:cxn>
              <a:cxn ang="0">
                <a:pos x="0" y="3"/>
              </a:cxn>
              <a:cxn ang="0">
                <a:pos x="2" y="0"/>
              </a:cxn>
              <a:cxn ang="0">
                <a:pos x="3" y="0"/>
              </a:cxn>
              <a:cxn ang="0">
                <a:pos x="3" y="2"/>
              </a:cxn>
            </a:cxnLst>
            <a:rect l="0" t="0" r="r" b="b"/>
            <a:pathLst>
              <a:path w="3" h="5">
                <a:moveTo>
                  <a:pt x="3" y="2"/>
                </a:moveTo>
                <a:lnTo>
                  <a:pt x="3" y="4"/>
                </a:lnTo>
                <a:lnTo>
                  <a:pt x="2" y="5"/>
                </a:lnTo>
                <a:lnTo>
                  <a:pt x="0" y="4"/>
                </a:lnTo>
                <a:lnTo>
                  <a:pt x="0" y="3"/>
                </a:lnTo>
                <a:lnTo>
                  <a:pt x="2" y="0"/>
                </a:lnTo>
                <a:lnTo>
                  <a:pt x="3" y="0"/>
                </a:lnTo>
                <a:lnTo>
                  <a:pt x="3" y="2"/>
                </a:lnTo>
              </a:path>
            </a:pathLst>
          </a:custGeom>
          <a:solidFill>
            <a:srgbClr val="CCFFFF"/>
          </a:solidFill>
          <a:ln w="3175">
            <a:solidFill>
              <a:srgbClr val="001762"/>
            </a:solidFill>
            <a:prstDash val="solid"/>
            <a:round/>
            <a:headEnd/>
            <a:tailEnd/>
          </a:ln>
        </p:spPr>
        <p:txBody>
          <a:bodyPr/>
          <a:lstStyle/>
          <a:p>
            <a:endParaRPr lang="en-US"/>
          </a:p>
        </p:txBody>
      </p:sp>
      <p:sp>
        <p:nvSpPr>
          <p:cNvPr id="326764" name="Freeform 108"/>
          <p:cNvSpPr>
            <a:spLocks/>
          </p:cNvSpPr>
          <p:nvPr/>
        </p:nvSpPr>
        <p:spPr bwMode="auto">
          <a:xfrm>
            <a:off x="2554288" y="3220641"/>
            <a:ext cx="4762" cy="0"/>
          </a:xfrm>
          <a:custGeom>
            <a:avLst/>
            <a:gdLst/>
            <a:ahLst/>
            <a:cxnLst>
              <a:cxn ang="0">
                <a:pos x="2" y="0"/>
              </a:cxn>
              <a:cxn ang="0">
                <a:pos x="3" y="1"/>
              </a:cxn>
              <a:cxn ang="0">
                <a:pos x="2" y="4"/>
              </a:cxn>
              <a:cxn ang="0">
                <a:pos x="0" y="4"/>
              </a:cxn>
              <a:cxn ang="0">
                <a:pos x="0" y="1"/>
              </a:cxn>
              <a:cxn ang="0">
                <a:pos x="2" y="0"/>
              </a:cxn>
            </a:cxnLst>
            <a:rect l="0" t="0" r="r" b="b"/>
            <a:pathLst>
              <a:path w="3" h="4">
                <a:moveTo>
                  <a:pt x="2" y="0"/>
                </a:moveTo>
                <a:lnTo>
                  <a:pt x="3" y="1"/>
                </a:lnTo>
                <a:lnTo>
                  <a:pt x="2" y="4"/>
                </a:lnTo>
                <a:lnTo>
                  <a:pt x="0" y="4"/>
                </a:lnTo>
                <a:lnTo>
                  <a:pt x="0" y="1"/>
                </a:lnTo>
                <a:lnTo>
                  <a:pt x="2" y="0"/>
                </a:lnTo>
              </a:path>
            </a:pathLst>
          </a:custGeom>
          <a:solidFill>
            <a:srgbClr val="CCFFFF"/>
          </a:solidFill>
          <a:ln w="3175">
            <a:solidFill>
              <a:srgbClr val="001762"/>
            </a:solidFill>
            <a:prstDash val="solid"/>
            <a:round/>
            <a:headEnd/>
            <a:tailEnd/>
          </a:ln>
        </p:spPr>
        <p:txBody>
          <a:bodyPr/>
          <a:lstStyle/>
          <a:p>
            <a:endParaRPr lang="en-US"/>
          </a:p>
        </p:txBody>
      </p:sp>
      <p:sp>
        <p:nvSpPr>
          <p:cNvPr id="326765" name="Freeform 109"/>
          <p:cNvSpPr>
            <a:spLocks/>
          </p:cNvSpPr>
          <p:nvPr/>
        </p:nvSpPr>
        <p:spPr bwMode="auto">
          <a:xfrm>
            <a:off x="2554288" y="3214688"/>
            <a:ext cx="4762" cy="2381"/>
          </a:xfrm>
          <a:custGeom>
            <a:avLst/>
            <a:gdLst/>
            <a:ahLst/>
            <a:cxnLst>
              <a:cxn ang="0">
                <a:pos x="3" y="0"/>
              </a:cxn>
              <a:cxn ang="0">
                <a:pos x="5" y="0"/>
              </a:cxn>
              <a:cxn ang="0">
                <a:pos x="2" y="3"/>
              </a:cxn>
              <a:cxn ang="0">
                <a:pos x="0" y="3"/>
              </a:cxn>
              <a:cxn ang="0">
                <a:pos x="0" y="1"/>
              </a:cxn>
              <a:cxn ang="0">
                <a:pos x="2" y="0"/>
              </a:cxn>
              <a:cxn ang="0">
                <a:pos x="3" y="0"/>
              </a:cxn>
            </a:cxnLst>
            <a:rect l="0" t="0" r="r" b="b"/>
            <a:pathLst>
              <a:path w="5" h="3">
                <a:moveTo>
                  <a:pt x="3" y="0"/>
                </a:moveTo>
                <a:lnTo>
                  <a:pt x="5" y="0"/>
                </a:lnTo>
                <a:lnTo>
                  <a:pt x="2" y="3"/>
                </a:lnTo>
                <a:lnTo>
                  <a:pt x="0" y="3"/>
                </a:lnTo>
                <a:lnTo>
                  <a:pt x="0" y="1"/>
                </a:lnTo>
                <a:lnTo>
                  <a:pt x="2"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66" name="Freeform 110"/>
          <p:cNvSpPr>
            <a:spLocks/>
          </p:cNvSpPr>
          <p:nvPr/>
        </p:nvSpPr>
        <p:spPr bwMode="auto">
          <a:xfrm>
            <a:off x="2536825" y="3117057"/>
            <a:ext cx="0" cy="2381"/>
          </a:xfrm>
          <a:custGeom>
            <a:avLst/>
            <a:gdLst/>
            <a:ahLst/>
            <a:cxnLst>
              <a:cxn ang="0">
                <a:pos x="3" y="0"/>
              </a:cxn>
              <a:cxn ang="0">
                <a:pos x="3" y="0"/>
              </a:cxn>
              <a:cxn ang="0">
                <a:pos x="1" y="2"/>
              </a:cxn>
              <a:cxn ang="0">
                <a:pos x="1" y="2"/>
              </a:cxn>
              <a:cxn ang="0">
                <a:pos x="0" y="1"/>
              </a:cxn>
              <a:cxn ang="0">
                <a:pos x="0" y="0"/>
              </a:cxn>
              <a:cxn ang="0">
                <a:pos x="1" y="0"/>
              </a:cxn>
              <a:cxn ang="0">
                <a:pos x="3" y="0"/>
              </a:cxn>
            </a:cxnLst>
            <a:rect l="0" t="0" r="r" b="b"/>
            <a:pathLst>
              <a:path w="3" h="2">
                <a:moveTo>
                  <a:pt x="3" y="0"/>
                </a:moveTo>
                <a:lnTo>
                  <a:pt x="3" y="0"/>
                </a:lnTo>
                <a:lnTo>
                  <a:pt x="1" y="2"/>
                </a:lnTo>
                <a:lnTo>
                  <a:pt x="1" y="2"/>
                </a:lnTo>
                <a:lnTo>
                  <a:pt x="0" y="1"/>
                </a:lnTo>
                <a:lnTo>
                  <a:pt x="0" y="0"/>
                </a:lnTo>
                <a:lnTo>
                  <a:pt x="1" y="0"/>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67" name="Freeform 111"/>
          <p:cNvSpPr>
            <a:spLocks/>
          </p:cNvSpPr>
          <p:nvPr/>
        </p:nvSpPr>
        <p:spPr bwMode="auto">
          <a:xfrm>
            <a:off x="2687638" y="3605213"/>
            <a:ext cx="0" cy="2381"/>
          </a:xfrm>
          <a:custGeom>
            <a:avLst/>
            <a:gdLst/>
            <a:ahLst/>
            <a:cxnLst>
              <a:cxn ang="0">
                <a:pos x="1" y="0"/>
              </a:cxn>
              <a:cxn ang="0">
                <a:pos x="1" y="0"/>
              </a:cxn>
              <a:cxn ang="0">
                <a:pos x="0" y="1"/>
              </a:cxn>
              <a:cxn ang="0">
                <a:pos x="0" y="0"/>
              </a:cxn>
              <a:cxn ang="0">
                <a:pos x="1" y="0"/>
              </a:cxn>
            </a:cxnLst>
            <a:rect l="0" t="0" r="r" b="b"/>
            <a:pathLst>
              <a:path w="1" h="1">
                <a:moveTo>
                  <a:pt x="1" y="0"/>
                </a:moveTo>
                <a:lnTo>
                  <a:pt x="1" y="0"/>
                </a:lnTo>
                <a:lnTo>
                  <a:pt x="0" y="1"/>
                </a:lnTo>
                <a:lnTo>
                  <a:pt x="0" y="0"/>
                </a:lnTo>
                <a:lnTo>
                  <a:pt x="1" y="0"/>
                </a:lnTo>
              </a:path>
            </a:pathLst>
          </a:custGeom>
          <a:solidFill>
            <a:srgbClr val="CCFFFF"/>
          </a:solidFill>
          <a:ln w="3175">
            <a:solidFill>
              <a:srgbClr val="001762"/>
            </a:solidFill>
            <a:prstDash val="solid"/>
            <a:round/>
            <a:headEnd/>
            <a:tailEnd/>
          </a:ln>
        </p:spPr>
        <p:txBody>
          <a:bodyPr/>
          <a:lstStyle/>
          <a:p>
            <a:endParaRPr lang="en-US"/>
          </a:p>
        </p:txBody>
      </p:sp>
      <p:sp>
        <p:nvSpPr>
          <p:cNvPr id="326768" name="Freeform 112"/>
          <p:cNvSpPr>
            <a:spLocks/>
          </p:cNvSpPr>
          <p:nvPr/>
        </p:nvSpPr>
        <p:spPr bwMode="auto">
          <a:xfrm>
            <a:off x="2673350" y="3605213"/>
            <a:ext cx="0" cy="0"/>
          </a:xfrm>
          <a:custGeom>
            <a:avLst/>
            <a:gdLst/>
            <a:ahLst/>
            <a:cxnLst>
              <a:cxn ang="0">
                <a:pos x="0" y="0"/>
              </a:cxn>
              <a:cxn ang="0">
                <a:pos x="0" y="1"/>
              </a:cxn>
              <a:cxn ang="0">
                <a:pos x="0" y="0"/>
              </a:cxn>
            </a:cxnLst>
            <a:rect l="0" t="0" r="r" b="b"/>
            <a:pathLst>
              <a:path h="1">
                <a:moveTo>
                  <a:pt x="0" y="0"/>
                </a:moveTo>
                <a:lnTo>
                  <a:pt x="0" y="1"/>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69" name="Freeform 113"/>
          <p:cNvSpPr>
            <a:spLocks/>
          </p:cNvSpPr>
          <p:nvPr/>
        </p:nvSpPr>
        <p:spPr bwMode="auto">
          <a:xfrm>
            <a:off x="2676525" y="3596879"/>
            <a:ext cx="0" cy="2381"/>
          </a:xfrm>
          <a:custGeom>
            <a:avLst/>
            <a:gdLst/>
            <a:ahLst/>
            <a:cxnLst>
              <a:cxn ang="0">
                <a:pos x="0" y="0"/>
              </a:cxn>
              <a:cxn ang="0">
                <a:pos x="0" y="0"/>
              </a:cxn>
              <a:cxn ang="0">
                <a:pos x="0" y="0"/>
              </a:cxn>
            </a:cxnLst>
            <a:rect l="0" t="0" r="r" b="b"/>
            <a:pathLst>
              <a:path>
                <a:moveTo>
                  <a:pt x="0" y="0"/>
                </a:moveTo>
                <a:lnTo>
                  <a:pt x="0"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70" name="Rectangle 114"/>
          <p:cNvSpPr>
            <a:spLocks noChangeArrowheads="1"/>
          </p:cNvSpPr>
          <p:nvPr/>
        </p:nvSpPr>
        <p:spPr bwMode="auto">
          <a:xfrm>
            <a:off x="2670177" y="3595688"/>
            <a:ext cx="3175" cy="1191"/>
          </a:xfrm>
          <a:prstGeom prst="rect">
            <a:avLst/>
          </a:prstGeom>
          <a:solidFill>
            <a:srgbClr val="CCFFFF"/>
          </a:solidFill>
          <a:ln w="3175">
            <a:solidFill>
              <a:srgbClr val="001762"/>
            </a:solidFill>
            <a:miter lim="800000"/>
            <a:headEnd/>
            <a:tailEnd/>
          </a:ln>
        </p:spPr>
        <p:txBody>
          <a:bodyPr/>
          <a:lstStyle/>
          <a:p>
            <a:endParaRPr lang="en-US"/>
          </a:p>
        </p:txBody>
      </p:sp>
      <p:sp>
        <p:nvSpPr>
          <p:cNvPr id="326771" name="Freeform 115"/>
          <p:cNvSpPr>
            <a:spLocks/>
          </p:cNvSpPr>
          <p:nvPr/>
        </p:nvSpPr>
        <p:spPr bwMode="auto">
          <a:xfrm>
            <a:off x="2673350" y="3608785"/>
            <a:ext cx="0" cy="2381"/>
          </a:xfrm>
          <a:custGeom>
            <a:avLst/>
            <a:gdLst/>
            <a:ahLst/>
            <a:cxnLst>
              <a:cxn ang="0">
                <a:pos x="2" y="0"/>
              </a:cxn>
              <a:cxn ang="0">
                <a:pos x="0" y="1"/>
              </a:cxn>
              <a:cxn ang="0">
                <a:pos x="0" y="0"/>
              </a:cxn>
              <a:cxn ang="0">
                <a:pos x="2" y="0"/>
              </a:cxn>
            </a:cxnLst>
            <a:rect l="0" t="0" r="r" b="b"/>
            <a:pathLst>
              <a:path w="2" h="1">
                <a:moveTo>
                  <a:pt x="2" y="0"/>
                </a:moveTo>
                <a:lnTo>
                  <a:pt x="0" y="1"/>
                </a:lnTo>
                <a:lnTo>
                  <a:pt x="0" y="0"/>
                </a:lnTo>
                <a:lnTo>
                  <a:pt x="2" y="0"/>
                </a:lnTo>
              </a:path>
            </a:pathLst>
          </a:custGeom>
          <a:solidFill>
            <a:srgbClr val="CCFFFF"/>
          </a:solidFill>
          <a:ln w="3175">
            <a:solidFill>
              <a:srgbClr val="001762"/>
            </a:solidFill>
            <a:prstDash val="solid"/>
            <a:round/>
            <a:headEnd/>
            <a:tailEnd/>
          </a:ln>
        </p:spPr>
        <p:txBody>
          <a:bodyPr/>
          <a:lstStyle/>
          <a:p>
            <a:endParaRPr lang="en-US"/>
          </a:p>
        </p:txBody>
      </p:sp>
      <p:sp>
        <p:nvSpPr>
          <p:cNvPr id="326772" name="Freeform 116"/>
          <p:cNvSpPr>
            <a:spLocks/>
          </p:cNvSpPr>
          <p:nvPr/>
        </p:nvSpPr>
        <p:spPr bwMode="auto">
          <a:xfrm>
            <a:off x="2670177" y="3608785"/>
            <a:ext cx="3175" cy="2381"/>
          </a:xfrm>
          <a:custGeom>
            <a:avLst/>
            <a:gdLst/>
            <a:ahLst/>
            <a:cxnLst>
              <a:cxn ang="0">
                <a:pos x="0" y="0"/>
              </a:cxn>
              <a:cxn ang="0">
                <a:pos x="0" y="1"/>
              </a:cxn>
              <a:cxn ang="0">
                <a:pos x="0" y="0"/>
              </a:cxn>
            </a:cxnLst>
            <a:rect l="0" t="0" r="r" b="b"/>
            <a:pathLst>
              <a:path h="1">
                <a:moveTo>
                  <a:pt x="0" y="0"/>
                </a:moveTo>
                <a:lnTo>
                  <a:pt x="0" y="1"/>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73" name="Freeform 117"/>
          <p:cNvSpPr>
            <a:spLocks/>
          </p:cNvSpPr>
          <p:nvPr/>
        </p:nvSpPr>
        <p:spPr bwMode="auto">
          <a:xfrm>
            <a:off x="2781302" y="2099073"/>
            <a:ext cx="1946275" cy="1251347"/>
          </a:xfrm>
          <a:custGeom>
            <a:avLst/>
            <a:gdLst/>
            <a:ahLst/>
            <a:cxnLst>
              <a:cxn ang="0">
                <a:pos x="3236" y="1508"/>
              </a:cxn>
              <a:cxn ang="0">
                <a:pos x="3161" y="1689"/>
              </a:cxn>
              <a:cxn ang="0">
                <a:pos x="2992" y="1821"/>
              </a:cxn>
              <a:cxn ang="0">
                <a:pos x="2824" y="2000"/>
              </a:cxn>
              <a:cxn ang="0">
                <a:pos x="2897" y="2187"/>
              </a:cxn>
              <a:cxn ang="0">
                <a:pos x="2776" y="2197"/>
              </a:cxn>
              <a:cxn ang="0">
                <a:pos x="2702" y="2261"/>
              </a:cxn>
              <a:cxn ang="0">
                <a:pos x="2772" y="2479"/>
              </a:cxn>
              <a:cxn ang="0">
                <a:pos x="2655" y="2670"/>
              </a:cxn>
              <a:cxn ang="0">
                <a:pos x="2498" y="2893"/>
              </a:cxn>
              <a:cxn ang="0">
                <a:pos x="2330" y="2789"/>
              </a:cxn>
              <a:cxn ang="0">
                <a:pos x="2245" y="2685"/>
              </a:cxn>
              <a:cxn ang="0">
                <a:pos x="2099" y="2598"/>
              </a:cxn>
              <a:cxn ang="0">
                <a:pos x="2238" y="2432"/>
              </a:cxn>
              <a:cxn ang="0">
                <a:pos x="2194" y="2278"/>
              </a:cxn>
              <a:cxn ang="0">
                <a:pos x="2154" y="2158"/>
              </a:cxn>
              <a:cxn ang="0">
                <a:pos x="2189" y="1905"/>
              </a:cxn>
              <a:cxn ang="0">
                <a:pos x="2118" y="1701"/>
              </a:cxn>
              <a:cxn ang="0">
                <a:pos x="1817" y="1668"/>
              </a:cxn>
              <a:cxn ang="0">
                <a:pos x="1563" y="1732"/>
              </a:cxn>
              <a:cxn ang="0">
                <a:pos x="1265" y="1760"/>
              </a:cxn>
              <a:cxn ang="0">
                <a:pos x="1147" y="1649"/>
              </a:cxn>
              <a:cxn ang="0">
                <a:pos x="856" y="1805"/>
              </a:cxn>
              <a:cxn ang="0">
                <a:pos x="625" y="1761"/>
              </a:cxn>
              <a:cxn ang="0">
                <a:pos x="223" y="1676"/>
              </a:cxn>
              <a:cxn ang="0">
                <a:pos x="27" y="1503"/>
              </a:cxn>
              <a:cxn ang="0">
                <a:pos x="66" y="1364"/>
              </a:cxn>
              <a:cxn ang="0">
                <a:pos x="245" y="1164"/>
              </a:cxn>
              <a:cxn ang="0">
                <a:pos x="299" y="881"/>
              </a:cxn>
              <a:cxn ang="0">
                <a:pos x="314" y="708"/>
              </a:cxn>
              <a:cxn ang="0">
                <a:pos x="383" y="601"/>
              </a:cxn>
              <a:cxn ang="0">
                <a:pos x="428" y="655"/>
              </a:cxn>
              <a:cxn ang="0">
                <a:pos x="618" y="728"/>
              </a:cxn>
              <a:cxn ang="0">
                <a:pos x="564" y="924"/>
              </a:cxn>
              <a:cxn ang="0">
                <a:pos x="658" y="918"/>
              </a:cxn>
              <a:cxn ang="0">
                <a:pos x="918" y="870"/>
              </a:cxn>
              <a:cxn ang="0">
                <a:pos x="989" y="685"/>
              </a:cxn>
              <a:cxn ang="0">
                <a:pos x="1147" y="552"/>
              </a:cxn>
              <a:cxn ang="0">
                <a:pos x="891" y="481"/>
              </a:cxn>
              <a:cxn ang="0">
                <a:pos x="1032" y="219"/>
              </a:cxn>
              <a:cxn ang="0">
                <a:pos x="1385" y="34"/>
              </a:cxn>
              <a:cxn ang="0">
                <a:pos x="1678" y="59"/>
              </a:cxn>
              <a:cxn ang="0">
                <a:pos x="1670" y="234"/>
              </a:cxn>
              <a:cxn ang="0">
                <a:pos x="1572" y="410"/>
              </a:cxn>
              <a:cxn ang="0">
                <a:pos x="1451" y="560"/>
              </a:cxn>
              <a:cxn ang="0">
                <a:pos x="1462" y="828"/>
              </a:cxn>
              <a:cxn ang="0">
                <a:pos x="1677" y="796"/>
              </a:cxn>
              <a:cxn ang="0">
                <a:pos x="1555" y="567"/>
              </a:cxn>
              <a:cxn ang="0">
                <a:pos x="1604" y="475"/>
              </a:cxn>
              <a:cxn ang="0">
                <a:pos x="1678" y="485"/>
              </a:cxn>
              <a:cxn ang="0">
                <a:pos x="1648" y="529"/>
              </a:cxn>
              <a:cxn ang="0">
                <a:pos x="1745" y="569"/>
              </a:cxn>
              <a:cxn ang="0">
                <a:pos x="1822" y="524"/>
              </a:cxn>
              <a:cxn ang="0">
                <a:pos x="1989" y="534"/>
              </a:cxn>
              <a:cxn ang="0">
                <a:pos x="2120" y="580"/>
              </a:cxn>
              <a:cxn ang="0">
                <a:pos x="2273" y="576"/>
              </a:cxn>
              <a:cxn ang="0">
                <a:pos x="2410" y="617"/>
              </a:cxn>
              <a:cxn ang="0">
                <a:pos x="2559" y="552"/>
              </a:cxn>
              <a:cxn ang="0">
                <a:pos x="2758" y="678"/>
              </a:cxn>
              <a:cxn ang="0">
                <a:pos x="2951" y="741"/>
              </a:cxn>
              <a:cxn ang="0">
                <a:pos x="3065" y="951"/>
              </a:cxn>
              <a:cxn ang="0">
                <a:pos x="3336" y="1042"/>
              </a:cxn>
              <a:cxn ang="0">
                <a:pos x="3454" y="1224"/>
              </a:cxn>
            </a:cxnLst>
            <a:rect l="0" t="0" r="r" b="b"/>
            <a:pathLst>
              <a:path w="3502" h="2909">
                <a:moveTo>
                  <a:pt x="3499" y="1257"/>
                </a:moveTo>
                <a:lnTo>
                  <a:pt x="3486" y="1260"/>
                </a:lnTo>
                <a:lnTo>
                  <a:pt x="3478" y="1268"/>
                </a:lnTo>
                <a:lnTo>
                  <a:pt x="3476" y="1279"/>
                </a:lnTo>
                <a:lnTo>
                  <a:pt x="3469" y="1290"/>
                </a:lnTo>
                <a:lnTo>
                  <a:pt x="3461" y="1292"/>
                </a:lnTo>
                <a:lnTo>
                  <a:pt x="3455" y="1298"/>
                </a:lnTo>
                <a:lnTo>
                  <a:pt x="3450" y="1309"/>
                </a:lnTo>
                <a:lnTo>
                  <a:pt x="3451" y="1319"/>
                </a:lnTo>
                <a:lnTo>
                  <a:pt x="3447" y="1322"/>
                </a:lnTo>
                <a:lnTo>
                  <a:pt x="3432" y="1329"/>
                </a:lnTo>
                <a:lnTo>
                  <a:pt x="3421" y="1335"/>
                </a:lnTo>
                <a:lnTo>
                  <a:pt x="3413" y="1335"/>
                </a:lnTo>
                <a:lnTo>
                  <a:pt x="3400" y="1337"/>
                </a:lnTo>
                <a:lnTo>
                  <a:pt x="3391" y="1347"/>
                </a:lnTo>
                <a:lnTo>
                  <a:pt x="3383" y="1353"/>
                </a:lnTo>
                <a:lnTo>
                  <a:pt x="3373" y="1359"/>
                </a:lnTo>
                <a:lnTo>
                  <a:pt x="3367" y="1370"/>
                </a:lnTo>
                <a:lnTo>
                  <a:pt x="3367" y="1382"/>
                </a:lnTo>
                <a:lnTo>
                  <a:pt x="3373" y="1384"/>
                </a:lnTo>
                <a:lnTo>
                  <a:pt x="3381" y="1390"/>
                </a:lnTo>
                <a:lnTo>
                  <a:pt x="3386" y="1399"/>
                </a:lnTo>
                <a:lnTo>
                  <a:pt x="3380" y="1410"/>
                </a:lnTo>
                <a:lnTo>
                  <a:pt x="3377" y="1420"/>
                </a:lnTo>
                <a:lnTo>
                  <a:pt x="3363" y="1430"/>
                </a:lnTo>
                <a:lnTo>
                  <a:pt x="3350" y="1433"/>
                </a:lnTo>
                <a:lnTo>
                  <a:pt x="3339" y="1434"/>
                </a:lnTo>
                <a:lnTo>
                  <a:pt x="3329" y="1437"/>
                </a:lnTo>
                <a:lnTo>
                  <a:pt x="3315" y="1445"/>
                </a:lnTo>
                <a:lnTo>
                  <a:pt x="3312" y="1454"/>
                </a:lnTo>
                <a:lnTo>
                  <a:pt x="3300" y="1459"/>
                </a:lnTo>
                <a:lnTo>
                  <a:pt x="3288" y="1470"/>
                </a:lnTo>
                <a:lnTo>
                  <a:pt x="3278" y="1471"/>
                </a:lnTo>
                <a:lnTo>
                  <a:pt x="3265" y="1470"/>
                </a:lnTo>
                <a:lnTo>
                  <a:pt x="3252" y="1483"/>
                </a:lnTo>
                <a:lnTo>
                  <a:pt x="3244" y="1493"/>
                </a:lnTo>
                <a:lnTo>
                  <a:pt x="3236" y="1508"/>
                </a:lnTo>
                <a:lnTo>
                  <a:pt x="3218" y="1519"/>
                </a:lnTo>
                <a:lnTo>
                  <a:pt x="3226" y="1523"/>
                </a:lnTo>
                <a:lnTo>
                  <a:pt x="3234" y="1530"/>
                </a:lnTo>
                <a:lnTo>
                  <a:pt x="3225" y="1534"/>
                </a:lnTo>
                <a:lnTo>
                  <a:pt x="3214" y="1538"/>
                </a:lnTo>
                <a:lnTo>
                  <a:pt x="3217" y="1543"/>
                </a:lnTo>
                <a:lnTo>
                  <a:pt x="3222" y="1546"/>
                </a:lnTo>
                <a:lnTo>
                  <a:pt x="3222" y="1553"/>
                </a:lnTo>
                <a:lnTo>
                  <a:pt x="3226" y="1561"/>
                </a:lnTo>
                <a:lnTo>
                  <a:pt x="3235" y="1564"/>
                </a:lnTo>
                <a:lnTo>
                  <a:pt x="3242" y="1569"/>
                </a:lnTo>
                <a:lnTo>
                  <a:pt x="3234" y="1579"/>
                </a:lnTo>
                <a:lnTo>
                  <a:pt x="3231" y="1586"/>
                </a:lnTo>
                <a:lnTo>
                  <a:pt x="3238" y="1591"/>
                </a:lnTo>
                <a:lnTo>
                  <a:pt x="3234" y="1595"/>
                </a:lnTo>
                <a:lnTo>
                  <a:pt x="3224" y="1595"/>
                </a:lnTo>
                <a:lnTo>
                  <a:pt x="3221" y="1601"/>
                </a:lnTo>
                <a:lnTo>
                  <a:pt x="3221" y="1606"/>
                </a:lnTo>
                <a:lnTo>
                  <a:pt x="3217" y="1609"/>
                </a:lnTo>
                <a:lnTo>
                  <a:pt x="3207" y="1603"/>
                </a:lnTo>
                <a:lnTo>
                  <a:pt x="3202" y="1608"/>
                </a:lnTo>
                <a:lnTo>
                  <a:pt x="3198" y="1615"/>
                </a:lnTo>
                <a:lnTo>
                  <a:pt x="3199" y="1621"/>
                </a:lnTo>
                <a:lnTo>
                  <a:pt x="3201" y="1633"/>
                </a:lnTo>
                <a:lnTo>
                  <a:pt x="3195" y="1638"/>
                </a:lnTo>
                <a:lnTo>
                  <a:pt x="3187" y="1643"/>
                </a:lnTo>
                <a:lnTo>
                  <a:pt x="3180" y="1646"/>
                </a:lnTo>
                <a:lnTo>
                  <a:pt x="3184" y="1653"/>
                </a:lnTo>
                <a:lnTo>
                  <a:pt x="3195" y="1656"/>
                </a:lnTo>
                <a:lnTo>
                  <a:pt x="3202" y="1664"/>
                </a:lnTo>
                <a:lnTo>
                  <a:pt x="3197" y="1670"/>
                </a:lnTo>
                <a:lnTo>
                  <a:pt x="3191" y="1668"/>
                </a:lnTo>
                <a:lnTo>
                  <a:pt x="3181" y="1659"/>
                </a:lnTo>
                <a:lnTo>
                  <a:pt x="3175" y="1663"/>
                </a:lnTo>
                <a:lnTo>
                  <a:pt x="3170" y="1669"/>
                </a:lnTo>
                <a:lnTo>
                  <a:pt x="3163" y="1679"/>
                </a:lnTo>
                <a:lnTo>
                  <a:pt x="3161" y="1689"/>
                </a:lnTo>
                <a:lnTo>
                  <a:pt x="3151" y="1704"/>
                </a:lnTo>
                <a:lnTo>
                  <a:pt x="3154" y="1708"/>
                </a:lnTo>
                <a:lnTo>
                  <a:pt x="3157" y="1715"/>
                </a:lnTo>
                <a:lnTo>
                  <a:pt x="3171" y="1729"/>
                </a:lnTo>
                <a:lnTo>
                  <a:pt x="3174" y="1737"/>
                </a:lnTo>
                <a:lnTo>
                  <a:pt x="3177" y="1751"/>
                </a:lnTo>
                <a:lnTo>
                  <a:pt x="3171" y="1756"/>
                </a:lnTo>
                <a:lnTo>
                  <a:pt x="3163" y="1754"/>
                </a:lnTo>
                <a:lnTo>
                  <a:pt x="3148" y="1749"/>
                </a:lnTo>
                <a:lnTo>
                  <a:pt x="3137" y="1746"/>
                </a:lnTo>
                <a:lnTo>
                  <a:pt x="3128" y="1745"/>
                </a:lnTo>
                <a:lnTo>
                  <a:pt x="3130" y="1749"/>
                </a:lnTo>
                <a:lnTo>
                  <a:pt x="3127" y="1759"/>
                </a:lnTo>
                <a:lnTo>
                  <a:pt x="3128" y="1766"/>
                </a:lnTo>
                <a:lnTo>
                  <a:pt x="3134" y="1774"/>
                </a:lnTo>
                <a:lnTo>
                  <a:pt x="3128" y="1777"/>
                </a:lnTo>
                <a:lnTo>
                  <a:pt x="3119" y="1780"/>
                </a:lnTo>
                <a:lnTo>
                  <a:pt x="3113" y="1785"/>
                </a:lnTo>
                <a:lnTo>
                  <a:pt x="3114" y="1791"/>
                </a:lnTo>
                <a:lnTo>
                  <a:pt x="3113" y="1800"/>
                </a:lnTo>
                <a:lnTo>
                  <a:pt x="3110" y="1807"/>
                </a:lnTo>
                <a:lnTo>
                  <a:pt x="3107" y="1815"/>
                </a:lnTo>
                <a:lnTo>
                  <a:pt x="3104" y="1822"/>
                </a:lnTo>
                <a:lnTo>
                  <a:pt x="3097" y="1824"/>
                </a:lnTo>
                <a:lnTo>
                  <a:pt x="3090" y="1826"/>
                </a:lnTo>
                <a:lnTo>
                  <a:pt x="3079" y="1830"/>
                </a:lnTo>
                <a:lnTo>
                  <a:pt x="3060" y="1830"/>
                </a:lnTo>
                <a:lnTo>
                  <a:pt x="3049" y="1824"/>
                </a:lnTo>
                <a:lnTo>
                  <a:pt x="3042" y="1822"/>
                </a:lnTo>
                <a:lnTo>
                  <a:pt x="3035" y="1822"/>
                </a:lnTo>
                <a:lnTo>
                  <a:pt x="3039" y="1815"/>
                </a:lnTo>
                <a:lnTo>
                  <a:pt x="3032" y="1812"/>
                </a:lnTo>
                <a:lnTo>
                  <a:pt x="3023" y="1812"/>
                </a:lnTo>
                <a:lnTo>
                  <a:pt x="3022" y="1816"/>
                </a:lnTo>
                <a:lnTo>
                  <a:pt x="3013" y="1821"/>
                </a:lnTo>
                <a:lnTo>
                  <a:pt x="3002" y="1822"/>
                </a:lnTo>
                <a:lnTo>
                  <a:pt x="2992" y="1821"/>
                </a:lnTo>
                <a:lnTo>
                  <a:pt x="2985" y="1821"/>
                </a:lnTo>
                <a:lnTo>
                  <a:pt x="2976" y="1820"/>
                </a:lnTo>
                <a:lnTo>
                  <a:pt x="2964" y="1822"/>
                </a:lnTo>
                <a:lnTo>
                  <a:pt x="2951" y="1817"/>
                </a:lnTo>
                <a:lnTo>
                  <a:pt x="2938" y="1817"/>
                </a:lnTo>
                <a:lnTo>
                  <a:pt x="2931" y="1819"/>
                </a:lnTo>
                <a:lnTo>
                  <a:pt x="2920" y="1821"/>
                </a:lnTo>
                <a:lnTo>
                  <a:pt x="2910" y="1822"/>
                </a:lnTo>
                <a:lnTo>
                  <a:pt x="2910" y="1829"/>
                </a:lnTo>
                <a:lnTo>
                  <a:pt x="2913" y="1835"/>
                </a:lnTo>
                <a:lnTo>
                  <a:pt x="2908" y="1842"/>
                </a:lnTo>
                <a:lnTo>
                  <a:pt x="2903" y="1850"/>
                </a:lnTo>
                <a:lnTo>
                  <a:pt x="2905" y="1854"/>
                </a:lnTo>
                <a:lnTo>
                  <a:pt x="2907" y="1862"/>
                </a:lnTo>
                <a:lnTo>
                  <a:pt x="2901" y="1869"/>
                </a:lnTo>
                <a:lnTo>
                  <a:pt x="2895" y="1877"/>
                </a:lnTo>
                <a:lnTo>
                  <a:pt x="2886" y="1891"/>
                </a:lnTo>
                <a:lnTo>
                  <a:pt x="2878" y="1896"/>
                </a:lnTo>
                <a:lnTo>
                  <a:pt x="2871" y="1899"/>
                </a:lnTo>
                <a:lnTo>
                  <a:pt x="2864" y="1904"/>
                </a:lnTo>
                <a:lnTo>
                  <a:pt x="2860" y="1911"/>
                </a:lnTo>
                <a:lnTo>
                  <a:pt x="2860" y="1922"/>
                </a:lnTo>
                <a:lnTo>
                  <a:pt x="2854" y="1924"/>
                </a:lnTo>
                <a:lnTo>
                  <a:pt x="2844" y="1925"/>
                </a:lnTo>
                <a:lnTo>
                  <a:pt x="2840" y="1924"/>
                </a:lnTo>
                <a:lnTo>
                  <a:pt x="2836" y="1915"/>
                </a:lnTo>
                <a:lnTo>
                  <a:pt x="2830" y="1910"/>
                </a:lnTo>
                <a:lnTo>
                  <a:pt x="2827" y="1914"/>
                </a:lnTo>
                <a:lnTo>
                  <a:pt x="2822" y="1909"/>
                </a:lnTo>
                <a:lnTo>
                  <a:pt x="2817" y="1911"/>
                </a:lnTo>
                <a:lnTo>
                  <a:pt x="2813" y="1917"/>
                </a:lnTo>
                <a:lnTo>
                  <a:pt x="2815" y="1930"/>
                </a:lnTo>
                <a:lnTo>
                  <a:pt x="2820" y="1939"/>
                </a:lnTo>
                <a:lnTo>
                  <a:pt x="2820" y="1967"/>
                </a:lnTo>
                <a:lnTo>
                  <a:pt x="2824" y="1981"/>
                </a:lnTo>
                <a:lnTo>
                  <a:pt x="2826" y="1989"/>
                </a:lnTo>
                <a:lnTo>
                  <a:pt x="2824" y="2000"/>
                </a:lnTo>
                <a:lnTo>
                  <a:pt x="2819" y="2005"/>
                </a:lnTo>
                <a:lnTo>
                  <a:pt x="2816" y="2011"/>
                </a:lnTo>
                <a:lnTo>
                  <a:pt x="2813" y="2018"/>
                </a:lnTo>
                <a:lnTo>
                  <a:pt x="2823" y="2021"/>
                </a:lnTo>
                <a:lnTo>
                  <a:pt x="2830" y="2023"/>
                </a:lnTo>
                <a:lnTo>
                  <a:pt x="2832" y="2033"/>
                </a:lnTo>
                <a:lnTo>
                  <a:pt x="2832" y="2041"/>
                </a:lnTo>
                <a:lnTo>
                  <a:pt x="2834" y="2047"/>
                </a:lnTo>
                <a:lnTo>
                  <a:pt x="2840" y="2042"/>
                </a:lnTo>
                <a:lnTo>
                  <a:pt x="2843" y="2048"/>
                </a:lnTo>
                <a:lnTo>
                  <a:pt x="2847" y="2057"/>
                </a:lnTo>
                <a:lnTo>
                  <a:pt x="2843" y="2066"/>
                </a:lnTo>
                <a:lnTo>
                  <a:pt x="2840" y="2075"/>
                </a:lnTo>
                <a:lnTo>
                  <a:pt x="2834" y="2082"/>
                </a:lnTo>
                <a:lnTo>
                  <a:pt x="2839" y="2087"/>
                </a:lnTo>
                <a:lnTo>
                  <a:pt x="2842" y="2090"/>
                </a:lnTo>
                <a:lnTo>
                  <a:pt x="2846" y="2096"/>
                </a:lnTo>
                <a:lnTo>
                  <a:pt x="2847" y="2103"/>
                </a:lnTo>
                <a:lnTo>
                  <a:pt x="2842" y="2108"/>
                </a:lnTo>
                <a:lnTo>
                  <a:pt x="2842" y="2117"/>
                </a:lnTo>
                <a:lnTo>
                  <a:pt x="2843" y="2123"/>
                </a:lnTo>
                <a:lnTo>
                  <a:pt x="2846" y="2131"/>
                </a:lnTo>
                <a:lnTo>
                  <a:pt x="2842" y="2140"/>
                </a:lnTo>
                <a:lnTo>
                  <a:pt x="2840" y="2142"/>
                </a:lnTo>
                <a:lnTo>
                  <a:pt x="2836" y="2146"/>
                </a:lnTo>
                <a:lnTo>
                  <a:pt x="2836" y="2151"/>
                </a:lnTo>
                <a:lnTo>
                  <a:pt x="2839" y="2156"/>
                </a:lnTo>
                <a:lnTo>
                  <a:pt x="2837" y="2166"/>
                </a:lnTo>
                <a:lnTo>
                  <a:pt x="2840" y="2172"/>
                </a:lnTo>
                <a:lnTo>
                  <a:pt x="2840" y="2177"/>
                </a:lnTo>
                <a:lnTo>
                  <a:pt x="2851" y="2180"/>
                </a:lnTo>
                <a:lnTo>
                  <a:pt x="2861" y="2181"/>
                </a:lnTo>
                <a:lnTo>
                  <a:pt x="2870" y="2182"/>
                </a:lnTo>
                <a:lnTo>
                  <a:pt x="2877" y="2187"/>
                </a:lnTo>
                <a:lnTo>
                  <a:pt x="2884" y="2186"/>
                </a:lnTo>
                <a:lnTo>
                  <a:pt x="2890" y="2185"/>
                </a:lnTo>
                <a:lnTo>
                  <a:pt x="2897" y="2187"/>
                </a:lnTo>
                <a:lnTo>
                  <a:pt x="2904" y="2192"/>
                </a:lnTo>
                <a:lnTo>
                  <a:pt x="2908" y="2193"/>
                </a:lnTo>
                <a:lnTo>
                  <a:pt x="2915" y="2191"/>
                </a:lnTo>
                <a:lnTo>
                  <a:pt x="2924" y="2187"/>
                </a:lnTo>
                <a:lnTo>
                  <a:pt x="2934" y="2188"/>
                </a:lnTo>
                <a:lnTo>
                  <a:pt x="2942" y="2191"/>
                </a:lnTo>
                <a:lnTo>
                  <a:pt x="2947" y="2196"/>
                </a:lnTo>
                <a:lnTo>
                  <a:pt x="2947" y="2207"/>
                </a:lnTo>
                <a:lnTo>
                  <a:pt x="2948" y="2220"/>
                </a:lnTo>
                <a:lnTo>
                  <a:pt x="2945" y="2230"/>
                </a:lnTo>
                <a:lnTo>
                  <a:pt x="2944" y="2240"/>
                </a:lnTo>
                <a:lnTo>
                  <a:pt x="2937" y="2246"/>
                </a:lnTo>
                <a:lnTo>
                  <a:pt x="2925" y="2246"/>
                </a:lnTo>
                <a:lnTo>
                  <a:pt x="2917" y="2255"/>
                </a:lnTo>
                <a:lnTo>
                  <a:pt x="2913" y="2260"/>
                </a:lnTo>
                <a:lnTo>
                  <a:pt x="2907" y="2264"/>
                </a:lnTo>
                <a:lnTo>
                  <a:pt x="2904" y="2262"/>
                </a:lnTo>
                <a:lnTo>
                  <a:pt x="2901" y="2253"/>
                </a:lnTo>
                <a:lnTo>
                  <a:pt x="2901" y="2246"/>
                </a:lnTo>
                <a:lnTo>
                  <a:pt x="2905" y="2241"/>
                </a:lnTo>
                <a:lnTo>
                  <a:pt x="2907" y="2237"/>
                </a:lnTo>
                <a:lnTo>
                  <a:pt x="2903" y="2235"/>
                </a:lnTo>
                <a:lnTo>
                  <a:pt x="2891" y="2233"/>
                </a:lnTo>
                <a:lnTo>
                  <a:pt x="2881" y="2235"/>
                </a:lnTo>
                <a:lnTo>
                  <a:pt x="2870" y="2235"/>
                </a:lnTo>
                <a:lnTo>
                  <a:pt x="2863" y="2230"/>
                </a:lnTo>
                <a:lnTo>
                  <a:pt x="2850" y="2230"/>
                </a:lnTo>
                <a:lnTo>
                  <a:pt x="2844" y="2231"/>
                </a:lnTo>
                <a:lnTo>
                  <a:pt x="2839" y="2232"/>
                </a:lnTo>
                <a:lnTo>
                  <a:pt x="2832" y="2241"/>
                </a:lnTo>
                <a:lnTo>
                  <a:pt x="2824" y="2247"/>
                </a:lnTo>
                <a:lnTo>
                  <a:pt x="2817" y="2241"/>
                </a:lnTo>
                <a:lnTo>
                  <a:pt x="2809" y="2230"/>
                </a:lnTo>
                <a:lnTo>
                  <a:pt x="2797" y="2216"/>
                </a:lnTo>
                <a:lnTo>
                  <a:pt x="2790" y="2203"/>
                </a:lnTo>
                <a:lnTo>
                  <a:pt x="2782" y="2198"/>
                </a:lnTo>
                <a:lnTo>
                  <a:pt x="2776" y="2197"/>
                </a:lnTo>
                <a:lnTo>
                  <a:pt x="2769" y="2200"/>
                </a:lnTo>
                <a:lnTo>
                  <a:pt x="2759" y="2201"/>
                </a:lnTo>
                <a:lnTo>
                  <a:pt x="2755" y="2195"/>
                </a:lnTo>
                <a:lnTo>
                  <a:pt x="2749" y="2195"/>
                </a:lnTo>
                <a:lnTo>
                  <a:pt x="2743" y="2192"/>
                </a:lnTo>
                <a:lnTo>
                  <a:pt x="2738" y="2190"/>
                </a:lnTo>
                <a:lnTo>
                  <a:pt x="2736" y="2187"/>
                </a:lnTo>
                <a:lnTo>
                  <a:pt x="2729" y="2182"/>
                </a:lnTo>
                <a:lnTo>
                  <a:pt x="2724" y="2178"/>
                </a:lnTo>
                <a:lnTo>
                  <a:pt x="2714" y="2183"/>
                </a:lnTo>
                <a:lnTo>
                  <a:pt x="2711" y="2191"/>
                </a:lnTo>
                <a:lnTo>
                  <a:pt x="2705" y="2192"/>
                </a:lnTo>
                <a:lnTo>
                  <a:pt x="2705" y="2185"/>
                </a:lnTo>
                <a:lnTo>
                  <a:pt x="2701" y="2178"/>
                </a:lnTo>
                <a:lnTo>
                  <a:pt x="2698" y="2176"/>
                </a:lnTo>
                <a:lnTo>
                  <a:pt x="2691" y="2172"/>
                </a:lnTo>
                <a:lnTo>
                  <a:pt x="2685" y="2167"/>
                </a:lnTo>
                <a:lnTo>
                  <a:pt x="2681" y="2166"/>
                </a:lnTo>
                <a:lnTo>
                  <a:pt x="2674" y="2168"/>
                </a:lnTo>
                <a:lnTo>
                  <a:pt x="2671" y="2171"/>
                </a:lnTo>
                <a:lnTo>
                  <a:pt x="2665" y="2177"/>
                </a:lnTo>
                <a:lnTo>
                  <a:pt x="2655" y="2183"/>
                </a:lnTo>
                <a:lnTo>
                  <a:pt x="2653" y="2182"/>
                </a:lnTo>
                <a:lnTo>
                  <a:pt x="2650" y="2198"/>
                </a:lnTo>
                <a:lnTo>
                  <a:pt x="2648" y="2207"/>
                </a:lnTo>
                <a:lnTo>
                  <a:pt x="2647" y="2215"/>
                </a:lnTo>
                <a:lnTo>
                  <a:pt x="2648" y="2217"/>
                </a:lnTo>
                <a:lnTo>
                  <a:pt x="2651" y="2223"/>
                </a:lnTo>
                <a:lnTo>
                  <a:pt x="2657" y="2228"/>
                </a:lnTo>
                <a:lnTo>
                  <a:pt x="2665" y="2232"/>
                </a:lnTo>
                <a:lnTo>
                  <a:pt x="2671" y="2237"/>
                </a:lnTo>
                <a:lnTo>
                  <a:pt x="2681" y="2241"/>
                </a:lnTo>
                <a:lnTo>
                  <a:pt x="2687" y="2245"/>
                </a:lnTo>
                <a:lnTo>
                  <a:pt x="2690" y="2252"/>
                </a:lnTo>
                <a:lnTo>
                  <a:pt x="2690" y="2258"/>
                </a:lnTo>
                <a:lnTo>
                  <a:pt x="2698" y="2262"/>
                </a:lnTo>
                <a:lnTo>
                  <a:pt x="2702" y="2261"/>
                </a:lnTo>
                <a:lnTo>
                  <a:pt x="2714" y="2260"/>
                </a:lnTo>
                <a:lnTo>
                  <a:pt x="2722" y="2264"/>
                </a:lnTo>
                <a:lnTo>
                  <a:pt x="2722" y="2272"/>
                </a:lnTo>
                <a:lnTo>
                  <a:pt x="2719" y="2282"/>
                </a:lnTo>
                <a:lnTo>
                  <a:pt x="2718" y="2293"/>
                </a:lnTo>
                <a:lnTo>
                  <a:pt x="2718" y="2303"/>
                </a:lnTo>
                <a:lnTo>
                  <a:pt x="2719" y="2313"/>
                </a:lnTo>
                <a:lnTo>
                  <a:pt x="2718" y="2322"/>
                </a:lnTo>
                <a:lnTo>
                  <a:pt x="2712" y="2334"/>
                </a:lnTo>
                <a:lnTo>
                  <a:pt x="2714" y="2344"/>
                </a:lnTo>
                <a:lnTo>
                  <a:pt x="2714" y="2353"/>
                </a:lnTo>
                <a:lnTo>
                  <a:pt x="2721" y="2357"/>
                </a:lnTo>
                <a:lnTo>
                  <a:pt x="2726" y="2356"/>
                </a:lnTo>
                <a:lnTo>
                  <a:pt x="2732" y="2357"/>
                </a:lnTo>
                <a:lnTo>
                  <a:pt x="2738" y="2364"/>
                </a:lnTo>
                <a:lnTo>
                  <a:pt x="2741" y="2372"/>
                </a:lnTo>
                <a:lnTo>
                  <a:pt x="2742" y="2379"/>
                </a:lnTo>
                <a:lnTo>
                  <a:pt x="2748" y="2378"/>
                </a:lnTo>
                <a:lnTo>
                  <a:pt x="2755" y="2379"/>
                </a:lnTo>
                <a:lnTo>
                  <a:pt x="2761" y="2379"/>
                </a:lnTo>
                <a:lnTo>
                  <a:pt x="2762" y="2384"/>
                </a:lnTo>
                <a:lnTo>
                  <a:pt x="2758" y="2394"/>
                </a:lnTo>
                <a:lnTo>
                  <a:pt x="2749" y="2399"/>
                </a:lnTo>
                <a:lnTo>
                  <a:pt x="2756" y="2406"/>
                </a:lnTo>
                <a:lnTo>
                  <a:pt x="2763" y="2406"/>
                </a:lnTo>
                <a:lnTo>
                  <a:pt x="2765" y="2411"/>
                </a:lnTo>
                <a:lnTo>
                  <a:pt x="2759" y="2421"/>
                </a:lnTo>
                <a:lnTo>
                  <a:pt x="2758" y="2429"/>
                </a:lnTo>
                <a:lnTo>
                  <a:pt x="2756" y="2433"/>
                </a:lnTo>
                <a:lnTo>
                  <a:pt x="2756" y="2436"/>
                </a:lnTo>
                <a:lnTo>
                  <a:pt x="2758" y="2447"/>
                </a:lnTo>
                <a:lnTo>
                  <a:pt x="2761" y="2456"/>
                </a:lnTo>
                <a:lnTo>
                  <a:pt x="2762" y="2464"/>
                </a:lnTo>
                <a:lnTo>
                  <a:pt x="2758" y="2469"/>
                </a:lnTo>
                <a:lnTo>
                  <a:pt x="2758" y="2477"/>
                </a:lnTo>
                <a:lnTo>
                  <a:pt x="2763" y="2479"/>
                </a:lnTo>
                <a:lnTo>
                  <a:pt x="2772" y="2479"/>
                </a:lnTo>
                <a:lnTo>
                  <a:pt x="2775" y="2491"/>
                </a:lnTo>
                <a:lnTo>
                  <a:pt x="2772" y="2496"/>
                </a:lnTo>
                <a:lnTo>
                  <a:pt x="2776" y="2503"/>
                </a:lnTo>
                <a:lnTo>
                  <a:pt x="2782" y="2507"/>
                </a:lnTo>
                <a:lnTo>
                  <a:pt x="2783" y="2516"/>
                </a:lnTo>
                <a:lnTo>
                  <a:pt x="2782" y="2526"/>
                </a:lnTo>
                <a:lnTo>
                  <a:pt x="2782" y="2537"/>
                </a:lnTo>
                <a:lnTo>
                  <a:pt x="2783" y="2545"/>
                </a:lnTo>
                <a:lnTo>
                  <a:pt x="2776" y="2549"/>
                </a:lnTo>
                <a:lnTo>
                  <a:pt x="2766" y="2550"/>
                </a:lnTo>
                <a:lnTo>
                  <a:pt x="2761" y="2557"/>
                </a:lnTo>
                <a:lnTo>
                  <a:pt x="2761" y="2569"/>
                </a:lnTo>
                <a:lnTo>
                  <a:pt x="2758" y="2580"/>
                </a:lnTo>
                <a:lnTo>
                  <a:pt x="2752" y="2590"/>
                </a:lnTo>
                <a:lnTo>
                  <a:pt x="2742" y="2593"/>
                </a:lnTo>
                <a:lnTo>
                  <a:pt x="2734" y="2594"/>
                </a:lnTo>
                <a:lnTo>
                  <a:pt x="2731" y="2604"/>
                </a:lnTo>
                <a:lnTo>
                  <a:pt x="2728" y="2607"/>
                </a:lnTo>
                <a:lnTo>
                  <a:pt x="2719" y="2608"/>
                </a:lnTo>
                <a:lnTo>
                  <a:pt x="2707" y="2613"/>
                </a:lnTo>
                <a:lnTo>
                  <a:pt x="2701" y="2614"/>
                </a:lnTo>
                <a:lnTo>
                  <a:pt x="2692" y="2618"/>
                </a:lnTo>
                <a:lnTo>
                  <a:pt x="2684" y="2627"/>
                </a:lnTo>
                <a:lnTo>
                  <a:pt x="2681" y="2634"/>
                </a:lnTo>
                <a:lnTo>
                  <a:pt x="2677" y="2634"/>
                </a:lnTo>
                <a:lnTo>
                  <a:pt x="2670" y="2633"/>
                </a:lnTo>
                <a:lnTo>
                  <a:pt x="2664" y="2632"/>
                </a:lnTo>
                <a:lnTo>
                  <a:pt x="2668" y="2635"/>
                </a:lnTo>
                <a:lnTo>
                  <a:pt x="2674" y="2637"/>
                </a:lnTo>
                <a:lnTo>
                  <a:pt x="2681" y="2640"/>
                </a:lnTo>
                <a:lnTo>
                  <a:pt x="2687" y="2644"/>
                </a:lnTo>
                <a:lnTo>
                  <a:pt x="2690" y="2649"/>
                </a:lnTo>
                <a:lnTo>
                  <a:pt x="2684" y="2655"/>
                </a:lnTo>
                <a:lnTo>
                  <a:pt x="2677" y="2658"/>
                </a:lnTo>
                <a:lnTo>
                  <a:pt x="2670" y="2658"/>
                </a:lnTo>
                <a:lnTo>
                  <a:pt x="2667" y="2667"/>
                </a:lnTo>
                <a:lnTo>
                  <a:pt x="2655" y="2670"/>
                </a:lnTo>
                <a:lnTo>
                  <a:pt x="2651" y="2680"/>
                </a:lnTo>
                <a:lnTo>
                  <a:pt x="2641" y="2689"/>
                </a:lnTo>
                <a:lnTo>
                  <a:pt x="2633" y="2698"/>
                </a:lnTo>
                <a:lnTo>
                  <a:pt x="2624" y="2705"/>
                </a:lnTo>
                <a:lnTo>
                  <a:pt x="2618" y="2715"/>
                </a:lnTo>
                <a:lnTo>
                  <a:pt x="2614" y="2724"/>
                </a:lnTo>
                <a:lnTo>
                  <a:pt x="2610" y="2727"/>
                </a:lnTo>
                <a:lnTo>
                  <a:pt x="2609" y="2728"/>
                </a:lnTo>
                <a:lnTo>
                  <a:pt x="2603" y="2730"/>
                </a:lnTo>
                <a:lnTo>
                  <a:pt x="2597" y="2733"/>
                </a:lnTo>
                <a:lnTo>
                  <a:pt x="2587" y="2733"/>
                </a:lnTo>
                <a:lnTo>
                  <a:pt x="2586" y="2742"/>
                </a:lnTo>
                <a:lnTo>
                  <a:pt x="2577" y="2744"/>
                </a:lnTo>
                <a:lnTo>
                  <a:pt x="2565" y="2748"/>
                </a:lnTo>
                <a:lnTo>
                  <a:pt x="2553" y="2755"/>
                </a:lnTo>
                <a:lnTo>
                  <a:pt x="2543" y="2760"/>
                </a:lnTo>
                <a:lnTo>
                  <a:pt x="2539" y="2767"/>
                </a:lnTo>
                <a:lnTo>
                  <a:pt x="2538" y="2778"/>
                </a:lnTo>
                <a:lnTo>
                  <a:pt x="2539" y="2784"/>
                </a:lnTo>
                <a:lnTo>
                  <a:pt x="2540" y="2794"/>
                </a:lnTo>
                <a:lnTo>
                  <a:pt x="2536" y="2803"/>
                </a:lnTo>
                <a:lnTo>
                  <a:pt x="2535" y="2810"/>
                </a:lnTo>
                <a:lnTo>
                  <a:pt x="2532" y="2819"/>
                </a:lnTo>
                <a:lnTo>
                  <a:pt x="2526" y="2825"/>
                </a:lnTo>
                <a:lnTo>
                  <a:pt x="2523" y="2831"/>
                </a:lnTo>
                <a:lnTo>
                  <a:pt x="2523" y="2838"/>
                </a:lnTo>
                <a:lnTo>
                  <a:pt x="2522" y="2846"/>
                </a:lnTo>
                <a:lnTo>
                  <a:pt x="2520" y="2853"/>
                </a:lnTo>
                <a:lnTo>
                  <a:pt x="2516" y="2858"/>
                </a:lnTo>
                <a:lnTo>
                  <a:pt x="2512" y="2861"/>
                </a:lnTo>
                <a:lnTo>
                  <a:pt x="2511" y="2869"/>
                </a:lnTo>
                <a:lnTo>
                  <a:pt x="2509" y="2874"/>
                </a:lnTo>
                <a:lnTo>
                  <a:pt x="2506" y="2878"/>
                </a:lnTo>
                <a:lnTo>
                  <a:pt x="2501" y="2876"/>
                </a:lnTo>
                <a:lnTo>
                  <a:pt x="2499" y="2875"/>
                </a:lnTo>
                <a:lnTo>
                  <a:pt x="2495" y="2876"/>
                </a:lnTo>
                <a:lnTo>
                  <a:pt x="2498" y="2893"/>
                </a:lnTo>
                <a:lnTo>
                  <a:pt x="2489" y="2900"/>
                </a:lnTo>
                <a:lnTo>
                  <a:pt x="2482" y="2900"/>
                </a:lnTo>
                <a:lnTo>
                  <a:pt x="2469" y="2899"/>
                </a:lnTo>
                <a:lnTo>
                  <a:pt x="2462" y="2898"/>
                </a:lnTo>
                <a:lnTo>
                  <a:pt x="2454" y="2899"/>
                </a:lnTo>
                <a:lnTo>
                  <a:pt x="2445" y="2898"/>
                </a:lnTo>
                <a:lnTo>
                  <a:pt x="2437" y="2894"/>
                </a:lnTo>
                <a:lnTo>
                  <a:pt x="2425" y="2890"/>
                </a:lnTo>
                <a:lnTo>
                  <a:pt x="2418" y="2888"/>
                </a:lnTo>
                <a:lnTo>
                  <a:pt x="2413" y="2884"/>
                </a:lnTo>
                <a:lnTo>
                  <a:pt x="2404" y="2890"/>
                </a:lnTo>
                <a:lnTo>
                  <a:pt x="2398" y="2895"/>
                </a:lnTo>
                <a:lnTo>
                  <a:pt x="2391" y="2898"/>
                </a:lnTo>
                <a:lnTo>
                  <a:pt x="2384" y="2904"/>
                </a:lnTo>
                <a:lnTo>
                  <a:pt x="2377" y="2909"/>
                </a:lnTo>
                <a:lnTo>
                  <a:pt x="2368" y="2906"/>
                </a:lnTo>
                <a:lnTo>
                  <a:pt x="2361" y="2903"/>
                </a:lnTo>
                <a:lnTo>
                  <a:pt x="2357" y="2894"/>
                </a:lnTo>
                <a:lnTo>
                  <a:pt x="2356" y="2888"/>
                </a:lnTo>
                <a:lnTo>
                  <a:pt x="2356" y="2874"/>
                </a:lnTo>
                <a:lnTo>
                  <a:pt x="2354" y="2864"/>
                </a:lnTo>
                <a:lnTo>
                  <a:pt x="2353" y="2846"/>
                </a:lnTo>
                <a:lnTo>
                  <a:pt x="2353" y="2833"/>
                </a:lnTo>
                <a:lnTo>
                  <a:pt x="2347" y="2833"/>
                </a:lnTo>
                <a:lnTo>
                  <a:pt x="2343" y="2830"/>
                </a:lnTo>
                <a:lnTo>
                  <a:pt x="2346" y="2824"/>
                </a:lnTo>
                <a:lnTo>
                  <a:pt x="2341" y="2815"/>
                </a:lnTo>
                <a:lnTo>
                  <a:pt x="2339" y="2811"/>
                </a:lnTo>
                <a:lnTo>
                  <a:pt x="2340" y="2804"/>
                </a:lnTo>
                <a:lnTo>
                  <a:pt x="2341" y="2799"/>
                </a:lnTo>
                <a:lnTo>
                  <a:pt x="2346" y="2795"/>
                </a:lnTo>
                <a:lnTo>
                  <a:pt x="2350" y="2790"/>
                </a:lnTo>
                <a:lnTo>
                  <a:pt x="2349" y="2780"/>
                </a:lnTo>
                <a:lnTo>
                  <a:pt x="2344" y="2782"/>
                </a:lnTo>
                <a:lnTo>
                  <a:pt x="2340" y="2782"/>
                </a:lnTo>
                <a:lnTo>
                  <a:pt x="2336" y="2787"/>
                </a:lnTo>
                <a:lnTo>
                  <a:pt x="2330" y="2789"/>
                </a:lnTo>
                <a:lnTo>
                  <a:pt x="2323" y="2793"/>
                </a:lnTo>
                <a:lnTo>
                  <a:pt x="2314" y="2794"/>
                </a:lnTo>
                <a:lnTo>
                  <a:pt x="2312" y="2793"/>
                </a:lnTo>
                <a:lnTo>
                  <a:pt x="2310" y="2784"/>
                </a:lnTo>
                <a:lnTo>
                  <a:pt x="2309" y="2777"/>
                </a:lnTo>
                <a:lnTo>
                  <a:pt x="2312" y="2774"/>
                </a:lnTo>
                <a:lnTo>
                  <a:pt x="2319" y="2770"/>
                </a:lnTo>
                <a:lnTo>
                  <a:pt x="2309" y="2765"/>
                </a:lnTo>
                <a:lnTo>
                  <a:pt x="2302" y="2767"/>
                </a:lnTo>
                <a:lnTo>
                  <a:pt x="2300" y="2773"/>
                </a:lnTo>
                <a:lnTo>
                  <a:pt x="2299" y="2780"/>
                </a:lnTo>
                <a:lnTo>
                  <a:pt x="2286" y="2789"/>
                </a:lnTo>
                <a:lnTo>
                  <a:pt x="2282" y="2785"/>
                </a:lnTo>
                <a:lnTo>
                  <a:pt x="2275" y="2783"/>
                </a:lnTo>
                <a:lnTo>
                  <a:pt x="2273" y="2783"/>
                </a:lnTo>
                <a:lnTo>
                  <a:pt x="2273" y="2769"/>
                </a:lnTo>
                <a:lnTo>
                  <a:pt x="2280" y="2765"/>
                </a:lnTo>
                <a:lnTo>
                  <a:pt x="2290" y="2765"/>
                </a:lnTo>
                <a:lnTo>
                  <a:pt x="2293" y="2762"/>
                </a:lnTo>
                <a:lnTo>
                  <a:pt x="2293" y="2757"/>
                </a:lnTo>
                <a:lnTo>
                  <a:pt x="2289" y="2754"/>
                </a:lnTo>
                <a:lnTo>
                  <a:pt x="2285" y="2747"/>
                </a:lnTo>
                <a:lnTo>
                  <a:pt x="2280" y="2743"/>
                </a:lnTo>
                <a:lnTo>
                  <a:pt x="2275" y="2734"/>
                </a:lnTo>
                <a:lnTo>
                  <a:pt x="2273" y="2727"/>
                </a:lnTo>
                <a:lnTo>
                  <a:pt x="2270" y="2723"/>
                </a:lnTo>
                <a:lnTo>
                  <a:pt x="2269" y="2717"/>
                </a:lnTo>
                <a:lnTo>
                  <a:pt x="2273" y="2713"/>
                </a:lnTo>
                <a:lnTo>
                  <a:pt x="2272" y="2709"/>
                </a:lnTo>
                <a:lnTo>
                  <a:pt x="2266" y="2709"/>
                </a:lnTo>
                <a:lnTo>
                  <a:pt x="2261" y="2705"/>
                </a:lnTo>
                <a:lnTo>
                  <a:pt x="2259" y="2702"/>
                </a:lnTo>
                <a:lnTo>
                  <a:pt x="2261" y="2700"/>
                </a:lnTo>
                <a:lnTo>
                  <a:pt x="2258" y="2695"/>
                </a:lnTo>
                <a:lnTo>
                  <a:pt x="2255" y="2693"/>
                </a:lnTo>
                <a:lnTo>
                  <a:pt x="2249" y="2689"/>
                </a:lnTo>
                <a:lnTo>
                  <a:pt x="2245" y="2685"/>
                </a:lnTo>
                <a:lnTo>
                  <a:pt x="2242" y="2680"/>
                </a:lnTo>
                <a:lnTo>
                  <a:pt x="2243" y="2678"/>
                </a:lnTo>
                <a:lnTo>
                  <a:pt x="2239" y="2673"/>
                </a:lnTo>
                <a:lnTo>
                  <a:pt x="2236" y="2669"/>
                </a:lnTo>
                <a:lnTo>
                  <a:pt x="2234" y="2668"/>
                </a:lnTo>
                <a:lnTo>
                  <a:pt x="2226" y="2663"/>
                </a:lnTo>
                <a:lnTo>
                  <a:pt x="2222" y="2662"/>
                </a:lnTo>
                <a:lnTo>
                  <a:pt x="2216" y="2659"/>
                </a:lnTo>
                <a:lnTo>
                  <a:pt x="2214" y="2655"/>
                </a:lnTo>
                <a:lnTo>
                  <a:pt x="2208" y="2653"/>
                </a:lnTo>
                <a:lnTo>
                  <a:pt x="2205" y="2649"/>
                </a:lnTo>
                <a:lnTo>
                  <a:pt x="2201" y="2644"/>
                </a:lnTo>
                <a:lnTo>
                  <a:pt x="2197" y="2642"/>
                </a:lnTo>
                <a:lnTo>
                  <a:pt x="2188" y="2640"/>
                </a:lnTo>
                <a:lnTo>
                  <a:pt x="2178" y="2640"/>
                </a:lnTo>
                <a:lnTo>
                  <a:pt x="2172" y="2642"/>
                </a:lnTo>
                <a:lnTo>
                  <a:pt x="2168" y="2643"/>
                </a:lnTo>
                <a:lnTo>
                  <a:pt x="2165" y="2645"/>
                </a:lnTo>
                <a:lnTo>
                  <a:pt x="2151" y="2650"/>
                </a:lnTo>
                <a:lnTo>
                  <a:pt x="2147" y="2650"/>
                </a:lnTo>
                <a:lnTo>
                  <a:pt x="2140" y="2652"/>
                </a:lnTo>
                <a:lnTo>
                  <a:pt x="2136" y="2649"/>
                </a:lnTo>
                <a:lnTo>
                  <a:pt x="2134" y="2644"/>
                </a:lnTo>
                <a:lnTo>
                  <a:pt x="2131" y="2639"/>
                </a:lnTo>
                <a:lnTo>
                  <a:pt x="2128" y="2632"/>
                </a:lnTo>
                <a:lnTo>
                  <a:pt x="2127" y="2624"/>
                </a:lnTo>
                <a:lnTo>
                  <a:pt x="2123" y="2617"/>
                </a:lnTo>
                <a:lnTo>
                  <a:pt x="2117" y="2613"/>
                </a:lnTo>
                <a:lnTo>
                  <a:pt x="2116" y="2612"/>
                </a:lnTo>
                <a:lnTo>
                  <a:pt x="2113" y="2613"/>
                </a:lnTo>
                <a:lnTo>
                  <a:pt x="2107" y="2615"/>
                </a:lnTo>
                <a:lnTo>
                  <a:pt x="2101" y="2617"/>
                </a:lnTo>
                <a:lnTo>
                  <a:pt x="2100" y="2617"/>
                </a:lnTo>
                <a:lnTo>
                  <a:pt x="2090" y="2607"/>
                </a:lnTo>
                <a:lnTo>
                  <a:pt x="2089" y="2603"/>
                </a:lnTo>
                <a:lnTo>
                  <a:pt x="2094" y="2600"/>
                </a:lnTo>
                <a:lnTo>
                  <a:pt x="2099" y="2598"/>
                </a:lnTo>
                <a:lnTo>
                  <a:pt x="2107" y="2593"/>
                </a:lnTo>
                <a:lnTo>
                  <a:pt x="2117" y="2583"/>
                </a:lnTo>
                <a:lnTo>
                  <a:pt x="2116" y="2575"/>
                </a:lnTo>
                <a:lnTo>
                  <a:pt x="2110" y="2568"/>
                </a:lnTo>
                <a:lnTo>
                  <a:pt x="2106" y="2563"/>
                </a:lnTo>
                <a:lnTo>
                  <a:pt x="2097" y="2555"/>
                </a:lnTo>
                <a:lnTo>
                  <a:pt x="2094" y="2547"/>
                </a:lnTo>
                <a:lnTo>
                  <a:pt x="2091" y="2542"/>
                </a:lnTo>
                <a:lnTo>
                  <a:pt x="2096" y="2534"/>
                </a:lnTo>
                <a:lnTo>
                  <a:pt x="2099" y="2528"/>
                </a:lnTo>
                <a:lnTo>
                  <a:pt x="2103" y="2521"/>
                </a:lnTo>
                <a:lnTo>
                  <a:pt x="2107" y="2512"/>
                </a:lnTo>
                <a:lnTo>
                  <a:pt x="2111" y="2506"/>
                </a:lnTo>
                <a:lnTo>
                  <a:pt x="2114" y="2497"/>
                </a:lnTo>
                <a:lnTo>
                  <a:pt x="2117" y="2489"/>
                </a:lnTo>
                <a:lnTo>
                  <a:pt x="2118" y="2482"/>
                </a:lnTo>
                <a:lnTo>
                  <a:pt x="2127" y="2473"/>
                </a:lnTo>
                <a:lnTo>
                  <a:pt x="2130" y="2464"/>
                </a:lnTo>
                <a:lnTo>
                  <a:pt x="2133" y="2456"/>
                </a:lnTo>
                <a:lnTo>
                  <a:pt x="2141" y="2451"/>
                </a:lnTo>
                <a:lnTo>
                  <a:pt x="2148" y="2446"/>
                </a:lnTo>
                <a:lnTo>
                  <a:pt x="2151" y="2443"/>
                </a:lnTo>
                <a:lnTo>
                  <a:pt x="2157" y="2439"/>
                </a:lnTo>
                <a:lnTo>
                  <a:pt x="2162" y="2432"/>
                </a:lnTo>
                <a:lnTo>
                  <a:pt x="2167" y="2428"/>
                </a:lnTo>
                <a:lnTo>
                  <a:pt x="2175" y="2422"/>
                </a:lnTo>
                <a:lnTo>
                  <a:pt x="2180" y="2419"/>
                </a:lnTo>
                <a:lnTo>
                  <a:pt x="2194" y="2407"/>
                </a:lnTo>
                <a:lnTo>
                  <a:pt x="2198" y="2402"/>
                </a:lnTo>
                <a:lnTo>
                  <a:pt x="2205" y="2407"/>
                </a:lnTo>
                <a:lnTo>
                  <a:pt x="2207" y="2417"/>
                </a:lnTo>
                <a:lnTo>
                  <a:pt x="2211" y="2423"/>
                </a:lnTo>
                <a:lnTo>
                  <a:pt x="2215" y="2431"/>
                </a:lnTo>
                <a:lnTo>
                  <a:pt x="2222" y="2431"/>
                </a:lnTo>
                <a:lnTo>
                  <a:pt x="2229" y="2426"/>
                </a:lnTo>
                <a:lnTo>
                  <a:pt x="2235" y="2428"/>
                </a:lnTo>
                <a:lnTo>
                  <a:pt x="2238" y="2432"/>
                </a:lnTo>
                <a:lnTo>
                  <a:pt x="2241" y="2436"/>
                </a:lnTo>
                <a:lnTo>
                  <a:pt x="2246" y="2437"/>
                </a:lnTo>
                <a:lnTo>
                  <a:pt x="2256" y="2434"/>
                </a:lnTo>
                <a:lnTo>
                  <a:pt x="2268" y="2429"/>
                </a:lnTo>
                <a:lnTo>
                  <a:pt x="2275" y="2426"/>
                </a:lnTo>
                <a:lnTo>
                  <a:pt x="2286" y="2418"/>
                </a:lnTo>
                <a:lnTo>
                  <a:pt x="2293" y="2413"/>
                </a:lnTo>
                <a:lnTo>
                  <a:pt x="2297" y="2409"/>
                </a:lnTo>
                <a:lnTo>
                  <a:pt x="2293" y="2406"/>
                </a:lnTo>
                <a:lnTo>
                  <a:pt x="2288" y="2403"/>
                </a:lnTo>
                <a:lnTo>
                  <a:pt x="2283" y="2397"/>
                </a:lnTo>
                <a:lnTo>
                  <a:pt x="2280" y="2392"/>
                </a:lnTo>
                <a:lnTo>
                  <a:pt x="2285" y="2389"/>
                </a:lnTo>
                <a:lnTo>
                  <a:pt x="2295" y="2386"/>
                </a:lnTo>
                <a:lnTo>
                  <a:pt x="2303" y="2379"/>
                </a:lnTo>
                <a:lnTo>
                  <a:pt x="2313" y="2373"/>
                </a:lnTo>
                <a:lnTo>
                  <a:pt x="2312" y="2362"/>
                </a:lnTo>
                <a:lnTo>
                  <a:pt x="2303" y="2359"/>
                </a:lnTo>
                <a:lnTo>
                  <a:pt x="2296" y="2357"/>
                </a:lnTo>
                <a:lnTo>
                  <a:pt x="2295" y="2351"/>
                </a:lnTo>
                <a:lnTo>
                  <a:pt x="2292" y="2343"/>
                </a:lnTo>
                <a:lnTo>
                  <a:pt x="2286" y="2343"/>
                </a:lnTo>
                <a:lnTo>
                  <a:pt x="2278" y="2342"/>
                </a:lnTo>
                <a:lnTo>
                  <a:pt x="2270" y="2337"/>
                </a:lnTo>
                <a:lnTo>
                  <a:pt x="2263" y="2332"/>
                </a:lnTo>
                <a:lnTo>
                  <a:pt x="2249" y="2328"/>
                </a:lnTo>
                <a:lnTo>
                  <a:pt x="2238" y="2329"/>
                </a:lnTo>
                <a:lnTo>
                  <a:pt x="2232" y="2328"/>
                </a:lnTo>
                <a:lnTo>
                  <a:pt x="2232" y="2323"/>
                </a:lnTo>
                <a:lnTo>
                  <a:pt x="2234" y="2314"/>
                </a:lnTo>
                <a:lnTo>
                  <a:pt x="2234" y="2309"/>
                </a:lnTo>
                <a:lnTo>
                  <a:pt x="2228" y="2301"/>
                </a:lnTo>
                <a:lnTo>
                  <a:pt x="2221" y="2296"/>
                </a:lnTo>
                <a:lnTo>
                  <a:pt x="2215" y="2292"/>
                </a:lnTo>
                <a:lnTo>
                  <a:pt x="2208" y="2288"/>
                </a:lnTo>
                <a:lnTo>
                  <a:pt x="2201" y="2284"/>
                </a:lnTo>
                <a:lnTo>
                  <a:pt x="2194" y="2278"/>
                </a:lnTo>
                <a:lnTo>
                  <a:pt x="2194" y="2264"/>
                </a:lnTo>
                <a:lnTo>
                  <a:pt x="2187" y="2262"/>
                </a:lnTo>
                <a:lnTo>
                  <a:pt x="2180" y="2260"/>
                </a:lnTo>
                <a:lnTo>
                  <a:pt x="2170" y="2263"/>
                </a:lnTo>
                <a:lnTo>
                  <a:pt x="2167" y="2271"/>
                </a:lnTo>
                <a:lnTo>
                  <a:pt x="2170" y="2276"/>
                </a:lnTo>
                <a:lnTo>
                  <a:pt x="2162" y="2273"/>
                </a:lnTo>
                <a:lnTo>
                  <a:pt x="2153" y="2274"/>
                </a:lnTo>
                <a:lnTo>
                  <a:pt x="2144" y="2272"/>
                </a:lnTo>
                <a:lnTo>
                  <a:pt x="2148" y="2268"/>
                </a:lnTo>
                <a:lnTo>
                  <a:pt x="2158" y="2264"/>
                </a:lnTo>
                <a:lnTo>
                  <a:pt x="2164" y="2261"/>
                </a:lnTo>
                <a:lnTo>
                  <a:pt x="2170" y="2255"/>
                </a:lnTo>
                <a:lnTo>
                  <a:pt x="2177" y="2248"/>
                </a:lnTo>
                <a:lnTo>
                  <a:pt x="2175" y="2242"/>
                </a:lnTo>
                <a:lnTo>
                  <a:pt x="2170" y="2240"/>
                </a:lnTo>
                <a:lnTo>
                  <a:pt x="2155" y="2241"/>
                </a:lnTo>
                <a:lnTo>
                  <a:pt x="2147" y="2240"/>
                </a:lnTo>
                <a:lnTo>
                  <a:pt x="2150" y="2228"/>
                </a:lnTo>
                <a:lnTo>
                  <a:pt x="2157" y="2223"/>
                </a:lnTo>
                <a:lnTo>
                  <a:pt x="2165" y="2225"/>
                </a:lnTo>
                <a:lnTo>
                  <a:pt x="2172" y="2226"/>
                </a:lnTo>
                <a:lnTo>
                  <a:pt x="2180" y="2228"/>
                </a:lnTo>
                <a:lnTo>
                  <a:pt x="2184" y="2222"/>
                </a:lnTo>
                <a:lnTo>
                  <a:pt x="2189" y="2216"/>
                </a:lnTo>
                <a:lnTo>
                  <a:pt x="2194" y="2206"/>
                </a:lnTo>
                <a:lnTo>
                  <a:pt x="2197" y="2201"/>
                </a:lnTo>
                <a:lnTo>
                  <a:pt x="2197" y="2193"/>
                </a:lnTo>
                <a:lnTo>
                  <a:pt x="2195" y="2188"/>
                </a:lnTo>
                <a:lnTo>
                  <a:pt x="2197" y="2185"/>
                </a:lnTo>
                <a:lnTo>
                  <a:pt x="2197" y="2180"/>
                </a:lnTo>
                <a:lnTo>
                  <a:pt x="2195" y="2175"/>
                </a:lnTo>
                <a:lnTo>
                  <a:pt x="2192" y="2172"/>
                </a:lnTo>
                <a:lnTo>
                  <a:pt x="2188" y="2166"/>
                </a:lnTo>
                <a:lnTo>
                  <a:pt x="2181" y="2161"/>
                </a:lnTo>
                <a:lnTo>
                  <a:pt x="2165" y="2160"/>
                </a:lnTo>
                <a:lnTo>
                  <a:pt x="2154" y="2158"/>
                </a:lnTo>
                <a:lnTo>
                  <a:pt x="2145" y="2157"/>
                </a:lnTo>
                <a:lnTo>
                  <a:pt x="2145" y="2147"/>
                </a:lnTo>
                <a:lnTo>
                  <a:pt x="2151" y="2138"/>
                </a:lnTo>
                <a:lnTo>
                  <a:pt x="2145" y="2132"/>
                </a:lnTo>
                <a:lnTo>
                  <a:pt x="2150" y="2126"/>
                </a:lnTo>
                <a:lnTo>
                  <a:pt x="2161" y="2121"/>
                </a:lnTo>
                <a:lnTo>
                  <a:pt x="2174" y="2116"/>
                </a:lnTo>
                <a:lnTo>
                  <a:pt x="2185" y="2108"/>
                </a:lnTo>
                <a:lnTo>
                  <a:pt x="2197" y="2105"/>
                </a:lnTo>
                <a:lnTo>
                  <a:pt x="2209" y="2102"/>
                </a:lnTo>
                <a:lnTo>
                  <a:pt x="2219" y="2095"/>
                </a:lnTo>
                <a:lnTo>
                  <a:pt x="2212" y="2083"/>
                </a:lnTo>
                <a:lnTo>
                  <a:pt x="2211" y="2077"/>
                </a:lnTo>
                <a:lnTo>
                  <a:pt x="2214" y="2071"/>
                </a:lnTo>
                <a:lnTo>
                  <a:pt x="2214" y="2063"/>
                </a:lnTo>
                <a:lnTo>
                  <a:pt x="2216" y="2056"/>
                </a:lnTo>
                <a:lnTo>
                  <a:pt x="2215" y="2057"/>
                </a:lnTo>
                <a:lnTo>
                  <a:pt x="2216" y="2045"/>
                </a:lnTo>
                <a:lnTo>
                  <a:pt x="2219" y="2030"/>
                </a:lnTo>
                <a:lnTo>
                  <a:pt x="2215" y="2022"/>
                </a:lnTo>
                <a:lnTo>
                  <a:pt x="2216" y="2011"/>
                </a:lnTo>
                <a:lnTo>
                  <a:pt x="2209" y="2011"/>
                </a:lnTo>
                <a:lnTo>
                  <a:pt x="2202" y="2012"/>
                </a:lnTo>
                <a:lnTo>
                  <a:pt x="2189" y="2016"/>
                </a:lnTo>
                <a:lnTo>
                  <a:pt x="2182" y="2018"/>
                </a:lnTo>
                <a:lnTo>
                  <a:pt x="2172" y="2010"/>
                </a:lnTo>
                <a:lnTo>
                  <a:pt x="2177" y="2001"/>
                </a:lnTo>
                <a:lnTo>
                  <a:pt x="2188" y="1995"/>
                </a:lnTo>
                <a:lnTo>
                  <a:pt x="2195" y="1990"/>
                </a:lnTo>
                <a:lnTo>
                  <a:pt x="2202" y="1989"/>
                </a:lnTo>
                <a:lnTo>
                  <a:pt x="2208" y="1985"/>
                </a:lnTo>
                <a:lnTo>
                  <a:pt x="2199" y="1975"/>
                </a:lnTo>
                <a:lnTo>
                  <a:pt x="2198" y="1965"/>
                </a:lnTo>
                <a:lnTo>
                  <a:pt x="2197" y="1951"/>
                </a:lnTo>
                <a:lnTo>
                  <a:pt x="2195" y="1937"/>
                </a:lnTo>
                <a:lnTo>
                  <a:pt x="2195" y="1919"/>
                </a:lnTo>
                <a:lnTo>
                  <a:pt x="2189" y="1905"/>
                </a:lnTo>
                <a:lnTo>
                  <a:pt x="2181" y="1905"/>
                </a:lnTo>
                <a:lnTo>
                  <a:pt x="2172" y="1906"/>
                </a:lnTo>
                <a:lnTo>
                  <a:pt x="2165" y="1904"/>
                </a:lnTo>
                <a:lnTo>
                  <a:pt x="2161" y="1894"/>
                </a:lnTo>
                <a:lnTo>
                  <a:pt x="2157" y="1882"/>
                </a:lnTo>
                <a:lnTo>
                  <a:pt x="2162" y="1874"/>
                </a:lnTo>
                <a:lnTo>
                  <a:pt x="2162" y="1844"/>
                </a:lnTo>
                <a:lnTo>
                  <a:pt x="2165" y="1840"/>
                </a:lnTo>
                <a:lnTo>
                  <a:pt x="2168" y="1830"/>
                </a:lnTo>
                <a:lnTo>
                  <a:pt x="2175" y="1825"/>
                </a:lnTo>
                <a:lnTo>
                  <a:pt x="2185" y="1819"/>
                </a:lnTo>
                <a:lnTo>
                  <a:pt x="2197" y="1817"/>
                </a:lnTo>
                <a:lnTo>
                  <a:pt x="2204" y="1815"/>
                </a:lnTo>
                <a:lnTo>
                  <a:pt x="2209" y="1811"/>
                </a:lnTo>
                <a:lnTo>
                  <a:pt x="2219" y="1804"/>
                </a:lnTo>
                <a:lnTo>
                  <a:pt x="2229" y="1792"/>
                </a:lnTo>
                <a:lnTo>
                  <a:pt x="2235" y="1786"/>
                </a:lnTo>
                <a:lnTo>
                  <a:pt x="2238" y="1777"/>
                </a:lnTo>
                <a:lnTo>
                  <a:pt x="2229" y="1780"/>
                </a:lnTo>
                <a:lnTo>
                  <a:pt x="2222" y="1781"/>
                </a:lnTo>
                <a:lnTo>
                  <a:pt x="2214" y="1780"/>
                </a:lnTo>
                <a:lnTo>
                  <a:pt x="2207" y="1779"/>
                </a:lnTo>
                <a:lnTo>
                  <a:pt x="2198" y="1772"/>
                </a:lnTo>
                <a:lnTo>
                  <a:pt x="2191" y="1766"/>
                </a:lnTo>
                <a:lnTo>
                  <a:pt x="2181" y="1761"/>
                </a:lnTo>
                <a:lnTo>
                  <a:pt x="2172" y="1759"/>
                </a:lnTo>
                <a:lnTo>
                  <a:pt x="2167" y="1759"/>
                </a:lnTo>
                <a:lnTo>
                  <a:pt x="2164" y="1760"/>
                </a:lnTo>
                <a:lnTo>
                  <a:pt x="2158" y="1759"/>
                </a:lnTo>
                <a:lnTo>
                  <a:pt x="2154" y="1754"/>
                </a:lnTo>
                <a:lnTo>
                  <a:pt x="2151" y="1747"/>
                </a:lnTo>
                <a:lnTo>
                  <a:pt x="2148" y="1740"/>
                </a:lnTo>
                <a:lnTo>
                  <a:pt x="2144" y="1727"/>
                </a:lnTo>
                <a:lnTo>
                  <a:pt x="2137" y="1720"/>
                </a:lnTo>
                <a:lnTo>
                  <a:pt x="2136" y="1719"/>
                </a:lnTo>
                <a:lnTo>
                  <a:pt x="2126" y="1711"/>
                </a:lnTo>
                <a:lnTo>
                  <a:pt x="2118" y="1701"/>
                </a:lnTo>
                <a:lnTo>
                  <a:pt x="2109" y="1695"/>
                </a:lnTo>
                <a:lnTo>
                  <a:pt x="2103" y="1690"/>
                </a:lnTo>
                <a:lnTo>
                  <a:pt x="2094" y="1686"/>
                </a:lnTo>
                <a:lnTo>
                  <a:pt x="2083" y="1684"/>
                </a:lnTo>
                <a:lnTo>
                  <a:pt x="2076" y="1684"/>
                </a:lnTo>
                <a:lnTo>
                  <a:pt x="2069" y="1688"/>
                </a:lnTo>
                <a:lnTo>
                  <a:pt x="2057" y="1690"/>
                </a:lnTo>
                <a:lnTo>
                  <a:pt x="2050" y="1690"/>
                </a:lnTo>
                <a:lnTo>
                  <a:pt x="2042" y="1699"/>
                </a:lnTo>
                <a:lnTo>
                  <a:pt x="2035" y="1704"/>
                </a:lnTo>
                <a:lnTo>
                  <a:pt x="2018" y="1711"/>
                </a:lnTo>
                <a:lnTo>
                  <a:pt x="2012" y="1711"/>
                </a:lnTo>
                <a:lnTo>
                  <a:pt x="2002" y="1713"/>
                </a:lnTo>
                <a:lnTo>
                  <a:pt x="1993" y="1708"/>
                </a:lnTo>
                <a:lnTo>
                  <a:pt x="1984" y="1711"/>
                </a:lnTo>
                <a:lnTo>
                  <a:pt x="1971" y="1718"/>
                </a:lnTo>
                <a:lnTo>
                  <a:pt x="1965" y="1716"/>
                </a:lnTo>
                <a:lnTo>
                  <a:pt x="1952" y="1711"/>
                </a:lnTo>
                <a:lnTo>
                  <a:pt x="1939" y="1706"/>
                </a:lnTo>
                <a:lnTo>
                  <a:pt x="1930" y="1700"/>
                </a:lnTo>
                <a:lnTo>
                  <a:pt x="1912" y="1698"/>
                </a:lnTo>
                <a:lnTo>
                  <a:pt x="1903" y="1699"/>
                </a:lnTo>
                <a:lnTo>
                  <a:pt x="1891" y="1701"/>
                </a:lnTo>
                <a:lnTo>
                  <a:pt x="1885" y="1705"/>
                </a:lnTo>
                <a:lnTo>
                  <a:pt x="1877" y="1709"/>
                </a:lnTo>
                <a:lnTo>
                  <a:pt x="1868" y="1713"/>
                </a:lnTo>
                <a:lnTo>
                  <a:pt x="1854" y="1714"/>
                </a:lnTo>
                <a:lnTo>
                  <a:pt x="1847" y="1711"/>
                </a:lnTo>
                <a:lnTo>
                  <a:pt x="1841" y="1704"/>
                </a:lnTo>
                <a:lnTo>
                  <a:pt x="1844" y="1700"/>
                </a:lnTo>
                <a:lnTo>
                  <a:pt x="1844" y="1700"/>
                </a:lnTo>
                <a:lnTo>
                  <a:pt x="1840" y="1691"/>
                </a:lnTo>
                <a:lnTo>
                  <a:pt x="1840" y="1689"/>
                </a:lnTo>
                <a:lnTo>
                  <a:pt x="1837" y="1680"/>
                </a:lnTo>
                <a:lnTo>
                  <a:pt x="1834" y="1671"/>
                </a:lnTo>
                <a:lnTo>
                  <a:pt x="1827" y="1669"/>
                </a:lnTo>
                <a:lnTo>
                  <a:pt x="1817" y="1668"/>
                </a:lnTo>
                <a:lnTo>
                  <a:pt x="1802" y="1669"/>
                </a:lnTo>
                <a:lnTo>
                  <a:pt x="1789" y="1669"/>
                </a:lnTo>
                <a:lnTo>
                  <a:pt x="1779" y="1668"/>
                </a:lnTo>
                <a:lnTo>
                  <a:pt x="1769" y="1665"/>
                </a:lnTo>
                <a:lnTo>
                  <a:pt x="1766" y="1661"/>
                </a:lnTo>
                <a:lnTo>
                  <a:pt x="1760" y="1656"/>
                </a:lnTo>
                <a:lnTo>
                  <a:pt x="1752" y="1655"/>
                </a:lnTo>
                <a:lnTo>
                  <a:pt x="1745" y="1659"/>
                </a:lnTo>
                <a:lnTo>
                  <a:pt x="1748" y="1663"/>
                </a:lnTo>
                <a:lnTo>
                  <a:pt x="1748" y="1668"/>
                </a:lnTo>
                <a:lnTo>
                  <a:pt x="1746" y="1675"/>
                </a:lnTo>
                <a:lnTo>
                  <a:pt x="1742" y="1676"/>
                </a:lnTo>
                <a:lnTo>
                  <a:pt x="1715" y="1676"/>
                </a:lnTo>
                <a:lnTo>
                  <a:pt x="1707" y="1684"/>
                </a:lnTo>
                <a:lnTo>
                  <a:pt x="1699" y="1690"/>
                </a:lnTo>
                <a:lnTo>
                  <a:pt x="1694" y="1691"/>
                </a:lnTo>
                <a:lnTo>
                  <a:pt x="1681" y="1693"/>
                </a:lnTo>
                <a:lnTo>
                  <a:pt x="1668" y="1693"/>
                </a:lnTo>
                <a:lnTo>
                  <a:pt x="1658" y="1690"/>
                </a:lnTo>
                <a:lnTo>
                  <a:pt x="1648" y="1694"/>
                </a:lnTo>
                <a:lnTo>
                  <a:pt x="1638" y="1700"/>
                </a:lnTo>
                <a:lnTo>
                  <a:pt x="1637" y="1705"/>
                </a:lnTo>
                <a:lnTo>
                  <a:pt x="1634" y="1709"/>
                </a:lnTo>
                <a:lnTo>
                  <a:pt x="1638" y="1713"/>
                </a:lnTo>
                <a:lnTo>
                  <a:pt x="1638" y="1720"/>
                </a:lnTo>
                <a:lnTo>
                  <a:pt x="1643" y="1722"/>
                </a:lnTo>
                <a:lnTo>
                  <a:pt x="1643" y="1727"/>
                </a:lnTo>
                <a:lnTo>
                  <a:pt x="1631" y="1726"/>
                </a:lnTo>
                <a:lnTo>
                  <a:pt x="1623" y="1726"/>
                </a:lnTo>
                <a:lnTo>
                  <a:pt x="1611" y="1729"/>
                </a:lnTo>
                <a:lnTo>
                  <a:pt x="1603" y="1727"/>
                </a:lnTo>
                <a:lnTo>
                  <a:pt x="1594" y="1726"/>
                </a:lnTo>
                <a:lnTo>
                  <a:pt x="1583" y="1732"/>
                </a:lnTo>
                <a:lnTo>
                  <a:pt x="1583" y="1729"/>
                </a:lnTo>
                <a:lnTo>
                  <a:pt x="1574" y="1727"/>
                </a:lnTo>
                <a:lnTo>
                  <a:pt x="1570" y="1732"/>
                </a:lnTo>
                <a:lnTo>
                  <a:pt x="1563" y="1732"/>
                </a:lnTo>
                <a:lnTo>
                  <a:pt x="1553" y="1729"/>
                </a:lnTo>
                <a:lnTo>
                  <a:pt x="1547" y="1730"/>
                </a:lnTo>
                <a:lnTo>
                  <a:pt x="1537" y="1731"/>
                </a:lnTo>
                <a:lnTo>
                  <a:pt x="1526" y="1731"/>
                </a:lnTo>
                <a:lnTo>
                  <a:pt x="1518" y="1729"/>
                </a:lnTo>
                <a:lnTo>
                  <a:pt x="1513" y="1721"/>
                </a:lnTo>
                <a:lnTo>
                  <a:pt x="1499" y="1720"/>
                </a:lnTo>
                <a:lnTo>
                  <a:pt x="1489" y="1725"/>
                </a:lnTo>
                <a:lnTo>
                  <a:pt x="1482" y="1726"/>
                </a:lnTo>
                <a:lnTo>
                  <a:pt x="1478" y="1730"/>
                </a:lnTo>
                <a:lnTo>
                  <a:pt x="1469" y="1725"/>
                </a:lnTo>
                <a:lnTo>
                  <a:pt x="1466" y="1716"/>
                </a:lnTo>
                <a:lnTo>
                  <a:pt x="1465" y="1706"/>
                </a:lnTo>
                <a:lnTo>
                  <a:pt x="1464" y="1699"/>
                </a:lnTo>
                <a:lnTo>
                  <a:pt x="1458" y="1694"/>
                </a:lnTo>
                <a:lnTo>
                  <a:pt x="1451" y="1700"/>
                </a:lnTo>
                <a:lnTo>
                  <a:pt x="1445" y="1703"/>
                </a:lnTo>
                <a:lnTo>
                  <a:pt x="1441" y="1701"/>
                </a:lnTo>
                <a:lnTo>
                  <a:pt x="1437" y="1699"/>
                </a:lnTo>
                <a:lnTo>
                  <a:pt x="1437" y="1701"/>
                </a:lnTo>
                <a:lnTo>
                  <a:pt x="1434" y="1703"/>
                </a:lnTo>
                <a:lnTo>
                  <a:pt x="1427" y="1705"/>
                </a:lnTo>
                <a:lnTo>
                  <a:pt x="1421" y="1704"/>
                </a:lnTo>
                <a:lnTo>
                  <a:pt x="1411" y="1701"/>
                </a:lnTo>
                <a:lnTo>
                  <a:pt x="1405" y="1705"/>
                </a:lnTo>
                <a:lnTo>
                  <a:pt x="1390" y="1711"/>
                </a:lnTo>
                <a:lnTo>
                  <a:pt x="1381" y="1710"/>
                </a:lnTo>
                <a:lnTo>
                  <a:pt x="1378" y="1720"/>
                </a:lnTo>
                <a:lnTo>
                  <a:pt x="1377" y="1729"/>
                </a:lnTo>
                <a:lnTo>
                  <a:pt x="1361" y="1735"/>
                </a:lnTo>
                <a:lnTo>
                  <a:pt x="1344" y="1745"/>
                </a:lnTo>
                <a:lnTo>
                  <a:pt x="1331" y="1750"/>
                </a:lnTo>
                <a:lnTo>
                  <a:pt x="1319" y="1755"/>
                </a:lnTo>
                <a:lnTo>
                  <a:pt x="1303" y="1762"/>
                </a:lnTo>
                <a:lnTo>
                  <a:pt x="1293" y="1766"/>
                </a:lnTo>
                <a:lnTo>
                  <a:pt x="1279" y="1765"/>
                </a:lnTo>
                <a:lnTo>
                  <a:pt x="1265" y="1760"/>
                </a:lnTo>
                <a:lnTo>
                  <a:pt x="1260" y="1757"/>
                </a:lnTo>
                <a:lnTo>
                  <a:pt x="1252" y="1757"/>
                </a:lnTo>
                <a:lnTo>
                  <a:pt x="1242" y="1766"/>
                </a:lnTo>
                <a:lnTo>
                  <a:pt x="1233" y="1766"/>
                </a:lnTo>
                <a:lnTo>
                  <a:pt x="1228" y="1769"/>
                </a:lnTo>
                <a:lnTo>
                  <a:pt x="1215" y="1769"/>
                </a:lnTo>
                <a:lnTo>
                  <a:pt x="1214" y="1764"/>
                </a:lnTo>
                <a:lnTo>
                  <a:pt x="1209" y="1761"/>
                </a:lnTo>
                <a:lnTo>
                  <a:pt x="1205" y="1767"/>
                </a:lnTo>
                <a:lnTo>
                  <a:pt x="1202" y="1769"/>
                </a:lnTo>
                <a:lnTo>
                  <a:pt x="1201" y="1764"/>
                </a:lnTo>
                <a:lnTo>
                  <a:pt x="1195" y="1762"/>
                </a:lnTo>
                <a:lnTo>
                  <a:pt x="1182" y="1762"/>
                </a:lnTo>
                <a:lnTo>
                  <a:pt x="1177" y="1770"/>
                </a:lnTo>
                <a:lnTo>
                  <a:pt x="1165" y="1766"/>
                </a:lnTo>
                <a:lnTo>
                  <a:pt x="1167" y="1757"/>
                </a:lnTo>
                <a:lnTo>
                  <a:pt x="1158" y="1755"/>
                </a:lnTo>
                <a:lnTo>
                  <a:pt x="1155" y="1764"/>
                </a:lnTo>
                <a:lnTo>
                  <a:pt x="1151" y="1769"/>
                </a:lnTo>
                <a:lnTo>
                  <a:pt x="1140" y="1762"/>
                </a:lnTo>
                <a:lnTo>
                  <a:pt x="1138" y="1751"/>
                </a:lnTo>
                <a:lnTo>
                  <a:pt x="1137" y="1742"/>
                </a:lnTo>
                <a:lnTo>
                  <a:pt x="1127" y="1737"/>
                </a:lnTo>
                <a:lnTo>
                  <a:pt x="1124" y="1731"/>
                </a:lnTo>
                <a:lnTo>
                  <a:pt x="1120" y="1719"/>
                </a:lnTo>
                <a:lnTo>
                  <a:pt x="1121" y="1714"/>
                </a:lnTo>
                <a:lnTo>
                  <a:pt x="1141" y="1713"/>
                </a:lnTo>
                <a:lnTo>
                  <a:pt x="1160" y="1715"/>
                </a:lnTo>
                <a:lnTo>
                  <a:pt x="1171" y="1718"/>
                </a:lnTo>
                <a:lnTo>
                  <a:pt x="1179" y="1718"/>
                </a:lnTo>
                <a:lnTo>
                  <a:pt x="1181" y="1710"/>
                </a:lnTo>
                <a:lnTo>
                  <a:pt x="1171" y="1703"/>
                </a:lnTo>
                <a:lnTo>
                  <a:pt x="1174" y="1693"/>
                </a:lnTo>
                <a:lnTo>
                  <a:pt x="1170" y="1680"/>
                </a:lnTo>
                <a:lnTo>
                  <a:pt x="1165" y="1668"/>
                </a:lnTo>
                <a:lnTo>
                  <a:pt x="1154" y="1658"/>
                </a:lnTo>
                <a:lnTo>
                  <a:pt x="1147" y="1649"/>
                </a:lnTo>
                <a:lnTo>
                  <a:pt x="1144" y="1643"/>
                </a:lnTo>
                <a:lnTo>
                  <a:pt x="1135" y="1640"/>
                </a:lnTo>
                <a:lnTo>
                  <a:pt x="1121" y="1644"/>
                </a:lnTo>
                <a:lnTo>
                  <a:pt x="1097" y="1644"/>
                </a:lnTo>
                <a:lnTo>
                  <a:pt x="1087" y="1641"/>
                </a:lnTo>
                <a:lnTo>
                  <a:pt x="1080" y="1646"/>
                </a:lnTo>
                <a:lnTo>
                  <a:pt x="1079" y="1654"/>
                </a:lnTo>
                <a:lnTo>
                  <a:pt x="1069" y="1650"/>
                </a:lnTo>
                <a:lnTo>
                  <a:pt x="1059" y="1658"/>
                </a:lnTo>
                <a:lnTo>
                  <a:pt x="1049" y="1660"/>
                </a:lnTo>
                <a:lnTo>
                  <a:pt x="1045" y="1653"/>
                </a:lnTo>
                <a:lnTo>
                  <a:pt x="1035" y="1654"/>
                </a:lnTo>
                <a:lnTo>
                  <a:pt x="1025" y="1656"/>
                </a:lnTo>
                <a:lnTo>
                  <a:pt x="1012" y="1655"/>
                </a:lnTo>
                <a:lnTo>
                  <a:pt x="1005" y="1655"/>
                </a:lnTo>
                <a:lnTo>
                  <a:pt x="986" y="1660"/>
                </a:lnTo>
                <a:lnTo>
                  <a:pt x="978" y="1668"/>
                </a:lnTo>
                <a:lnTo>
                  <a:pt x="966" y="1676"/>
                </a:lnTo>
                <a:lnTo>
                  <a:pt x="949" y="1684"/>
                </a:lnTo>
                <a:lnTo>
                  <a:pt x="937" y="1691"/>
                </a:lnTo>
                <a:lnTo>
                  <a:pt x="924" y="1696"/>
                </a:lnTo>
                <a:lnTo>
                  <a:pt x="915" y="1698"/>
                </a:lnTo>
                <a:lnTo>
                  <a:pt x="902" y="1700"/>
                </a:lnTo>
                <a:lnTo>
                  <a:pt x="898" y="1706"/>
                </a:lnTo>
                <a:lnTo>
                  <a:pt x="894" y="1715"/>
                </a:lnTo>
                <a:lnTo>
                  <a:pt x="898" y="1718"/>
                </a:lnTo>
                <a:lnTo>
                  <a:pt x="902" y="1730"/>
                </a:lnTo>
                <a:lnTo>
                  <a:pt x="897" y="1740"/>
                </a:lnTo>
                <a:lnTo>
                  <a:pt x="887" y="1749"/>
                </a:lnTo>
                <a:lnTo>
                  <a:pt x="874" y="1760"/>
                </a:lnTo>
                <a:lnTo>
                  <a:pt x="863" y="1766"/>
                </a:lnTo>
                <a:lnTo>
                  <a:pt x="851" y="1772"/>
                </a:lnTo>
                <a:lnTo>
                  <a:pt x="846" y="1775"/>
                </a:lnTo>
                <a:lnTo>
                  <a:pt x="847" y="1779"/>
                </a:lnTo>
                <a:lnTo>
                  <a:pt x="858" y="1787"/>
                </a:lnTo>
                <a:lnTo>
                  <a:pt x="860" y="1795"/>
                </a:lnTo>
                <a:lnTo>
                  <a:pt x="856" y="1805"/>
                </a:lnTo>
                <a:lnTo>
                  <a:pt x="850" y="1809"/>
                </a:lnTo>
                <a:lnTo>
                  <a:pt x="850" y="1816"/>
                </a:lnTo>
                <a:lnTo>
                  <a:pt x="847" y="1822"/>
                </a:lnTo>
                <a:lnTo>
                  <a:pt x="837" y="1821"/>
                </a:lnTo>
                <a:lnTo>
                  <a:pt x="831" y="1819"/>
                </a:lnTo>
                <a:lnTo>
                  <a:pt x="820" y="1820"/>
                </a:lnTo>
                <a:lnTo>
                  <a:pt x="810" y="1824"/>
                </a:lnTo>
                <a:lnTo>
                  <a:pt x="796" y="1827"/>
                </a:lnTo>
                <a:lnTo>
                  <a:pt x="792" y="1836"/>
                </a:lnTo>
                <a:lnTo>
                  <a:pt x="789" y="1842"/>
                </a:lnTo>
                <a:lnTo>
                  <a:pt x="776" y="1849"/>
                </a:lnTo>
                <a:lnTo>
                  <a:pt x="766" y="1852"/>
                </a:lnTo>
                <a:lnTo>
                  <a:pt x="753" y="1857"/>
                </a:lnTo>
                <a:lnTo>
                  <a:pt x="738" y="1856"/>
                </a:lnTo>
                <a:lnTo>
                  <a:pt x="726" y="1855"/>
                </a:lnTo>
                <a:lnTo>
                  <a:pt x="714" y="1851"/>
                </a:lnTo>
                <a:lnTo>
                  <a:pt x="704" y="1852"/>
                </a:lnTo>
                <a:lnTo>
                  <a:pt x="692" y="1854"/>
                </a:lnTo>
                <a:lnTo>
                  <a:pt x="685" y="1857"/>
                </a:lnTo>
                <a:lnTo>
                  <a:pt x="685" y="1849"/>
                </a:lnTo>
                <a:lnTo>
                  <a:pt x="679" y="1842"/>
                </a:lnTo>
                <a:lnTo>
                  <a:pt x="672" y="1835"/>
                </a:lnTo>
                <a:lnTo>
                  <a:pt x="671" y="1827"/>
                </a:lnTo>
                <a:lnTo>
                  <a:pt x="679" y="1825"/>
                </a:lnTo>
                <a:lnTo>
                  <a:pt x="685" y="1825"/>
                </a:lnTo>
                <a:lnTo>
                  <a:pt x="687" y="1820"/>
                </a:lnTo>
                <a:lnTo>
                  <a:pt x="685" y="1811"/>
                </a:lnTo>
                <a:lnTo>
                  <a:pt x="679" y="1805"/>
                </a:lnTo>
                <a:lnTo>
                  <a:pt x="681" y="1794"/>
                </a:lnTo>
                <a:lnTo>
                  <a:pt x="675" y="1784"/>
                </a:lnTo>
                <a:lnTo>
                  <a:pt x="670" y="1771"/>
                </a:lnTo>
                <a:lnTo>
                  <a:pt x="662" y="1761"/>
                </a:lnTo>
                <a:lnTo>
                  <a:pt x="654" y="1765"/>
                </a:lnTo>
                <a:lnTo>
                  <a:pt x="647" y="1765"/>
                </a:lnTo>
                <a:lnTo>
                  <a:pt x="634" y="1761"/>
                </a:lnTo>
                <a:lnTo>
                  <a:pt x="627" y="1759"/>
                </a:lnTo>
                <a:lnTo>
                  <a:pt x="625" y="1761"/>
                </a:lnTo>
                <a:lnTo>
                  <a:pt x="623" y="1757"/>
                </a:lnTo>
                <a:lnTo>
                  <a:pt x="614" y="1755"/>
                </a:lnTo>
                <a:lnTo>
                  <a:pt x="601" y="1754"/>
                </a:lnTo>
                <a:lnTo>
                  <a:pt x="589" y="1751"/>
                </a:lnTo>
                <a:lnTo>
                  <a:pt x="583" y="1754"/>
                </a:lnTo>
                <a:lnTo>
                  <a:pt x="573" y="1754"/>
                </a:lnTo>
                <a:lnTo>
                  <a:pt x="560" y="1755"/>
                </a:lnTo>
                <a:lnTo>
                  <a:pt x="547" y="1755"/>
                </a:lnTo>
                <a:lnTo>
                  <a:pt x="536" y="1754"/>
                </a:lnTo>
                <a:lnTo>
                  <a:pt x="523" y="1755"/>
                </a:lnTo>
                <a:lnTo>
                  <a:pt x="509" y="1754"/>
                </a:lnTo>
                <a:lnTo>
                  <a:pt x="495" y="1752"/>
                </a:lnTo>
                <a:lnTo>
                  <a:pt x="486" y="1757"/>
                </a:lnTo>
                <a:lnTo>
                  <a:pt x="476" y="1755"/>
                </a:lnTo>
                <a:lnTo>
                  <a:pt x="461" y="1754"/>
                </a:lnTo>
                <a:lnTo>
                  <a:pt x="444" y="1752"/>
                </a:lnTo>
                <a:lnTo>
                  <a:pt x="427" y="1754"/>
                </a:lnTo>
                <a:lnTo>
                  <a:pt x="410" y="1751"/>
                </a:lnTo>
                <a:lnTo>
                  <a:pt x="397" y="1751"/>
                </a:lnTo>
                <a:lnTo>
                  <a:pt x="394" y="1745"/>
                </a:lnTo>
                <a:lnTo>
                  <a:pt x="387" y="1741"/>
                </a:lnTo>
                <a:lnTo>
                  <a:pt x="374" y="1741"/>
                </a:lnTo>
                <a:lnTo>
                  <a:pt x="363" y="1742"/>
                </a:lnTo>
                <a:lnTo>
                  <a:pt x="357" y="1740"/>
                </a:lnTo>
                <a:lnTo>
                  <a:pt x="343" y="1732"/>
                </a:lnTo>
                <a:lnTo>
                  <a:pt x="327" y="1726"/>
                </a:lnTo>
                <a:lnTo>
                  <a:pt x="326" y="1714"/>
                </a:lnTo>
                <a:lnTo>
                  <a:pt x="321" y="1703"/>
                </a:lnTo>
                <a:lnTo>
                  <a:pt x="312" y="1693"/>
                </a:lnTo>
                <a:lnTo>
                  <a:pt x="299" y="1686"/>
                </a:lnTo>
                <a:lnTo>
                  <a:pt x="289" y="1680"/>
                </a:lnTo>
                <a:lnTo>
                  <a:pt x="273" y="1676"/>
                </a:lnTo>
                <a:lnTo>
                  <a:pt x="263" y="1674"/>
                </a:lnTo>
                <a:lnTo>
                  <a:pt x="255" y="1668"/>
                </a:lnTo>
                <a:lnTo>
                  <a:pt x="248" y="1670"/>
                </a:lnTo>
                <a:lnTo>
                  <a:pt x="235" y="1674"/>
                </a:lnTo>
                <a:lnTo>
                  <a:pt x="223" y="1676"/>
                </a:lnTo>
                <a:lnTo>
                  <a:pt x="209" y="1671"/>
                </a:lnTo>
                <a:lnTo>
                  <a:pt x="201" y="1671"/>
                </a:lnTo>
                <a:lnTo>
                  <a:pt x="191" y="1669"/>
                </a:lnTo>
                <a:lnTo>
                  <a:pt x="181" y="1664"/>
                </a:lnTo>
                <a:lnTo>
                  <a:pt x="175" y="1661"/>
                </a:lnTo>
                <a:lnTo>
                  <a:pt x="167" y="1660"/>
                </a:lnTo>
                <a:lnTo>
                  <a:pt x="154" y="1654"/>
                </a:lnTo>
                <a:lnTo>
                  <a:pt x="147" y="1650"/>
                </a:lnTo>
                <a:lnTo>
                  <a:pt x="141" y="1640"/>
                </a:lnTo>
                <a:lnTo>
                  <a:pt x="135" y="1639"/>
                </a:lnTo>
                <a:lnTo>
                  <a:pt x="124" y="1635"/>
                </a:lnTo>
                <a:lnTo>
                  <a:pt x="124" y="1625"/>
                </a:lnTo>
                <a:lnTo>
                  <a:pt x="123" y="1610"/>
                </a:lnTo>
                <a:lnTo>
                  <a:pt x="130" y="1600"/>
                </a:lnTo>
                <a:lnTo>
                  <a:pt x="128" y="1585"/>
                </a:lnTo>
                <a:lnTo>
                  <a:pt x="133" y="1571"/>
                </a:lnTo>
                <a:lnTo>
                  <a:pt x="101" y="1546"/>
                </a:lnTo>
                <a:lnTo>
                  <a:pt x="101" y="1546"/>
                </a:lnTo>
                <a:lnTo>
                  <a:pt x="90" y="1564"/>
                </a:lnTo>
                <a:lnTo>
                  <a:pt x="86" y="1570"/>
                </a:lnTo>
                <a:lnTo>
                  <a:pt x="79" y="1576"/>
                </a:lnTo>
                <a:lnTo>
                  <a:pt x="74" y="1581"/>
                </a:lnTo>
                <a:lnTo>
                  <a:pt x="64" y="1583"/>
                </a:lnTo>
                <a:lnTo>
                  <a:pt x="57" y="1583"/>
                </a:lnTo>
                <a:lnTo>
                  <a:pt x="52" y="1578"/>
                </a:lnTo>
                <a:lnTo>
                  <a:pt x="40" y="1575"/>
                </a:lnTo>
                <a:lnTo>
                  <a:pt x="30" y="1555"/>
                </a:lnTo>
                <a:lnTo>
                  <a:pt x="25" y="1556"/>
                </a:lnTo>
                <a:lnTo>
                  <a:pt x="26" y="1550"/>
                </a:lnTo>
                <a:lnTo>
                  <a:pt x="30" y="1541"/>
                </a:lnTo>
                <a:lnTo>
                  <a:pt x="37" y="1536"/>
                </a:lnTo>
                <a:lnTo>
                  <a:pt x="42" y="1533"/>
                </a:lnTo>
                <a:lnTo>
                  <a:pt x="37" y="1526"/>
                </a:lnTo>
                <a:lnTo>
                  <a:pt x="29" y="1529"/>
                </a:lnTo>
                <a:lnTo>
                  <a:pt x="29" y="1519"/>
                </a:lnTo>
                <a:lnTo>
                  <a:pt x="27" y="1510"/>
                </a:lnTo>
                <a:lnTo>
                  <a:pt x="27" y="1503"/>
                </a:lnTo>
                <a:lnTo>
                  <a:pt x="25" y="1494"/>
                </a:lnTo>
                <a:lnTo>
                  <a:pt x="23" y="1489"/>
                </a:lnTo>
                <a:lnTo>
                  <a:pt x="10" y="1489"/>
                </a:lnTo>
                <a:lnTo>
                  <a:pt x="10" y="1480"/>
                </a:lnTo>
                <a:lnTo>
                  <a:pt x="10" y="1469"/>
                </a:lnTo>
                <a:lnTo>
                  <a:pt x="6" y="1461"/>
                </a:lnTo>
                <a:lnTo>
                  <a:pt x="8" y="1451"/>
                </a:lnTo>
                <a:lnTo>
                  <a:pt x="16" y="1443"/>
                </a:lnTo>
                <a:lnTo>
                  <a:pt x="25" y="1446"/>
                </a:lnTo>
                <a:lnTo>
                  <a:pt x="36" y="1453"/>
                </a:lnTo>
                <a:lnTo>
                  <a:pt x="47" y="1451"/>
                </a:lnTo>
                <a:lnTo>
                  <a:pt x="59" y="1444"/>
                </a:lnTo>
                <a:lnTo>
                  <a:pt x="73" y="1435"/>
                </a:lnTo>
                <a:lnTo>
                  <a:pt x="81" y="1428"/>
                </a:lnTo>
                <a:lnTo>
                  <a:pt x="77" y="1425"/>
                </a:lnTo>
                <a:lnTo>
                  <a:pt x="67" y="1418"/>
                </a:lnTo>
                <a:lnTo>
                  <a:pt x="53" y="1419"/>
                </a:lnTo>
                <a:lnTo>
                  <a:pt x="53" y="1407"/>
                </a:lnTo>
                <a:lnTo>
                  <a:pt x="47" y="1413"/>
                </a:lnTo>
                <a:lnTo>
                  <a:pt x="44" y="1419"/>
                </a:lnTo>
                <a:lnTo>
                  <a:pt x="37" y="1422"/>
                </a:lnTo>
                <a:lnTo>
                  <a:pt x="30" y="1420"/>
                </a:lnTo>
                <a:lnTo>
                  <a:pt x="23" y="1419"/>
                </a:lnTo>
                <a:lnTo>
                  <a:pt x="23" y="1413"/>
                </a:lnTo>
                <a:lnTo>
                  <a:pt x="17" y="1408"/>
                </a:lnTo>
                <a:lnTo>
                  <a:pt x="13" y="1400"/>
                </a:lnTo>
                <a:lnTo>
                  <a:pt x="6" y="1397"/>
                </a:lnTo>
                <a:lnTo>
                  <a:pt x="0" y="1400"/>
                </a:lnTo>
                <a:lnTo>
                  <a:pt x="0" y="1392"/>
                </a:lnTo>
                <a:lnTo>
                  <a:pt x="8" y="1382"/>
                </a:lnTo>
                <a:lnTo>
                  <a:pt x="17" y="1385"/>
                </a:lnTo>
                <a:lnTo>
                  <a:pt x="29" y="1392"/>
                </a:lnTo>
                <a:lnTo>
                  <a:pt x="39" y="1389"/>
                </a:lnTo>
                <a:lnTo>
                  <a:pt x="47" y="1380"/>
                </a:lnTo>
                <a:lnTo>
                  <a:pt x="50" y="1373"/>
                </a:lnTo>
                <a:lnTo>
                  <a:pt x="59" y="1370"/>
                </a:lnTo>
                <a:lnTo>
                  <a:pt x="66" y="1364"/>
                </a:lnTo>
                <a:lnTo>
                  <a:pt x="73" y="1355"/>
                </a:lnTo>
                <a:lnTo>
                  <a:pt x="84" y="1353"/>
                </a:lnTo>
                <a:lnTo>
                  <a:pt x="93" y="1353"/>
                </a:lnTo>
                <a:lnTo>
                  <a:pt x="108" y="1352"/>
                </a:lnTo>
                <a:lnTo>
                  <a:pt x="113" y="1347"/>
                </a:lnTo>
                <a:lnTo>
                  <a:pt x="120" y="1332"/>
                </a:lnTo>
                <a:lnTo>
                  <a:pt x="125" y="1322"/>
                </a:lnTo>
                <a:lnTo>
                  <a:pt x="131" y="1307"/>
                </a:lnTo>
                <a:lnTo>
                  <a:pt x="142" y="1292"/>
                </a:lnTo>
                <a:lnTo>
                  <a:pt x="150" y="1280"/>
                </a:lnTo>
                <a:lnTo>
                  <a:pt x="148" y="1269"/>
                </a:lnTo>
                <a:lnTo>
                  <a:pt x="144" y="1264"/>
                </a:lnTo>
                <a:lnTo>
                  <a:pt x="134" y="1267"/>
                </a:lnTo>
                <a:lnTo>
                  <a:pt x="124" y="1272"/>
                </a:lnTo>
                <a:lnTo>
                  <a:pt x="117" y="1269"/>
                </a:lnTo>
                <a:lnTo>
                  <a:pt x="111" y="1263"/>
                </a:lnTo>
                <a:lnTo>
                  <a:pt x="104" y="1253"/>
                </a:lnTo>
                <a:lnTo>
                  <a:pt x="108" y="1245"/>
                </a:lnTo>
                <a:lnTo>
                  <a:pt x="108" y="1234"/>
                </a:lnTo>
                <a:lnTo>
                  <a:pt x="106" y="1228"/>
                </a:lnTo>
                <a:lnTo>
                  <a:pt x="101" y="1220"/>
                </a:lnTo>
                <a:lnTo>
                  <a:pt x="108" y="1214"/>
                </a:lnTo>
                <a:lnTo>
                  <a:pt x="115" y="1208"/>
                </a:lnTo>
                <a:lnTo>
                  <a:pt x="125" y="1204"/>
                </a:lnTo>
                <a:lnTo>
                  <a:pt x="134" y="1208"/>
                </a:lnTo>
                <a:lnTo>
                  <a:pt x="144" y="1210"/>
                </a:lnTo>
                <a:lnTo>
                  <a:pt x="157" y="1208"/>
                </a:lnTo>
                <a:lnTo>
                  <a:pt x="165" y="1205"/>
                </a:lnTo>
                <a:lnTo>
                  <a:pt x="169" y="1197"/>
                </a:lnTo>
                <a:lnTo>
                  <a:pt x="182" y="1194"/>
                </a:lnTo>
                <a:lnTo>
                  <a:pt x="195" y="1192"/>
                </a:lnTo>
                <a:lnTo>
                  <a:pt x="204" y="1185"/>
                </a:lnTo>
                <a:lnTo>
                  <a:pt x="214" y="1178"/>
                </a:lnTo>
                <a:lnTo>
                  <a:pt x="221" y="1175"/>
                </a:lnTo>
                <a:lnTo>
                  <a:pt x="231" y="1177"/>
                </a:lnTo>
                <a:lnTo>
                  <a:pt x="239" y="1173"/>
                </a:lnTo>
                <a:lnTo>
                  <a:pt x="245" y="1164"/>
                </a:lnTo>
                <a:lnTo>
                  <a:pt x="228" y="1158"/>
                </a:lnTo>
                <a:lnTo>
                  <a:pt x="223" y="1153"/>
                </a:lnTo>
                <a:lnTo>
                  <a:pt x="218" y="1151"/>
                </a:lnTo>
                <a:lnTo>
                  <a:pt x="206" y="1152"/>
                </a:lnTo>
                <a:lnTo>
                  <a:pt x="196" y="1149"/>
                </a:lnTo>
                <a:lnTo>
                  <a:pt x="188" y="1146"/>
                </a:lnTo>
                <a:lnTo>
                  <a:pt x="179" y="1146"/>
                </a:lnTo>
                <a:lnTo>
                  <a:pt x="172" y="1142"/>
                </a:lnTo>
                <a:lnTo>
                  <a:pt x="174" y="1132"/>
                </a:lnTo>
                <a:lnTo>
                  <a:pt x="185" y="1117"/>
                </a:lnTo>
                <a:lnTo>
                  <a:pt x="188" y="1104"/>
                </a:lnTo>
                <a:lnTo>
                  <a:pt x="195" y="1101"/>
                </a:lnTo>
                <a:lnTo>
                  <a:pt x="202" y="1096"/>
                </a:lnTo>
                <a:lnTo>
                  <a:pt x="215" y="1088"/>
                </a:lnTo>
                <a:lnTo>
                  <a:pt x="223" y="1079"/>
                </a:lnTo>
                <a:lnTo>
                  <a:pt x="235" y="1077"/>
                </a:lnTo>
                <a:lnTo>
                  <a:pt x="243" y="1074"/>
                </a:lnTo>
                <a:lnTo>
                  <a:pt x="258" y="1068"/>
                </a:lnTo>
                <a:lnTo>
                  <a:pt x="272" y="1071"/>
                </a:lnTo>
                <a:lnTo>
                  <a:pt x="286" y="1057"/>
                </a:lnTo>
                <a:lnTo>
                  <a:pt x="299" y="1049"/>
                </a:lnTo>
                <a:lnTo>
                  <a:pt x="303" y="1039"/>
                </a:lnTo>
                <a:lnTo>
                  <a:pt x="299" y="1033"/>
                </a:lnTo>
                <a:lnTo>
                  <a:pt x="299" y="1024"/>
                </a:lnTo>
                <a:lnTo>
                  <a:pt x="303" y="1009"/>
                </a:lnTo>
                <a:lnTo>
                  <a:pt x="310" y="997"/>
                </a:lnTo>
                <a:lnTo>
                  <a:pt x="300" y="987"/>
                </a:lnTo>
                <a:lnTo>
                  <a:pt x="299" y="973"/>
                </a:lnTo>
                <a:lnTo>
                  <a:pt x="300" y="961"/>
                </a:lnTo>
                <a:lnTo>
                  <a:pt x="302" y="951"/>
                </a:lnTo>
                <a:lnTo>
                  <a:pt x="306" y="942"/>
                </a:lnTo>
                <a:lnTo>
                  <a:pt x="310" y="936"/>
                </a:lnTo>
                <a:lnTo>
                  <a:pt x="316" y="921"/>
                </a:lnTo>
                <a:lnTo>
                  <a:pt x="324" y="914"/>
                </a:lnTo>
                <a:lnTo>
                  <a:pt x="319" y="904"/>
                </a:lnTo>
                <a:lnTo>
                  <a:pt x="307" y="893"/>
                </a:lnTo>
                <a:lnTo>
                  <a:pt x="299" y="881"/>
                </a:lnTo>
                <a:lnTo>
                  <a:pt x="297" y="871"/>
                </a:lnTo>
                <a:lnTo>
                  <a:pt x="293" y="858"/>
                </a:lnTo>
                <a:lnTo>
                  <a:pt x="296" y="852"/>
                </a:lnTo>
                <a:lnTo>
                  <a:pt x="292" y="842"/>
                </a:lnTo>
                <a:lnTo>
                  <a:pt x="277" y="840"/>
                </a:lnTo>
                <a:lnTo>
                  <a:pt x="267" y="838"/>
                </a:lnTo>
                <a:lnTo>
                  <a:pt x="256" y="837"/>
                </a:lnTo>
                <a:lnTo>
                  <a:pt x="248" y="837"/>
                </a:lnTo>
                <a:lnTo>
                  <a:pt x="249" y="833"/>
                </a:lnTo>
                <a:lnTo>
                  <a:pt x="258" y="826"/>
                </a:lnTo>
                <a:lnTo>
                  <a:pt x="260" y="815"/>
                </a:lnTo>
                <a:lnTo>
                  <a:pt x="263" y="805"/>
                </a:lnTo>
                <a:lnTo>
                  <a:pt x="269" y="797"/>
                </a:lnTo>
                <a:lnTo>
                  <a:pt x="277" y="786"/>
                </a:lnTo>
                <a:lnTo>
                  <a:pt x="277" y="777"/>
                </a:lnTo>
                <a:lnTo>
                  <a:pt x="269" y="778"/>
                </a:lnTo>
                <a:lnTo>
                  <a:pt x="270" y="770"/>
                </a:lnTo>
                <a:lnTo>
                  <a:pt x="262" y="771"/>
                </a:lnTo>
                <a:lnTo>
                  <a:pt x="252" y="765"/>
                </a:lnTo>
                <a:lnTo>
                  <a:pt x="238" y="757"/>
                </a:lnTo>
                <a:lnTo>
                  <a:pt x="239" y="752"/>
                </a:lnTo>
                <a:lnTo>
                  <a:pt x="249" y="738"/>
                </a:lnTo>
                <a:lnTo>
                  <a:pt x="256" y="726"/>
                </a:lnTo>
                <a:lnTo>
                  <a:pt x="263" y="712"/>
                </a:lnTo>
                <a:lnTo>
                  <a:pt x="267" y="706"/>
                </a:lnTo>
                <a:lnTo>
                  <a:pt x="256" y="705"/>
                </a:lnTo>
                <a:lnTo>
                  <a:pt x="260" y="698"/>
                </a:lnTo>
                <a:lnTo>
                  <a:pt x="260" y="690"/>
                </a:lnTo>
                <a:lnTo>
                  <a:pt x="262" y="685"/>
                </a:lnTo>
                <a:lnTo>
                  <a:pt x="263" y="673"/>
                </a:lnTo>
                <a:lnTo>
                  <a:pt x="267" y="678"/>
                </a:lnTo>
                <a:lnTo>
                  <a:pt x="275" y="688"/>
                </a:lnTo>
                <a:lnTo>
                  <a:pt x="285" y="700"/>
                </a:lnTo>
                <a:lnTo>
                  <a:pt x="289" y="711"/>
                </a:lnTo>
                <a:lnTo>
                  <a:pt x="294" y="712"/>
                </a:lnTo>
                <a:lnTo>
                  <a:pt x="304" y="712"/>
                </a:lnTo>
                <a:lnTo>
                  <a:pt x="314" y="708"/>
                </a:lnTo>
                <a:lnTo>
                  <a:pt x="320" y="703"/>
                </a:lnTo>
                <a:lnTo>
                  <a:pt x="329" y="701"/>
                </a:lnTo>
                <a:lnTo>
                  <a:pt x="330" y="690"/>
                </a:lnTo>
                <a:lnTo>
                  <a:pt x="330" y="683"/>
                </a:lnTo>
                <a:lnTo>
                  <a:pt x="326" y="673"/>
                </a:lnTo>
                <a:lnTo>
                  <a:pt x="316" y="673"/>
                </a:lnTo>
                <a:lnTo>
                  <a:pt x="306" y="675"/>
                </a:lnTo>
                <a:lnTo>
                  <a:pt x="296" y="672"/>
                </a:lnTo>
                <a:lnTo>
                  <a:pt x="289" y="667"/>
                </a:lnTo>
                <a:lnTo>
                  <a:pt x="283" y="671"/>
                </a:lnTo>
                <a:lnTo>
                  <a:pt x="276" y="666"/>
                </a:lnTo>
                <a:lnTo>
                  <a:pt x="280" y="657"/>
                </a:lnTo>
                <a:lnTo>
                  <a:pt x="282" y="651"/>
                </a:lnTo>
                <a:lnTo>
                  <a:pt x="276" y="645"/>
                </a:lnTo>
                <a:lnTo>
                  <a:pt x="272" y="635"/>
                </a:lnTo>
                <a:lnTo>
                  <a:pt x="272" y="631"/>
                </a:lnTo>
                <a:lnTo>
                  <a:pt x="270" y="620"/>
                </a:lnTo>
                <a:lnTo>
                  <a:pt x="277" y="614"/>
                </a:lnTo>
                <a:lnTo>
                  <a:pt x="287" y="615"/>
                </a:lnTo>
                <a:lnTo>
                  <a:pt x="287" y="622"/>
                </a:lnTo>
                <a:lnTo>
                  <a:pt x="294" y="620"/>
                </a:lnTo>
                <a:lnTo>
                  <a:pt x="297" y="622"/>
                </a:lnTo>
                <a:lnTo>
                  <a:pt x="303" y="630"/>
                </a:lnTo>
                <a:lnTo>
                  <a:pt x="302" y="632"/>
                </a:lnTo>
                <a:lnTo>
                  <a:pt x="302" y="638"/>
                </a:lnTo>
                <a:lnTo>
                  <a:pt x="309" y="640"/>
                </a:lnTo>
                <a:lnTo>
                  <a:pt x="310" y="645"/>
                </a:lnTo>
                <a:lnTo>
                  <a:pt x="320" y="645"/>
                </a:lnTo>
                <a:lnTo>
                  <a:pt x="330" y="646"/>
                </a:lnTo>
                <a:lnTo>
                  <a:pt x="340" y="646"/>
                </a:lnTo>
                <a:lnTo>
                  <a:pt x="347" y="648"/>
                </a:lnTo>
                <a:lnTo>
                  <a:pt x="358" y="640"/>
                </a:lnTo>
                <a:lnTo>
                  <a:pt x="367" y="640"/>
                </a:lnTo>
                <a:lnTo>
                  <a:pt x="375" y="631"/>
                </a:lnTo>
                <a:lnTo>
                  <a:pt x="374" y="621"/>
                </a:lnTo>
                <a:lnTo>
                  <a:pt x="374" y="610"/>
                </a:lnTo>
                <a:lnTo>
                  <a:pt x="383" y="601"/>
                </a:lnTo>
                <a:lnTo>
                  <a:pt x="385" y="595"/>
                </a:lnTo>
                <a:lnTo>
                  <a:pt x="387" y="586"/>
                </a:lnTo>
                <a:lnTo>
                  <a:pt x="393" y="585"/>
                </a:lnTo>
                <a:lnTo>
                  <a:pt x="401" y="585"/>
                </a:lnTo>
                <a:lnTo>
                  <a:pt x="412" y="587"/>
                </a:lnTo>
                <a:lnTo>
                  <a:pt x="425" y="589"/>
                </a:lnTo>
                <a:lnTo>
                  <a:pt x="438" y="591"/>
                </a:lnTo>
                <a:lnTo>
                  <a:pt x="445" y="590"/>
                </a:lnTo>
                <a:lnTo>
                  <a:pt x="448" y="595"/>
                </a:lnTo>
                <a:lnTo>
                  <a:pt x="438" y="601"/>
                </a:lnTo>
                <a:lnTo>
                  <a:pt x="442" y="612"/>
                </a:lnTo>
                <a:lnTo>
                  <a:pt x="445" y="619"/>
                </a:lnTo>
                <a:lnTo>
                  <a:pt x="444" y="626"/>
                </a:lnTo>
                <a:lnTo>
                  <a:pt x="444" y="630"/>
                </a:lnTo>
                <a:lnTo>
                  <a:pt x="439" y="631"/>
                </a:lnTo>
                <a:lnTo>
                  <a:pt x="437" y="627"/>
                </a:lnTo>
                <a:lnTo>
                  <a:pt x="434" y="622"/>
                </a:lnTo>
                <a:lnTo>
                  <a:pt x="428" y="617"/>
                </a:lnTo>
                <a:lnTo>
                  <a:pt x="424" y="614"/>
                </a:lnTo>
                <a:lnTo>
                  <a:pt x="415" y="615"/>
                </a:lnTo>
                <a:lnTo>
                  <a:pt x="418" y="619"/>
                </a:lnTo>
                <a:lnTo>
                  <a:pt x="424" y="624"/>
                </a:lnTo>
                <a:lnTo>
                  <a:pt x="427" y="627"/>
                </a:lnTo>
                <a:lnTo>
                  <a:pt x="427" y="633"/>
                </a:lnTo>
                <a:lnTo>
                  <a:pt x="421" y="641"/>
                </a:lnTo>
                <a:lnTo>
                  <a:pt x="428" y="643"/>
                </a:lnTo>
                <a:lnTo>
                  <a:pt x="435" y="648"/>
                </a:lnTo>
                <a:lnTo>
                  <a:pt x="446" y="641"/>
                </a:lnTo>
                <a:lnTo>
                  <a:pt x="455" y="642"/>
                </a:lnTo>
                <a:lnTo>
                  <a:pt x="466" y="638"/>
                </a:lnTo>
                <a:lnTo>
                  <a:pt x="476" y="640"/>
                </a:lnTo>
                <a:lnTo>
                  <a:pt x="468" y="648"/>
                </a:lnTo>
                <a:lnTo>
                  <a:pt x="454" y="653"/>
                </a:lnTo>
                <a:lnTo>
                  <a:pt x="446" y="656"/>
                </a:lnTo>
                <a:lnTo>
                  <a:pt x="438" y="660"/>
                </a:lnTo>
                <a:lnTo>
                  <a:pt x="432" y="660"/>
                </a:lnTo>
                <a:lnTo>
                  <a:pt x="428" y="655"/>
                </a:lnTo>
                <a:lnTo>
                  <a:pt x="421" y="650"/>
                </a:lnTo>
                <a:lnTo>
                  <a:pt x="412" y="646"/>
                </a:lnTo>
                <a:lnTo>
                  <a:pt x="410" y="640"/>
                </a:lnTo>
                <a:lnTo>
                  <a:pt x="405" y="641"/>
                </a:lnTo>
                <a:lnTo>
                  <a:pt x="405" y="647"/>
                </a:lnTo>
                <a:lnTo>
                  <a:pt x="410" y="657"/>
                </a:lnTo>
                <a:lnTo>
                  <a:pt x="415" y="662"/>
                </a:lnTo>
                <a:lnTo>
                  <a:pt x="412" y="668"/>
                </a:lnTo>
                <a:lnTo>
                  <a:pt x="404" y="676"/>
                </a:lnTo>
                <a:lnTo>
                  <a:pt x="398" y="678"/>
                </a:lnTo>
                <a:lnTo>
                  <a:pt x="405" y="685"/>
                </a:lnTo>
                <a:lnTo>
                  <a:pt x="410" y="692"/>
                </a:lnTo>
                <a:lnTo>
                  <a:pt x="415" y="693"/>
                </a:lnTo>
                <a:lnTo>
                  <a:pt x="424" y="691"/>
                </a:lnTo>
                <a:lnTo>
                  <a:pt x="429" y="690"/>
                </a:lnTo>
                <a:lnTo>
                  <a:pt x="437" y="693"/>
                </a:lnTo>
                <a:lnTo>
                  <a:pt x="458" y="697"/>
                </a:lnTo>
                <a:lnTo>
                  <a:pt x="473" y="698"/>
                </a:lnTo>
                <a:lnTo>
                  <a:pt x="483" y="701"/>
                </a:lnTo>
                <a:lnTo>
                  <a:pt x="491" y="701"/>
                </a:lnTo>
                <a:lnTo>
                  <a:pt x="503" y="696"/>
                </a:lnTo>
                <a:lnTo>
                  <a:pt x="513" y="693"/>
                </a:lnTo>
                <a:lnTo>
                  <a:pt x="525" y="690"/>
                </a:lnTo>
                <a:lnTo>
                  <a:pt x="533" y="692"/>
                </a:lnTo>
                <a:lnTo>
                  <a:pt x="539" y="697"/>
                </a:lnTo>
                <a:lnTo>
                  <a:pt x="546" y="698"/>
                </a:lnTo>
                <a:lnTo>
                  <a:pt x="554" y="692"/>
                </a:lnTo>
                <a:lnTo>
                  <a:pt x="566" y="686"/>
                </a:lnTo>
                <a:lnTo>
                  <a:pt x="573" y="681"/>
                </a:lnTo>
                <a:lnTo>
                  <a:pt x="583" y="678"/>
                </a:lnTo>
                <a:lnTo>
                  <a:pt x="590" y="678"/>
                </a:lnTo>
                <a:lnTo>
                  <a:pt x="596" y="680"/>
                </a:lnTo>
                <a:lnTo>
                  <a:pt x="604" y="688"/>
                </a:lnTo>
                <a:lnTo>
                  <a:pt x="608" y="691"/>
                </a:lnTo>
                <a:lnTo>
                  <a:pt x="608" y="717"/>
                </a:lnTo>
                <a:lnTo>
                  <a:pt x="613" y="727"/>
                </a:lnTo>
                <a:lnTo>
                  <a:pt x="618" y="728"/>
                </a:lnTo>
                <a:lnTo>
                  <a:pt x="621" y="731"/>
                </a:lnTo>
                <a:lnTo>
                  <a:pt x="627" y="733"/>
                </a:lnTo>
                <a:lnTo>
                  <a:pt x="631" y="738"/>
                </a:lnTo>
                <a:lnTo>
                  <a:pt x="635" y="746"/>
                </a:lnTo>
                <a:lnTo>
                  <a:pt x="631" y="750"/>
                </a:lnTo>
                <a:lnTo>
                  <a:pt x="633" y="758"/>
                </a:lnTo>
                <a:lnTo>
                  <a:pt x="633" y="766"/>
                </a:lnTo>
                <a:lnTo>
                  <a:pt x="628" y="772"/>
                </a:lnTo>
                <a:lnTo>
                  <a:pt x="613" y="780"/>
                </a:lnTo>
                <a:lnTo>
                  <a:pt x="606" y="781"/>
                </a:lnTo>
                <a:lnTo>
                  <a:pt x="598" y="775"/>
                </a:lnTo>
                <a:lnTo>
                  <a:pt x="593" y="773"/>
                </a:lnTo>
                <a:lnTo>
                  <a:pt x="590" y="777"/>
                </a:lnTo>
                <a:lnTo>
                  <a:pt x="584" y="783"/>
                </a:lnTo>
                <a:lnTo>
                  <a:pt x="577" y="795"/>
                </a:lnTo>
                <a:lnTo>
                  <a:pt x="579" y="800"/>
                </a:lnTo>
                <a:lnTo>
                  <a:pt x="580" y="810"/>
                </a:lnTo>
                <a:lnTo>
                  <a:pt x="587" y="820"/>
                </a:lnTo>
                <a:lnTo>
                  <a:pt x="598" y="822"/>
                </a:lnTo>
                <a:lnTo>
                  <a:pt x="601" y="827"/>
                </a:lnTo>
                <a:lnTo>
                  <a:pt x="603" y="836"/>
                </a:lnTo>
                <a:lnTo>
                  <a:pt x="604" y="843"/>
                </a:lnTo>
                <a:lnTo>
                  <a:pt x="598" y="848"/>
                </a:lnTo>
                <a:lnTo>
                  <a:pt x="593" y="853"/>
                </a:lnTo>
                <a:lnTo>
                  <a:pt x="587" y="865"/>
                </a:lnTo>
                <a:lnTo>
                  <a:pt x="584" y="872"/>
                </a:lnTo>
                <a:lnTo>
                  <a:pt x="590" y="881"/>
                </a:lnTo>
                <a:lnTo>
                  <a:pt x="598" y="891"/>
                </a:lnTo>
                <a:lnTo>
                  <a:pt x="607" y="891"/>
                </a:lnTo>
                <a:lnTo>
                  <a:pt x="610" y="897"/>
                </a:lnTo>
                <a:lnTo>
                  <a:pt x="603" y="902"/>
                </a:lnTo>
                <a:lnTo>
                  <a:pt x="593" y="903"/>
                </a:lnTo>
                <a:lnTo>
                  <a:pt x="586" y="909"/>
                </a:lnTo>
                <a:lnTo>
                  <a:pt x="581" y="921"/>
                </a:lnTo>
                <a:lnTo>
                  <a:pt x="579" y="927"/>
                </a:lnTo>
                <a:lnTo>
                  <a:pt x="573" y="927"/>
                </a:lnTo>
                <a:lnTo>
                  <a:pt x="564" y="924"/>
                </a:lnTo>
                <a:lnTo>
                  <a:pt x="562" y="918"/>
                </a:lnTo>
                <a:lnTo>
                  <a:pt x="554" y="917"/>
                </a:lnTo>
                <a:lnTo>
                  <a:pt x="547" y="918"/>
                </a:lnTo>
                <a:lnTo>
                  <a:pt x="536" y="919"/>
                </a:lnTo>
                <a:lnTo>
                  <a:pt x="527" y="918"/>
                </a:lnTo>
                <a:lnTo>
                  <a:pt x="519" y="918"/>
                </a:lnTo>
                <a:lnTo>
                  <a:pt x="509" y="916"/>
                </a:lnTo>
                <a:lnTo>
                  <a:pt x="503" y="924"/>
                </a:lnTo>
                <a:lnTo>
                  <a:pt x="498" y="933"/>
                </a:lnTo>
                <a:lnTo>
                  <a:pt x="493" y="939"/>
                </a:lnTo>
                <a:lnTo>
                  <a:pt x="499" y="954"/>
                </a:lnTo>
                <a:lnTo>
                  <a:pt x="510" y="963"/>
                </a:lnTo>
                <a:lnTo>
                  <a:pt x="522" y="971"/>
                </a:lnTo>
                <a:lnTo>
                  <a:pt x="523" y="979"/>
                </a:lnTo>
                <a:lnTo>
                  <a:pt x="532" y="983"/>
                </a:lnTo>
                <a:lnTo>
                  <a:pt x="542" y="987"/>
                </a:lnTo>
                <a:lnTo>
                  <a:pt x="550" y="989"/>
                </a:lnTo>
                <a:lnTo>
                  <a:pt x="560" y="996"/>
                </a:lnTo>
                <a:lnTo>
                  <a:pt x="564" y="989"/>
                </a:lnTo>
                <a:lnTo>
                  <a:pt x="564" y="981"/>
                </a:lnTo>
                <a:lnTo>
                  <a:pt x="571" y="978"/>
                </a:lnTo>
                <a:lnTo>
                  <a:pt x="574" y="968"/>
                </a:lnTo>
                <a:lnTo>
                  <a:pt x="573" y="963"/>
                </a:lnTo>
                <a:lnTo>
                  <a:pt x="567" y="956"/>
                </a:lnTo>
                <a:lnTo>
                  <a:pt x="574" y="951"/>
                </a:lnTo>
                <a:lnTo>
                  <a:pt x="586" y="958"/>
                </a:lnTo>
                <a:lnTo>
                  <a:pt x="589" y="968"/>
                </a:lnTo>
                <a:lnTo>
                  <a:pt x="600" y="963"/>
                </a:lnTo>
                <a:lnTo>
                  <a:pt x="611" y="958"/>
                </a:lnTo>
                <a:lnTo>
                  <a:pt x="621" y="957"/>
                </a:lnTo>
                <a:lnTo>
                  <a:pt x="630" y="959"/>
                </a:lnTo>
                <a:lnTo>
                  <a:pt x="640" y="953"/>
                </a:lnTo>
                <a:lnTo>
                  <a:pt x="651" y="947"/>
                </a:lnTo>
                <a:lnTo>
                  <a:pt x="660" y="941"/>
                </a:lnTo>
                <a:lnTo>
                  <a:pt x="664" y="927"/>
                </a:lnTo>
                <a:lnTo>
                  <a:pt x="658" y="922"/>
                </a:lnTo>
                <a:lnTo>
                  <a:pt x="658" y="918"/>
                </a:lnTo>
                <a:lnTo>
                  <a:pt x="670" y="912"/>
                </a:lnTo>
                <a:lnTo>
                  <a:pt x="677" y="903"/>
                </a:lnTo>
                <a:lnTo>
                  <a:pt x="691" y="900"/>
                </a:lnTo>
                <a:lnTo>
                  <a:pt x="699" y="893"/>
                </a:lnTo>
                <a:lnTo>
                  <a:pt x="708" y="887"/>
                </a:lnTo>
                <a:lnTo>
                  <a:pt x="711" y="878"/>
                </a:lnTo>
                <a:lnTo>
                  <a:pt x="711" y="856"/>
                </a:lnTo>
                <a:lnTo>
                  <a:pt x="716" y="848"/>
                </a:lnTo>
                <a:lnTo>
                  <a:pt x="719" y="840"/>
                </a:lnTo>
                <a:lnTo>
                  <a:pt x="721" y="832"/>
                </a:lnTo>
                <a:lnTo>
                  <a:pt x="726" y="826"/>
                </a:lnTo>
                <a:lnTo>
                  <a:pt x="735" y="820"/>
                </a:lnTo>
                <a:lnTo>
                  <a:pt x="738" y="825"/>
                </a:lnTo>
                <a:lnTo>
                  <a:pt x="741" y="836"/>
                </a:lnTo>
                <a:lnTo>
                  <a:pt x="741" y="846"/>
                </a:lnTo>
                <a:lnTo>
                  <a:pt x="745" y="850"/>
                </a:lnTo>
                <a:lnTo>
                  <a:pt x="766" y="850"/>
                </a:lnTo>
                <a:lnTo>
                  <a:pt x="772" y="845"/>
                </a:lnTo>
                <a:lnTo>
                  <a:pt x="782" y="843"/>
                </a:lnTo>
                <a:lnTo>
                  <a:pt x="795" y="848"/>
                </a:lnTo>
                <a:lnTo>
                  <a:pt x="802" y="852"/>
                </a:lnTo>
                <a:lnTo>
                  <a:pt x="816" y="852"/>
                </a:lnTo>
                <a:lnTo>
                  <a:pt x="824" y="851"/>
                </a:lnTo>
                <a:lnTo>
                  <a:pt x="833" y="856"/>
                </a:lnTo>
                <a:lnTo>
                  <a:pt x="839" y="862"/>
                </a:lnTo>
                <a:lnTo>
                  <a:pt x="847" y="867"/>
                </a:lnTo>
                <a:lnTo>
                  <a:pt x="856" y="867"/>
                </a:lnTo>
                <a:lnTo>
                  <a:pt x="860" y="860"/>
                </a:lnTo>
                <a:lnTo>
                  <a:pt x="860" y="853"/>
                </a:lnTo>
                <a:lnTo>
                  <a:pt x="870" y="845"/>
                </a:lnTo>
                <a:lnTo>
                  <a:pt x="875" y="836"/>
                </a:lnTo>
                <a:lnTo>
                  <a:pt x="891" y="836"/>
                </a:lnTo>
                <a:lnTo>
                  <a:pt x="900" y="837"/>
                </a:lnTo>
                <a:lnTo>
                  <a:pt x="898" y="850"/>
                </a:lnTo>
                <a:lnTo>
                  <a:pt x="895" y="861"/>
                </a:lnTo>
                <a:lnTo>
                  <a:pt x="901" y="870"/>
                </a:lnTo>
                <a:lnTo>
                  <a:pt x="918" y="870"/>
                </a:lnTo>
                <a:lnTo>
                  <a:pt x="928" y="875"/>
                </a:lnTo>
                <a:lnTo>
                  <a:pt x="935" y="885"/>
                </a:lnTo>
                <a:lnTo>
                  <a:pt x="947" y="881"/>
                </a:lnTo>
                <a:lnTo>
                  <a:pt x="968" y="881"/>
                </a:lnTo>
                <a:lnTo>
                  <a:pt x="974" y="872"/>
                </a:lnTo>
                <a:lnTo>
                  <a:pt x="975" y="863"/>
                </a:lnTo>
                <a:lnTo>
                  <a:pt x="981" y="860"/>
                </a:lnTo>
                <a:lnTo>
                  <a:pt x="981" y="853"/>
                </a:lnTo>
                <a:lnTo>
                  <a:pt x="971" y="845"/>
                </a:lnTo>
                <a:lnTo>
                  <a:pt x="962" y="833"/>
                </a:lnTo>
                <a:lnTo>
                  <a:pt x="956" y="823"/>
                </a:lnTo>
                <a:lnTo>
                  <a:pt x="954" y="811"/>
                </a:lnTo>
                <a:lnTo>
                  <a:pt x="955" y="800"/>
                </a:lnTo>
                <a:lnTo>
                  <a:pt x="959" y="788"/>
                </a:lnTo>
                <a:lnTo>
                  <a:pt x="949" y="772"/>
                </a:lnTo>
                <a:lnTo>
                  <a:pt x="952" y="765"/>
                </a:lnTo>
                <a:lnTo>
                  <a:pt x="951" y="753"/>
                </a:lnTo>
                <a:lnTo>
                  <a:pt x="959" y="751"/>
                </a:lnTo>
                <a:lnTo>
                  <a:pt x="962" y="755"/>
                </a:lnTo>
                <a:lnTo>
                  <a:pt x="968" y="758"/>
                </a:lnTo>
                <a:lnTo>
                  <a:pt x="974" y="751"/>
                </a:lnTo>
                <a:lnTo>
                  <a:pt x="979" y="755"/>
                </a:lnTo>
                <a:lnTo>
                  <a:pt x="981" y="765"/>
                </a:lnTo>
                <a:lnTo>
                  <a:pt x="983" y="771"/>
                </a:lnTo>
                <a:lnTo>
                  <a:pt x="995" y="772"/>
                </a:lnTo>
                <a:lnTo>
                  <a:pt x="1006" y="768"/>
                </a:lnTo>
                <a:lnTo>
                  <a:pt x="1018" y="761"/>
                </a:lnTo>
                <a:lnTo>
                  <a:pt x="1025" y="753"/>
                </a:lnTo>
                <a:lnTo>
                  <a:pt x="1032" y="747"/>
                </a:lnTo>
                <a:lnTo>
                  <a:pt x="1033" y="737"/>
                </a:lnTo>
                <a:lnTo>
                  <a:pt x="1035" y="721"/>
                </a:lnTo>
                <a:lnTo>
                  <a:pt x="1032" y="708"/>
                </a:lnTo>
                <a:lnTo>
                  <a:pt x="1025" y="697"/>
                </a:lnTo>
                <a:lnTo>
                  <a:pt x="1013" y="692"/>
                </a:lnTo>
                <a:lnTo>
                  <a:pt x="1002" y="686"/>
                </a:lnTo>
                <a:lnTo>
                  <a:pt x="993" y="682"/>
                </a:lnTo>
                <a:lnTo>
                  <a:pt x="989" y="685"/>
                </a:lnTo>
                <a:lnTo>
                  <a:pt x="981" y="688"/>
                </a:lnTo>
                <a:lnTo>
                  <a:pt x="971" y="687"/>
                </a:lnTo>
                <a:lnTo>
                  <a:pt x="962" y="677"/>
                </a:lnTo>
                <a:lnTo>
                  <a:pt x="955" y="672"/>
                </a:lnTo>
                <a:lnTo>
                  <a:pt x="951" y="662"/>
                </a:lnTo>
                <a:lnTo>
                  <a:pt x="964" y="656"/>
                </a:lnTo>
                <a:lnTo>
                  <a:pt x="976" y="655"/>
                </a:lnTo>
                <a:lnTo>
                  <a:pt x="991" y="648"/>
                </a:lnTo>
                <a:lnTo>
                  <a:pt x="986" y="638"/>
                </a:lnTo>
                <a:lnTo>
                  <a:pt x="981" y="631"/>
                </a:lnTo>
                <a:lnTo>
                  <a:pt x="979" y="631"/>
                </a:lnTo>
                <a:lnTo>
                  <a:pt x="972" y="625"/>
                </a:lnTo>
                <a:lnTo>
                  <a:pt x="966" y="617"/>
                </a:lnTo>
                <a:lnTo>
                  <a:pt x="966" y="610"/>
                </a:lnTo>
                <a:lnTo>
                  <a:pt x="961" y="600"/>
                </a:lnTo>
                <a:lnTo>
                  <a:pt x="971" y="599"/>
                </a:lnTo>
                <a:lnTo>
                  <a:pt x="972" y="586"/>
                </a:lnTo>
                <a:lnTo>
                  <a:pt x="981" y="585"/>
                </a:lnTo>
                <a:lnTo>
                  <a:pt x="992" y="587"/>
                </a:lnTo>
                <a:lnTo>
                  <a:pt x="1003" y="582"/>
                </a:lnTo>
                <a:lnTo>
                  <a:pt x="1015" y="580"/>
                </a:lnTo>
                <a:lnTo>
                  <a:pt x="1029" y="579"/>
                </a:lnTo>
                <a:lnTo>
                  <a:pt x="1049" y="579"/>
                </a:lnTo>
                <a:lnTo>
                  <a:pt x="1060" y="572"/>
                </a:lnTo>
                <a:lnTo>
                  <a:pt x="1069" y="567"/>
                </a:lnTo>
                <a:lnTo>
                  <a:pt x="1077" y="567"/>
                </a:lnTo>
                <a:lnTo>
                  <a:pt x="1089" y="569"/>
                </a:lnTo>
                <a:lnTo>
                  <a:pt x="1101" y="567"/>
                </a:lnTo>
                <a:lnTo>
                  <a:pt x="1110" y="572"/>
                </a:lnTo>
                <a:lnTo>
                  <a:pt x="1117" y="579"/>
                </a:lnTo>
                <a:lnTo>
                  <a:pt x="1123" y="575"/>
                </a:lnTo>
                <a:lnTo>
                  <a:pt x="1124" y="575"/>
                </a:lnTo>
                <a:lnTo>
                  <a:pt x="1131" y="571"/>
                </a:lnTo>
                <a:lnTo>
                  <a:pt x="1135" y="564"/>
                </a:lnTo>
                <a:lnTo>
                  <a:pt x="1141" y="565"/>
                </a:lnTo>
                <a:lnTo>
                  <a:pt x="1147" y="564"/>
                </a:lnTo>
                <a:lnTo>
                  <a:pt x="1147" y="552"/>
                </a:lnTo>
                <a:lnTo>
                  <a:pt x="1151" y="544"/>
                </a:lnTo>
                <a:lnTo>
                  <a:pt x="1155" y="535"/>
                </a:lnTo>
                <a:lnTo>
                  <a:pt x="1145" y="529"/>
                </a:lnTo>
                <a:lnTo>
                  <a:pt x="1138" y="516"/>
                </a:lnTo>
                <a:lnTo>
                  <a:pt x="1143" y="506"/>
                </a:lnTo>
                <a:lnTo>
                  <a:pt x="1138" y="497"/>
                </a:lnTo>
                <a:lnTo>
                  <a:pt x="1133" y="502"/>
                </a:lnTo>
                <a:lnTo>
                  <a:pt x="1137" y="494"/>
                </a:lnTo>
                <a:lnTo>
                  <a:pt x="1135" y="486"/>
                </a:lnTo>
                <a:lnTo>
                  <a:pt x="1140" y="479"/>
                </a:lnTo>
                <a:lnTo>
                  <a:pt x="1138" y="471"/>
                </a:lnTo>
                <a:lnTo>
                  <a:pt x="1128" y="464"/>
                </a:lnTo>
                <a:lnTo>
                  <a:pt x="1118" y="467"/>
                </a:lnTo>
                <a:lnTo>
                  <a:pt x="1108" y="475"/>
                </a:lnTo>
                <a:lnTo>
                  <a:pt x="1097" y="484"/>
                </a:lnTo>
                <a:lnTo>
                  <a:pt x="1094" y="492"/>
                </a:lnTo>
                <a:lnTo>
                  <a:pt x="1090" y="499"/>
                </a:lnTo>
                <a:lnTo>
                  <a:pt x="1086" y="505"/>
                </a:lnTo>
                <a:lnTo>
                  <a:pt x="1073" y="501"/>
                </a:lnTo>
                <a:lnTo>
                  <a:pt x="1059" y="496"/>
                </a:lnTo>
                <a:lnTo>
                  <a:pt x="1047" y="494"/>
                </a:lnTo>
                <a:lnTo>
                  <a:pt x="1037" y="486"/>
                </a:lnTo>
                <a:lnTo>
                  <a:pt x="1025" y="494"/>
                </a:lnTo>
                <a:lnTo>
                  <a:pt x="1016" y="500"/>
                </a:lnTo>
                <a:lnTo>
                  <a:pt x="1005" y="497"/>
                </a:lnTo>
                <a:lnTo>
                  <a:pt x="995" y="501"/>
                </a:lnTo>
                <a:lnTo>
                  <a:pt x="982" y="502"/>
                </a:lnTo>
                <a:lnTo>
                  <a:pt x="974" y="495"/>
                </a:lnTo>
                <a:lnTo>
                  <a:pt x="962" y="492"/>
                </a:lnTo>
                <a:lnTo>
                  <a:pt x="954" y="490"/>
                </a:lnTo>
                <a:lnTo>
                  <a:pt x="941" y="494"/>
                </a:lnTo>
                <a:lnTo>
                  <a:pt x="931" y="492"/>
                </a:lnTo>
                <a:lnTo>
                  <a:pt x="924" y="487"/>
                </a:lnTo>
                <a:lnTo>
                  <a:pt x="917" y="485"/>
                </a:lnTo>
                <a:lnTo>
                  <a:pt x="907" y="485"/>
                </a:lnTo>
                <a:lnTo>
                  <a:pt x="895" y="484"/>
                </a:lnTo>
                <a:lnTo>
                  <a:pt x="891" y="481"/>
                </a:lnTo>
                <a:lnTo>
                  <a:pt x="884" y="477"/>
                </a:lnTo>
                <a:lnTo>
                  <a:pt x="877" y="471"/>
                </a:lnTo>
                <a:lnTo>
                  <a:pt x="873" y="466"/>
                </a:lnTo>
                <a:lnTo>
                  <a:pt x="863" y="461"/>
                </a:lnTo>
                <a:lnTo>
                  <a:pt x="858" y="450"/>
                </a:lnTo>
                <a:lnTo>
                  <a:pt x="853" y="436"/>
                </a:lnTo>
                <a:lnTo>
                  <a:pt x="848" y="427"/>
                </a:lnTo>
                <a:lnTo>
                  <a:pt x="847" y="419"/>
                </a:lnTo>
                <a:lnTo>
                  <a:pt x="846" y="411"/>
                </a:lnTo>
                <a:lnTo>
                  <a:pt x="840" y="400"/>
                </a:lnTo>
                <a:lnTo>
                  <a:pt x="837" y="390"/>
                </a:lnTo>
                <a:lnTo>
                  <a:pt x="836" y="382"/>
                </a:lnTo>
                <a:lnTo>
                  <a:pt x="831" y="374"/>
                </a:lnTo>
                <a:lnTo>
                  <a:pt x="834" y="369"/>
                </a:lnTo>
                <a:lnTo>
                  <a:pt x="839" y="366"/>
                </a:lnTo>
                <a:lnTo>
                  <a:pt x="844" y="358"/>
                </a:lnTo>
                <a:lnTo>
                  <a:pt x="843" y="356"/>
                </a:lnTo>
                <a:lnTo>
                  <a:pt x="846" y="341"/>
                </a:lnTo>
                <a:lnTo>
                  <a:pt x="856" y="330"/>
                </a:lnTo>
                <a:lnTo>
                  <a:pt x="861" y="324"/>
                </a:lnTo>
                <a:lnTo>
                  <a:pt x="873" y="320"/>
                </a:lnTo>
                <a:lnTo>
                  <a:pt x="881" y="314"/>
                </a:lnTo>
                <a:lnTo>
                  <a:pt x="890" y="306"/>
                </a:lnTo>
                <a:lnTo>
                  <a:pt x="900" y="306"/>
                </a:lnTo>
                <a:lnTo>
                  <a:pt x="915" y="305"/>
                </a:lnTo>
                <a:lnTo>
                  <a:pt x="922" y="299"/>
                </a:lnTo>
                <a:lnTo>
                  <a:pt x="929" y="295"/>
                </a:lnTo>
                <a:lnTo>
                  <a:pt x="939" y="293"/>
                </a:lnTo>
                <a:lnTo>
                  <a:pt x="941" y="285"/>
                </a:lnTo>
                <a:lnTo>
                  <a:pt x="948" y="279"/>
                </a:lnTo>
                <a:lnTo>
                  <a:pt x="955" y="273"/>
                </a:lnTo>
                <a:lnTo>
                  <a:pt x="965" y="261"/>
                </a:lnTo>
                <a:lnTo>
                  <a:pt x="976" y="250"/>
                </a:lnTo>
                <a:lnTo>
                  <a:pt x="989" y="244"/>
                </a:lnTo>
                <a:lnTo>
                  <a:pt x="1002" y="238"/>
                </a:lnTo>
                <a:lnTo>
                  <a:pt x="1019" y="224"/>
                </a:lnTo>
                <a:lnTo>
                  <a:pt x="1032" y="219"/>
                </a:lnTo>
                <a:lnTo>
                  <a:pt x="1043" y="218"/>
                </a:lnTo>
                <a:lnTo>
                  <a:pt x="1050" y="208"/>
                </a:lnTo>
                <a:lnTo>
                  <a:pt x="1059" y="203"/>
                </a:lnTo>
                <a:lnTo>
                  <a:pt x="1073" y="200"/>
                </a:lnTo>
                <a:lnTo>
                  <a:pt x="1086" y="198"/>
                </a:lnTo>
                <a:lnTo>
                  <a:pt x="1100" y="188"/>
                </a:lnTo>
                <a:lnTo>
                  <a:pt x="1113" y="179"/>
                </a:lnTo>
                <a:lnTo>
                  <a:pt x="1121" y="166"/>
                </a:lnTo>
                <a:lnTo>
                  <a:pt x="1130" y="160"/>
                </a:lnTo>
                <a:lnTo>
                  <a:pt x="1140" y="159"/>
                </a:lnTo>
                <a:lnTo>
                  <a:pt x="1158" y="156"/>
                </a:lnTo>
                <a:lnTo>
                  <a:pt x="1165" y="144"/>
                </a:lnTo>
                <a:lnTo>
                  <a:pt x="1175" y="143"/>
                </a:lnTo>
                <a:lnTo>
                  <a:pt x="1185" y="141"/>
                </a:lnTo>
                <a:lnTo>
                  <a:pt x="1199" y="136"/>
                </a:lnTo>
                <a:lnTo>
                  <a:pt x="1209" y="131"/>
                </a:lnTo>
                <a:lnTo>
                  <a:pt x="1214" y="128"/>
                </a:lnTo>
                <a:lnTo>
                  <a:pt x="1226" y="120"/>
                </a:lnTo>
                <a:lnTo>
                  <a:pt x="1242" y="118"/>
                </a:lnTo>
                <a:lnTo>
                  <a:pt x="1255" y="111"/>
                </a:lnTo>
                <a:lnTo>
                  <a:pt x="1265" y="103"/>
                </a:lnTo>
                <a:lnTo>
                  <a:pt x="1275" y="100"/>
                </a:lnTo>
                <a:lnTo>
                  <a:pt x="1283" y="96"/>
                </a:lnTo>
                <a:lnTo>
                  <a:pt x="1287" y="91"/>
                </a:lnTo>
                <a:lnTo>
                  <a:pt x="1289" y="86"/>
                </a:lnTo>
                <a:lnTo>
                  <a:pt x="1290" y="85"/>
                </a:lnTo>
                <a:lnTo>
                  <a:pt x="1297" y="84"/>
                </a:lnTo>
                <a:lnTo>
                  <a:pt x="1307" y="75"/>
                </a:lnTo>
                <a:lnTo>
                  <a:pt x="1313" y="69"/>
                </a:lnTo>
                <a:lnTo>
                  <a:pt x="1323" y="64"/>
                </a:lnTo>
                <a:lnTo>
                  <a:pt x="1336" y="58"/>
                </a:lnTo>
                <a:lnTo>
                  <a:pt x="1347" y="57"/>
                </a:lnTo>
                <a:lnTo>
                  <a:pt x="1360" y="58"/>
                </a:lnTo>
                <a:lnTo>
                  <a:pt x="1373" y="60"/>
                </a:lnTo>
                <a:lnTo>
                  <a:pt x="1377" y="54"/>
                </a:lnTo>
                <a:lnTo>
                  <a:pt x="1380" y="45"/>
                </a:lnTo>
                <a:lnTo>
                  <a:pt x="1385" y="34"/>
                </a:lnTo>
                <a:lnTo>
                  <a:pt x="1384" y="25"/>
                </a:lnTo>
                <a:lnTo>
                  <a:pt x="1393" y="22"/>
                </a:lnTo>
                <a:lnTo>
                  <a:pt x="1405" y="23"/>
                </a:lnTo>
                <a:lnTo>
                  <a:pt x="1411" y="19"/>
                </a:lnTo>
                <a:lnTo>
                  <a:pt x="1412" y="13"/>
                </a:lnTo>
                <a:lnTo>
                  <a:pt x="1425" y="9"/>
                </a:lnTo>
                <a:lnTo>
                  <a:pt x="1438" y="9"/>
                </a:lnTo>
                <a:lnTo>
                  <a:pt x="1449" y="0"/>
                </a:lnTo>
                <a:lnTo>
                  <a:pt x="1462" y="0"/>
                </a:lnTo>
                <a:lnTo>
                  <a:pt x="1469" y="5"/>
                </a:lnTo>
                <a:lnTo>
                  <a:pt x="1479" y="12"/>
                </a:lnTo>
                <a:lnTo>
                  <a:pt x="1489" y="13"/>
                </a:lnTo>
                <a:lnTo>
                  <a:pt x="1498" y="18"/>
                </a:lnTo>
                <a:lnTo>
                  <a:pt x="1508" y="20"/>
                </a:lnTo>
                <a:lnTo>
                  <a:pt x="1519" y="24"/>
                </a:lnTo>
                <a:lnTo>
                  <a:pt x="1528" y="28"/>
                </a:lnTo>
                <a:lnTo>
                  <a:pt x="1535" y="34"/>
                </a:lnTo>
                <a:lnTo>
                  <a:pt x="1540" y="35"/>
                </a:lnTo>
                <a:lnTo>
                  <a:pt x="1549" y="32"/>
                </a:lnTo>
                <a:lnTo>
                  <a:pt x="1559" y="29"/>
                </a:lnTo>
                <a:lnTo>
                  <a:pt x="1569" y="24"/>
                </a:lnTo>
                <a:lnTo>
                  <a:pt x="1579" y="23"/>
                </a:lnTo>
                <a:lnTo>
                  <a:pt x="1584" y="22"/>
                </a:lnTo>
                <a:lnTo>
                  <a:pt x="1593" y="20"/>
                </a:lnTo>
                <a:lnTo>
                  <a:pt x="1600" y="24"/>
                </a:lnTo>
                <a:lnTo>
                  <a:pt x="1606" y="29"/>
                </a:lnTo>
                <a:lnTo>
                  <a:pt x="1614" y="28"/>
                </a:lnTo>
                <a:lnTo>
                  <a:pt x="1617" y="33"/>
                </a:lnTo>
                <a:lnTo>
                  <a:pt x="1627" y="42"/>
                </a:lnTo>
                <a:lnTo>
                  <a:pt x="1628" y="45"/>
                </a:lnTo>
                <a:lnTo>
                  <a:pt x="1637" y="54"/>
                </a:lnTo>
                <a:lnTo>
                  <a:pt x="1648" y="52"/>
                </a:lnTo>
                <a:lnTo>
                  <a:pt x="1660" y="49"/>
                </a:lnTo>
                <a:lnTo>
                  <a:pt x="1661" y="57"/>
                </a:lnTo>
                <a:lnTo>
                  <a:pt x="1662" y="62"/>
                </a:lnTo>
                <a:lnTo>
                  <a:pt x="1672" y="59"/>
                </a:lnTo>
                <a:lnTo>
                  <a:pt x="1678" y="59"/>
                </a:lnTo>
                <a:lnTo>
                  <a:pt x="1681" y="68"/>
                </a:lnTo>
                <a:lnTo>
                  <a:pt x="1681" y="78"/>
                </a:lnTo>
                <a:lnTo>
                  <a:pt x="1680" y="85"/>
                </a:lnTo>
                <a:lnTo>
                  <a:pt x="1680" y="91"/>
                </a:lnTo>
                <a:lnTo>
                  <a:pt x="1691" y="100"/>
                </a:lnTo>
                <a:lnTo>
                  <a:pt x="1698" y="110"/>
                </a:lnTo>
                <a:lnTo>
                  <a:pt x="1705" y="111"/>
                </a:lnTo>
                <a:lnTo>
                  <a:pt x="1711" y="118"/>
                </a:lnTo>
                <a:lnTo>
                  <a:pt x="1708" y="128"/>
                </a:lnTo>
                <a:lnTo>
                  <a:pt x="1707" y="134"/>
                </a:lnTo>
                <a:lnTo>
                  <a:pt x="1716" y="129"/>
                </a:lnTo>
                <a:lnTo>
                  <a:pt x="1721" y="138"/>
                </a:lnTo>
                <a:lnTo>
                  <a:pt x="1715" y="148"/>
                </a:lnTo>
                <a:lnTo>
                  <a:pt x="1714" y="158"/>
                </a:lnTo>
                <a:lnTo>
                  <a:pt x="1721" y="161"/>
                </a:lnTo>
                <a:lnTo>
                  <a:pt x="1725" y="163"/>
                </a:lnTo>
                <a:lnTo>
                  <a:pt x="1728" y="168"/>
                </a:lnTo>
                <a:lnTo>
                  <a:pt x="1725" y="171"/>
                </a:lnTo>
                <a:lnTo>
                  <a:pt x="1716" y="171"/>
                </a:lnTo>
                <a:lnTo>
                  <a:pt x="1716" y="185"/>
                </a:lnTo>
                <a:lnTo>
                  <a:pt x="1704" y="190"/>
                </a:lnTo>
                <a:lnTo>
                  <a:pt x="1698" y="193"/>
                </a:lnTo>
                <a:lnTo>
                  <a:pt x="1715" y="195"/>
                </a:lnTo>
                <a:lnTo>
                  <a:pt x="1708" y="200"/>
                </a:lnTo>
                <a:lnTo>
                  <a:pt x="1699" y="200"/>
                </a:lnTo>
                <a:lnTo>
                  <a:pt x="1691" y="199"/>
                </a:lnTo>
                <a:lnTo>
                  <a:pt x="1682" y="201"/>
                </a:lnTo>
                <a:lnTo>
                  <a:pt x="1688" y="205"/>
                </a:lnTo>
                <a:lnTo>
                  <a:pt x="1692" y="206"/>
                </a:lnTo>
                <a:lnTo>
                  <a:pt x="1692" y="211"/>
                </a:lnTo>
                <a:lnTo>
                  <a:pt x="1685" y="215"/>
                </a:lnTo>
                <a:lnTo>
                  <a:pt x="1681" y="218"/>
                </a:lnTo>
                <a:lnTo>
                  <a:pt x="1685" y="223"/>
                </a:lnTo>
                <a:lnTo>
                  <a:pt x="1684" y="225"/>
                </a:lnTo>
                <a:lnTo>
                  <a:pt x="1677" y="228"/>
                </a:lnTo>
                <a:lnTo>
                  <a:pt x="1672" y="229"/>
                </a:lnTo>
                <a:lnTo>
                  <a:pt x="1670" y="234"/>
                </a:lnTo>
                <a:lnTo>
                  <a:pt x="1680" y="245"/>
                </a:lnTo>
                <a:lnTo>
                  <a:pt x="1684" y="249"/>
                </a:lnTo>
                <a:lnTo>
                  <a:pt x="1687" y="250"/>
                </a:lnTo>
                <a:lnTo>
                  <a:pt x="1687" y="251"/>
                </a:lnTo>
                <a:lnTo>
                  <a:pt x="1684" y="255"/>
                </a:lnTo>
                <a:lnTo>
                  <a:pt x="1675" y="259"/>
                </a:lnTo>
                <a:lnTo>
                  <a:pt x="1668" y="265"/>
                </a:lnTo>
                <a:lnTo>
                  <a:pt x="1664" y="271"/>
                </a:lnTo>
                <a:lnTo>
                  <a:pt x="1662" y="279"/>
                </a:lnTo>
                <a:lnTo>
                  <a:pt x="1662" y="285"/>
                </a:lnTo>
                <a:lnTo>
                  <a:pt x="1658" y="294"/>
                </a:lnTo>
                <a:lnTo>
                  <a:pt x="1657" y="296"/>
                </a:lnTo>
                <a:lnTo>
                  <a:pt x="1653" y="299"/>
                </a:lnTo>
                <a:lnTo>
                  <a:pt x="1648" y="308"/>
                </a:lnTo>
                <a:lnTo>
                  <a:pt x="1644" y="316"/>
                </a:lnTo>
                <a:lnTo>
                  <a:pt x="1640" y="318"/>
                </a:lnTo>
                <a:lnTo>
                  <a:pt x="1637" y="324"/>
                </a:lnTo>
                <a:lnTo>
                  <a:pt x="1640" y="329"/>
                </a:lnTo>
                <a:lnTo>
                  <a:pt x="1640" y="335"/>
                </a:lnTo>
                <a:lnTo>
                  <a:pt x="1635" y="338"/>
                </a:lnTo>
                <a:lnTo>
                  <a:pt x="1631" y="334"/>
                </a:lnTo>
                <a:lnTo>
                  <a:pt x="1626" y="333"/>
                </a:lnTo>
                <a:lnTo>
                  <a:pt x="1621" y="335"/>
                </a:lnTo>
                <a:lnTo>
                  <a:pt x="1626" y="339"/>
                </a:lnTo>
                <a:lnTo>
                  <a:pt x="1618" y="343"/>
                </a:lnTo>
                <a:lnTo>
                  <a:pt x="1613" y="345"/>
                </a:lnTo>
                <a:lnTo>
                  <a:pt x="1611" y="354"/>
                </a:lnTo>
                <a:lnTo>
                  <a:pt x="1610" y="360"/>
                </a:lnTo>
                <a:lnTo>
                  <a:pt x="1613" y="366"/>
                </a:lnTo>
                <a:lnTo>
                  <a:pt x="1620" y="372"/>
                </a:lnTo>
                <a:lnTo>
                  <a:pt x="1618" y="381"/>
                </a:lnTo>
                <a:lnTo>
                  <a:pt x="1617" y="389"/>
                </a:lnTo>
                <a:lnTo>
                  <a:pt x="1610" y="395"/>
                </a:lnTo>
                <a:lnTo>
                  <a:pt x="1601" y="397"/>
                </a:lnTo>
                <a:lnTo>
                  <a:pt x="1590" y="400"/>
                </a:lnTo>
                <a:lnTo>
                  <a:pt x="1583" y="404"/>
                </a:lnTo>
                <a:lnTo>
                  <a:pt x="1572" y="410"/>
                </a:lnTo>
                <a:lnTo>
                  <a:pt x="1563" y="412"/>
                </a:lnTo>
                <a:lnTo>
                  <a:pt x="1562" y="412"/>
                </a:lnTo>
                <a:lnTo>
                  <a:pt x="1553" y="410"/>
                </a:lnTo>
                <a:lnTo>
                  <a:pt x="1543" y="414"/>
                </a:lnTo>
                <a:lnTo>
                  <a:pt x="1536" y="412"/>
                </a:lnTo>
                <a:lnTo>
                  <a:pt x="1533" y="411"/>
                </a:lnTo>
                <a:lnTo>
                  <a:pt x="1525" y="411"/>
                </a:lnTo>
                <a:lnTo>
                  <a:pt x="1518" y="412"/>
                </a:lnTo>
                <a:lnTo>
                  <a:pt x="1512" y="412"/>
                </a:lnTo>
                <a:lnTo>
                  <a:pt x="1505" y="417"/>
                </a:lnTo>
                <a:lnTo>
                  <a:pt x="1508" y="417"/>
                </a:lnTo>
                <a:lnTo>
                  <a:pt x="1503" y="422"/>
                </a:lnTo>
                <a:lnTo>
                  <a:pt x="1496" y="426"/>
                </a:lnTo>
                <a:lnTo>
                  <a:pt x="1489" y="435"/>
                </a:lnTo>
                <a:lnTo>
                  <a:pt x="1491" y="444"/>
                </a:lnTo>
                <a:lnTo>
                  <a:pt x="1493" y="451"/>
                </a:lnTo>
                <a:lnTo>
                  <a:pt x="1488" y="454"/>
                </a:lnTo>
                <a:lnTo>
                  <a:pt x="1476" y="460"/>
                </a:lnTo>
                <a:lnTo>
                  <a:pt x="1472" y="459"/>
                </a:lnTo>
                <a:lnTo>
                  <a:pt x="1466" y="465"/>
                </a:lnTo>
                <a:lnTo>
                  <a:pt x="1465" y="474"/>
                </a:lnTo>
                <a:lnTo>
                  <a:pt x="1458" y="481"/>
                </a:lnTo>
                <a:lnTo>
                  <a:pt x="1452" y="485"/>
                </a:lnTo>
                <a:lnTo>
                  <a:pt x="1454" y="490"/>
                </a:lnTo>
                <a:lnTo>
                  <a:pt x="1456" y="491"/>
                </a:lnTo>
                <a:lnTo>
                  <a:pt x="1462" y="496"/>
                </a:lnTo>
                <a:lnTo>
                  <a:pt x="1462" y="501"/>
                </a:lnTo>
                <a:lnTo>
                  <a:pt x="1455" y="507"/>
                </a:lnTo>
                <a:lnTo>
                  <a:pt x="1459" y="511"/>
                </a:lnTo>
                <a:lnTo>
                  <a:pt x="1466" y="512"/>
                </a:lnTo>
                <a:lnTo>
                  <a:pt x="1469" y="517"/>
                </a:lnTo>
                <a:lnTo>
                  <a:pt x="1474" y="521"/>
                </a:lnTo>
                <a:lnTo>
                  <a:pt x="1474" y="525"/>
                </a:lnTo>
                <a:lnTo>
                  <a:pt x="1461" y="530"/>
                </a:lnTo>
                <a:lnTo>
                  <a:pt x="1454" y="539"/>
                </a:lnTo>
                <a:lnTo>
                  <a:pt x="1449" y="550"/>
                </a:lnTo>
                <a:lnTo>
                  <a:pt x="1451" y="560"/>
                </a:lnTo>
                <a:lnTo>
                  <a:pt x="1456" y="567"/>
                </a:lnTo>
                <a:lnTo>
                  <a:pt x="1461" y="572"/>
                </a:lnTo>
                <a:lnTo>
                  <a:pt x="1465" y="577"/>
                </a:lnTo>
                <a:lnTo>
                  <a:pt x="1466" y="582"/>
                </a:lnTo>
                <a:lnTo>
                  <a:pt x="1465" y="585"/>
                </a:lnTo>
                <a:lnTo>
                  <a:pt x="1465" y="592"/>
                </a:lnTo>
                <a:lnTo>
                  <a:pt x="1461" y="606"/>
                </a:lnTo>
                <a:lnTo>
                  <a:pt x="1458" y="609"/>
                </a:lnTo>
                <a:lnTo>
                  <a:pt x="1454" y="611"/>
                </a:lnTo>
                <a:lnTo>
                  <a:pt x="1445" y="615"/>
                </a:lnTo>
                <a:lnTo>
                  <a:pt x="1432" y="624"/>
                </a:lnTo>
                <a:lnTo>
                  <a:pt x="1421" y="631"/>
                </a:lnTo>
                <a:lnTo>
                  <a:pt x="1412" y="640"/>
                </a:lnTo>
                <a:lnTo>
                  <a:pt x="1407" y="646"/>
                </a:lnTo>
                <a:lnTo>
                  <a:pt x="1401" y="652"/>
                </a:lnTo>
                <a:lnTo>
                  <a:pt x="1411" y="653"/>
                </a:lnTo>
                <a:lnTo>
                  <a:pt x="1418" y="658"/>
                </a:lnTo>
                <a:lnTo>
                  <a:pt x="1422" y="671"/>
                </a:lnTo>
                <a:lnTo>
                  <a:pt x="1424" y="683"/>
                </a:lnTo>
                <a:lnTo>
                  <a:pt x="1429" y="695"/>
                </a:lnTo>
                <a:lnTo>
                  <a:pt x="1434" y="706"/>
                </a:lnTo>
                <a:lnTo>
                  <a:pt x="1437" y="720"/>
                </a:lnTo>
                <a:lnTo>
                  <a:pt x="1431" y="730"/>
                </a:lnTo>
                <a:lnTo>
                  <a:pt x="1429" y="746"/>
                </a:lnTo>
                <a:lnTo>
                  <a:pt x="1425" y="751"/>
                </a:lnTo>
                <a:lnTo>
                  <a:pt x="1422" y="758"/>
                </a:lnTo>
                <a:lnTo>
                  <a:pt x="1428" y="767"/>
                </a:lnTo>
                <a:lnTo>
                  <a:pt x="1434" y="771"/>
                </a:lnTo>
                <a:lnTo>
                  <a:pt x="1435" y="777"/>
                </a:lnTo>
                <a:lnTo>
                  <a:pt x="1434" y="783"/>
                </a:lnTo>
                <a:lnTo>
                  <a:pt x="1445" y="787"/>
                </a:lnTo>
                <a:lnTo>
                  <a:pt x="1456" y="797"/>
                </a:lnTo>
                <a:lnTo>
                  <a:pt x="1465" y="801"/>
                </a:lnTo>
                <a:lnTo>
                  <a:pt x="1469" y="806"/>
                </a:lnTo>
                <a:lnTo>
                  <a:pt x="1461" y="816"/>
                </a:lnTo>
                <a:lnTo>
                  <a:pt x="1456" y="823"/>
                </a:lnTo>
                <a:lnTo>
                  <a:pt x="1462" y="828"/>
                </a:lnTo>
                <a:lnTo>
                  <a:pt x="1471" y="835"/>
                </a:lnTo>
                <a:lnTo>
                  <a:pt x="1475" y="843"/>
                </a:lnTo>
                <a:lnTo>
                  <a:pt x="1481" y="838"/>
                </a:lnTo>
                <a:lnTo>
                  <a:pt x="1488" y="832"/>
                </a:lnTo>
                <a:lnTo>
                  <a:pt x="1489" y="823"/>
                </a:lnTo>
                <a:lnTo>
                  <a:pt x="1502" y="820"/>
                </a:lnTo>
                <a:lnTo>
                  <a:pt x="1503" y="811"/>
                </a:lnTo>
                <a:lnTo>
                  <a:pt x="1510" y="805"/>
                </a:lnTo>
                <a:lnTo>
                  <a:pt x="1522" y="812"/>
                </a:lnTo>
                <a:lnTo>
                  <a:pt x="1533" y="815"/>
                </a:lnTo>
                <a:lnTo>
                  <a:pt x="1539" y="818"/>
                </a:lnTo>
                <a:lnTo>
                  <a:pt x="1546" y="828"/>
                </a:lnTo>
                <a:lnTo>
                  <a:pt x="1553" y="828"/>
                </a:lnTo>
                <a:lnTo>
                  <a:pt x="1556" y="838"/>
                </a:lnTo>
                <a:lnTo>
                  <a:pt x="1560" y="840"/>
                </a:lnTo>
                <a:lnTo>
                  <a:pt x="1566" y="847"/>
                </a:lnTo>
                <a:lnTo>
                  <a:pt x="1573" y="853"/>
                </a:lnTo>
                <a:lnTo>
                  <a:pt x="1581" y="856"/>
                </a:lnTo>
                <a:lnTo>
                  <a:pt x="1587" y="851"/>
                </a:lnTo>
                <a:lnTo>
                  <a:pt x="1590" y="856"/>
                </a:lnTo>
                <a:lnTo>
                  <a:pt x="1594" y="855"/>
                </a:lnTo>
                <a:lnTo>
                  <a:pt x="1597" y="850"/>
                </a:lnTo>
                <a:lnTo>
                  <a:pt x="1600" y="855"/>
                </a:lnTo>
                <a:lnTo>
                  <a:pt x="1601" y="862"/>
                </a:lnTo>
                <a:lnTo>
                  <a:pt x="1607" y="868"/>
                </a:lnTo>
                <a:lnTo>
                  <a:pt x="1614" y="870"/>
                </a:lnTo>
                <a:lnTo>
                  <a:pt x="1623" y="868"/>
                </a:lnTo>
                <a:lnTo>
                  <a:pt x="1631" y="863"/>
                </a:lnTo>
                <a:lnTo>
                  <a:pt x="1635" y="856"/>
                </a:lnTo>
                <a:lnTo>
                  <a:pt x="1641" y="847"/>
                </a:lnTo>
                <a:lnTo>
                  <a:pt x="1647" y="840"/>
                </a:lnTo>
                <a:lnTo>
                  <a:pt x="1651" y="831"/>
                </a:lnTo>
                <a:lnTo>
                  <a:pt x="1658" y="825"/>
                </a:lnTo>
                <a:lnTo>
                  <a:pt x="1662" y="815"/>
                </a:lnTo>
                <a:lnTo>
                  <a:pt x="1670" y="807"/>
                </a:lnTo>
                <a:lnTo>
                  <a:pt x="1672" y="801"/>
                </a:lnTo>
                <a:lnTo>
                  <a:pt x="1677" y="796"/>
                </a:lnTo>
                <a:lnTo>
                  <a:pt x="1677" y="785"/>
                </a:lnTo>
                <a:lnTo>
                  <a:pt x="1677" y="790"/>
                </a:lnTo>
                <a:lnTo>
                  <a:pt x="1668" y="783"/>
                </a:lnTo>
                <a:lnTo>
                  <a:pt x="1657" y="782"/>
                </a:lnTo>
                <a:lnTo>
                  <a:pt x="1648" y="780"/>
                </a:lnTo>
                <a:lnTo>
                  <a:pt x="1654" y="773"/>
                </a:lnTo>
                <a:lnTo>
                  <a:pt x="1658" y="776"/>
                </a:lnTo>
                <a:lnTo>
                  <a:pt x="1665" y="771"/>
                </a:lnTo>
                <a:lnTo>
                  <a:pt x="1657" y="765"/>
                </a:lnTo>
                <a:lnTo>
                  <a:pt x="1660" y="752"/>
                </a:lnTo>
                <a:lnTo>
                  <a:pt x="1654" y="748"/>
                </a:lnTo>
                <a:lnTo>
                  <a:pt x="1648" y="740"/>
                </a:lnTo>
                <a:lnTo>
                  <a:pt x="1644" y="731"/>
                </a:lnTo>
                <a:lnTo>
                  <a:pt x="1635" y="725"/>
                </a:lnTo>
                <a:lnTo>
                  <a:pt x="1631" y="731"/>
                </a:lnTo>
                <a:lnTo>
                  <a:pt x="1624" y="731"/>
                </a:lnTo>
                <a:lnTo>
                  <a:pt x="1617" y="736"/>
                </a:lnTo>
                <a:lnTo>
                  <a:pt x="1610" y="740"/>
                </a:lnTo>
                <a:lnTo>
                  <a:pt x="1603" y="743"/>
                </a:lnTo>
                <a:lnTo>
                  <a:pt x="1599" y="738"/>
                </a:lnTo>
                <a:lnTo>
                  <a:pt x="1596" y="730"/>
                </a:lnTo>
                <a:lnTo>
                  <a:pt x="1594" y="718"/>
                </a:lnTo>
                <a:lnTo>
                  <a:pt x="1600" y="708"/>
                </a:lnTo>
                <a:lnTo>
                  <a:pt x="1601" y="696"/>
                </a:lnTo>
                <a:lnTo>
                  <a:pt x="1600" y="682"/>
                </a:lnTo>
                <a:lnTo>
                  <a:pt x="1604" y="672"/>
                </a:lnTo>
                <a:lnTo>
                  <a:pt x="1603" y="658"/>
                </a:lnTo>
                <a:lnTo>
                  <a:pt x="1594" y="650"/>
                </a:lnTo>
                <a:lnTo>
                  <a:pt x="1587" y="643"/>
                </a:lnTo>
                <a:lnTo>
                  <a:pt x="1577" y="637"/>
                </a:lnTo>
                <a:lnTo>
                  <a:pt x="1570" y="635"/>
                </a:lnTo>
                <a:lnTo>
                  <a:pt x="1566" y="627"/>
                </a:lnTo>
                <a:lnTo>
                  <a:pt x="1562" y="616"/>
                </a:lnTo>
                <a:lnTo>
                  <a:pt x="1563" y="604"/>
                </a:lnTo>
                <a:lnTo>
                  <a:pt x="1563" y="591"/>
                </a:lnTo>
                <a:lnTo>
                  <a:pt x="1562" y="580"/>
                </a:lnTo>
                <a:lnTo>
                  <a:pt x="1555" y="567"/>
                </a:lnTo>
                <a:lnTo>
                  <a:pt x="1550" y="556"/>
                </a:lnTo>
                <a:lnTo>
                  <a:pt x="1545" y="544"/>
                </a:lnTo>
                <a:lnTo>
                  <a:pt x="1543" y="536"/>
                </a:lnTo>
                <a:lnTo>
                  <a:pt x="1546" y="529"/>
                </a:lnTo>
                <a:lnTo>
                  <a:pt x="1536" y="522"/>
                </a:lnTo>
                <a:lnTo>
                  <a:pt x="1529" y="522"/>
                </a:lnTo>
                <a:lnTo>
                  <a:pt x="1519" y="521"/>
                </a:lnTo>
                <a:lnTo>
                  <a:pt x="1506" y="521"/>
                </a:lnTo>
                <a:lnTo>
                  <a:pt x="1498" y="516"/>
                </a:lnTo>
                <a:lnTo>
                  <a:pt x="1505" y="512"/>
                </a:lnTo>
                <a:lnTo>
                  <a:pt x="1515" y="506"/>
                </a:lnTo>
                <a:lnTo>
                  <a:pt x="1523" y="506"/>
                </a:lnTo>
                <a:lnTo>
                  <a:pt x="1532" y="504"/>
                </a:lnTo>
                <a:lnTo>
                  <a:pt x="1533" y="499"/>
                </a:lnTo>
                <a:lnTo>
                  <a:pt x="1532" y="492"/>
                </a:lnTo>
                <a:lnTo>
                  <a:pt x="1536" y="495"/>
                </a:lnTo>
                <a:lnTo>
                  <a:pt x="1543" y="495"/>
                </a:lnTo>
                <a:lnTo>
                  <a:pt x="1547" y="491"/>
                </a:lnTo>
                <a:lnTo>
                  <a:pt x="1545" y="484"/>
                </a:lnTo>
                <a:lnTo>
                  <a:pt x="1552" y="480"/>
                </a:lnTo>
                <a:lnTo>
                  <a:pt x="1557" y="475"/>
                </a:lnTo>
                <a:lnTo>
                  <a:pt x="1563" y="477"/>
                </a:lnTo>
                <a:lnTo>
                  <a:pt x="1567" y="475"/>
                </a:lnTo>
                <a:lnTo>
                  <a:pt x="1566" y="469"/>
                </a:lnTo>
                <a:lnTo>
                  <a:pt x="1574" y="466"/>
                </a:lnTo>
                <a:lnTo>
                  <a:pt x="1586" y="466"/>
                </a:lnTo>
                <a:lnTo>
                  <a:pt x="1583" y="474"/>
                </a:lnTo>
                <a:lnTo>
                  <a:pt x="1574" y="476"/>
                </a:lnTo>
                <a:lnTo>
                  <a:pt x="1567" y="481"/>
                </a:lnTo>
                <a:lnTo>
                  <a:pt x="1569" y="489"/>
                </a:lnTo>
                <a:lnTo>
                  <a:pt x="1577" y="489"/>
                </a:lnTo>
                <a:lnTo>
                  <a:pt x="1586" y="490"/>
                </a:lnTo>
                <a:lnTo>
                  <a:pt x="1590" y="491"/>
                </a:lnTo>
                <a:lnTo>
                  <a:pt x="1599" y="492"/>
                </a:lnTo>
                <a:lnTo>
                  <a:pt x="1608" y="490"/>
                </a:lnTo>
                <a:lnTo>
                  <a:pt x="1610" y="484"/>
                </a:lnTo>
                <a:lnTo>
                  <a:pt x="1604" y="475"/>
                </a:lnTo>
                <a:lnTo>
                  <a:pt x="1610" y="474"/>
                </a:lnTo>
                <a:lnTo>
                  <a:pt x="1618" y="472"/>
                </a:lnTo>
                <a:lnTo>
                  <a:pt x="1621" y="469"/>
                </a:lnTo>
                <a:lnTo>
                  <a:pt x="1614" y="467"/>
                </a:lnTo>
                <a:lnTo>
                  <a:pt x="1606" y="470"/>
                </a:lnTo>
                <a:lnTo>
                  <a:pt x="1603" y="464"/>
                </a:lnTo>
                <a:lnTo>
                  <a:pt x="1600" y="455"/>
                </a:lnTo>
                <a:lnTo>
                  <a:pt x="1607" y="456"/>
                </a:lnTo>
                <a:lnTo>
                  <a:pt x="1611" y="454"/>
                </a:lnTo>
                <a:lnTo>
                  <a:pt x="1618" y="456"/>
                </a:lnTo>
                <a:lnTo>
                  <a:pt x="1627" y="461"/>
                </a:lnTo>
                <a:lnTo>
                  <a:pt x="1631" y="465"/>
                </a:lnTo>
                <a:lnTo>
                  <a:pt x="1626" y="467"/>
                </a:lnTo>
                <a:lnTo>
                  <a:pt x="1631" y="469"/>
                </a:lnTo>
                <a:lnTo>
                  <a:pt x="1635" y="467"/>
                </a:lnTo>
                <a:lnTo>
                  <a:pt x="1640" y="459"/>
                </a:lnTo>
                <a:lnTo>
                  <a:pt x="1640" y="450"/>
                </a:lnTo>
                <a:lnTo>
                  <a:pt x="1635" y="442"/>
                </a:lnTo>
                <a:lnTo>
                  <a:pt x="1641" y="440"/>
                </a:lnTo>
                <a:lnTo>
                  <a:pt x="1647" y="435"/>
                </a:lnTo>
                <a:lnTo>
                  <a:pt x="1641" y="429"/>
                </a:lnTo>
                <a:lnTo>
                  <a:pt x="1650" y="430"/>
                </a:lnTo>
                <a:lnTo>
                  <a:pt x="1658" y="431"/>
                </a:lnTo>
                <a:lnTo>
                  <a:pt x="1665" y="432"/>
                </a:lnTo>
                <a:lnTo>
                  <a:pt x="1662" y="439"/>
                </a:lnTo>
                <a:lnTo>
                  <a:pt x="1657" y="442"/>
                </a:lnTo>
                <a:lnTo>
                  <a:pt x="1658" y="445"/>
                </a:lnTo>
                <a:lnTo>
                  <a:pt x="1664" y="449"/>
                </a:lnTo>
                <a:lnTo>
                  <a:pt x="1667" y="452"/>
                </a:lnTo>
                <a:lnTo>
                  <a:pt x="1662" y="459"/>
                </a:lnTo>
                <a:lnTo>
                  <a:pt x="1658" y="464"/>
                </a:lnTo>
                <a:lnTo>
                  <a:pt x="1658" y="469"/>
                </a:lnTo>
                <a:lnTo>
                  <a:pt x="1665" y="470"/>
                </a:lnTo>
                <a:lnTo>
                  <a:pt x="1671" y="466"/>
                </a:lnTo>
                <a:lnTo>
                  <a:pt x="1674" y="475"/>
                </a:lnTo>
                <a:lnTo>
                  <a:pt x="1672" y="482"/>
                </a:lnTo>
                <a:lnTo>
                  <a:pt x="1678" y="485"/>
                </a:lnTo>
                <a:lnTo>
                  <a:pt x="1675" y="487"/>
                </a:lnTo>
                <a:lnTo>
                  <a:pt x="1672" y="487"/>
                </a:lnTo>
                <a:lnTo>
                  <a:pt x="1667" y="490"/>
                </a:lnTo>
                <a:lnTo>
                  <a:pt x="1660" y="490"/>
                </a:lnTo>
                <a:lnTo>
                  <a:pt x="1654" y="489"/>
                </a:lnTo>
                <a:lnTo>
                  <a:pt x="1660" y="487"/>
                </a:lnTo>
                <a:lnTo>
                  <a:pt x="1667" y="481"/>
                </a:lnTo>
                <a:lnTo>
                  <a:pt x="1662" y="480"/>
                </a:lnTo>
                <a:lnTo>
                  <a:pt x="1655" y="480"/>
                </a:lnTo>
                <a:lnTo>
                  <a:pt x="1643" y="484"/>
                </a:lnTo>
                <a:lnTo>
                  <a:pt x="1635" y="489"/>
                </a:lnTo>
                <a:lnTo>
                  <a:pt x="1633" y="497"/>
                </a:lnTo>
                <a:lnTo>
                  <a:pt x="1627" y="504"/>
                </a:lnTo>
                <a:lnTo>
                  <a:pt x="1621" y="506"/>
                </a:lnTo>
                <a:lnTo>
                  <a:pt x="1614" y="512"/>
                </a:lnTo>
                <a:lnTo>
                  <a:pt x="1617" y="516"/>
                </a:lnTo>
                <a:lnTo>
                  <a:pt x="1623" y="516"/>
                </a:lnTo>
                <a:lnTo>
                  <a:pt x="1621" y="520"/>
                </a:lnTo>
                <a:lnTo>
                  <a:pt x="1623" y="527"/>
                </a:lnTo>
                <a:lnTo>
                  <a:pt x="1631" y="530"/>
                </a:lnTo>
                <a:lnTo>
                  <a:pt x="1634" y="524"/>
                </a:lnTo>
                <a:lnTo>
                  <a:pt x="1640" y="515"/>
                </a:lnTo>
                <a:lnTo>
                  <a:pt x="1640" y="502"/>
                </a:lnTo>
                <a:lnTo>
                  <a:pt x="1643" y="500"/>
                </a:lnTo>
                <a:lnTo>
                  <a:pt x="1645" y="499"/>
                </a:lnTo>
                <a:lnTo>
                  <a:pt x="1653" y="500"/>
                </a:lnTo>
                <a:lnTo>
                  <a:pt x="1658" y="496"/>
                </a:lnTo>
                <a:lnTo>
                  <a:pt x="1662" y="497"/>
                </a:lnTo>
                <a:lnTo>
                  <a:pt x="1664" y="501"/>
                </a:lnTo>
                <a:lnTo>
                  <a:pt x="1668" y="500"/>
                </a:lnTo>
                <a:lnTo>
                  <a:pt x="1670" y="506"/>
                </a:lnTo>
                <a:lnTo>
                  <a:pt x="1671" y="512"/>
                </a:lnTo>
                <a:lnTo>
                  <a:pt x="1672" y="515"/>
                </a:lnTo>
                <a:lnTo>
                  <a:pt x="1667" y="521"/>
                </a:lnTo>
                <a:lnTo>
                  <a:pt x="1660" y="520"/>
                </a:lnTo>
                <a:lnTo>
                  <a:pt x="1654" y="524"/>
                </a:lnTo>
                <a:lnTo>
                  <a:pt x="1648" y="529"/>
                </a:lnTo>
                <a:lnTo>
                  <a:pt x="1643" y="531"/>
                </a:lnTo>
                <a:lnTo>
                  <a:pt x="1641" y="537"/>
                </a:lnTo>
                <a:lnTo>
                  <a:pt x="1643" y="541"/>
                </a:lnTo>
                <a:lnTo>
                  <a:pt x="1640" y="546"/>
                </a:lnTo>
                <a:lnTo>
                  <a:pt x="1641" y="555"/>
                </a:lnTo>
                <a:lnTo>
                  <a:pt x="1648" y="552"/>
                </a:lnTo>
                <a:lnTo>
                  <a:pt x="1654" y="544"/>
                </a:lnTo>
                <a:lnTo>
                  <a:pt x="1661" y="539"/>
                </a:lnTo>
                <a:lnTo>
                  <a:pt x="1670" y="539"/>
                </a:lnTo>
                <a:lnTo>
                  <a:pt x="1677" y="537"/>
                </a:lnTo>
                <a:lnTo>
                  <a:pt x="1684" y="540"/>
                </a:lnTo>
                <a:lnTo>
                  <a:pt x="1684" y="535"/>
                </a:lnTo>
                <a:lnTo>
                  <a:pt x="1681" y="526"/>
                </a:lnTo>
                <a:lnTo>
                  <a:pt x="1680" y="520"/>
                </a:lnTo>
                <a:lnTo>
                  <a:pt x="1688" y="519"/>
                </a:lnTo>
                <a:lnTo>
                  <a:pt x="1691" y="522"/>
                </a:lnTo>
                <a:lnTo>
                  <a:pt x="1694" y="527"/>
                </a:lnTo>
                <a:lnTo>
                  <a:pt x="1698" y="534"/>
                </a:lnTo>
                <a:lnTo>
                  <a:pt x="1702" y="536"/>
                </a:lnTo>
                <a:lnTo>
                  <a:pt x="1704" y="539"/>
                </a:lnTo>
                <a:lnTo>
                  <a:pt x="1702" y="541"/>
                </a:lnTo>
                <a:lnTo>
                  <a:pt x="1701" y="541"/>
                </a:lnTo>
                <a:lnTo>
                  <a:pt x="1698" y="542"/>
                </a:lnTo>
                <a:lnTo>
                  <a:pt x="1695" y="547"/>
                </a:lnTo>
                <a:lnTo>
                  <a:pt x="1695" y="559"/>
                </a:lnTo>
                <a:lnTo>
                  <a:pt x="1701" y="559"/>
                </a:lnTo>
                <a:lnTo>
                  <a:pt x="1707" y="557"/>
                </a:lnTo>
                <a:lnTo>
                  <a:pt x="1712" y="554"/>
                </a:lnTo>
                <a:lnTo>
                  <a:pt x="1712" y="547"/>
                </a:lnTo>
                <a:lnTo>
                  <a:pt x="1716" y="551"/>
                </a:lnTo>
                <a:lnTo>
                  <a:pt x="1721" y="555"/>
                </a:lnTo>
                <a:lnTo>
                  <a:pt x="1725" y="559"/>
                </a:lnTo>
                <a:lnTo>
                  <a:pt x="1726" y="562"/>
                </a:lnTo>
                <a:lnTo>
                  <a:pt x="1724" y="571"/>
                </a:lnTo>
                <a:lnTo>
                  <a:pt x="1732" y="569"/>
                </a:lnTo>
                <a:lnTo>
                  <a:pt x="1739" y="570"/>
                </a:lnTo>
                <a:lnTo>
                  <a:pt x="1745" y="569"/>
                </a:lnTo>
                <a:lnTo>
                  <a:pt x="1743" y="562"/>
                </a:lnTo>
                <a:lnTo>
                  <a:pt x="1746" y="559"/>
                </a:lnTo>
                <a:lnTo>
                  <a:pt x="1752" y="562"/>
                </a:lnTo>
                <a:lnTo>
                  <a:pt x="1755" y="567"/>
                </a:lnTo>
                <a:lnTo>
                  <a:pt x="1760" y="569"/>
                </a:lnTo>
                <a:lnTo>
                  <a:pt x="1766" y="566"/>
                </a:lnTo>
                <a:lnTo>
                  <a:pt x="1762" y="561"/>
                </a:lnTo>
                <a:lnTo>
                  <a:pt x="1763" y="557"/>
                </a:lnTo>
                <a:lnTo>
                  <a:pt x="1770" y="559"/>
                </a:lnTo>
                <a:lnTo>
                  <a:pt x="1772" y="566"/>
                </a:lnTo>
                <a:lnTo>
                  <a:pt x="1776" y="570"/>
                </a:lnTo>
                <a:lnTo>
                  <a:pt x="1780" y="565"/>
                </a:lnTo>
                <a:lnTo>
                  <a:pt x="1783" y="565"/>
                </a:lnTo>
                <a:lnTo>
                  <a:pt x="1785" y="561"/>
                </a:lnTo>
                <a:lnTo>
                  <a:pt x="1786" y="555"/>
                </a:lnTo>
                <a:lnTo>
                  <a:pt x="1786" y="549"/>
                </a:lnTo>
                <a:lnTo>
                  <a:pt x="1782" y="540"/>
                </a:lnTo>
                <a:lnTo>
                  <a:pt x="1783" y="537"/>
                </a:lnTo>
                <a:lnTo>
                  <a:pt x="1789" y="536"/>
                </a:lnTo>
                <a:lnTo>
                  <a:pt x="1795" y="540"/>
                </a:lnTo>
                <a:lnTo>
                  <a:pt x="1799" y="541"/>
                </a:lnTo>
                <a:lnTo>
                  <a:pt x="1802" y="536"/>
                </a:lnTo>
                <a:lnTo>
                  <a:pt x="1802" y="529"/>
                </a:lnTo>
                <a:lnTo>
                  <a:pt x="1797" y="524"/>
                </a:lnTo>
                <a:lnTo>
                  <a:pt x="1789" y="520"/>
                </a:lnTo>
                <a:lnTo>
                  <a:pt x="1779" y="517"/>
                </a:lnTo>
                <a:lnTo>
                  <a:pt x="1775" y="519"/>
                </a:lnTo>
                <a:lnTo>
                  <a:pt x="1773" y="511"/>
                </a:lnTo>
                <a:lnTo>
                  <a:pt x="1773" y="510"/>
                </a:lnTo>
                <a:lnTo>
                  <a:pt x="1779" y="504"/>
                </a:lnTo>
                <a:lnTo>
                  <a:pt x="1787" y="501"/>
                </a:lnTo>
                <a:lnTo>
                  <a:pt x="1799" y="501"/>
                </a:lnTo>
                <a:lnTo>
                  <a:pt x="1799" y="515"/>
                </a:lnTo>
                <a:lnTo>
                  <a:pt x="1805" y="519"/>
                </a:lnTo>
                <a:lnTo>
                  <a:pt x="1809" y="515"/>
                </a:lnTo>
                <a:lnTo>
                  <a:pt x="1814" y="519"/>
                </a:lnTo>
                <a:lnTo>
                  <a:pt x="1822" y="524"/>
                </a:lnTo>
                <a:lnTo>
                  <a:pt x="1826" y="525"/>
                </a:lnTo>
                <a:lnTo>
                  <a:pt x="1834" y="521"/>
                </a:lnTo>
                <a:lnTo>
                  <a:pt x="1843" y="517"/>
                </a:lnTo>
                <a:lnTo>
                  <a:pt x="1840" y="527"/>
                </a:lnTo>
                <a:lnTo>
                  <a:pt x="1833" y="534"/>
                </a:lnTo>
                <a:lnTo>
                  <a:pt x="1829" y="540"/>
                </a:lnTo>
                <a:lnTo>
                  <a:pt x="1822" y="544"/>
                </a:lnTo>
                <a:lnTo>
                  <a:pt x="1817" y="546"/>
                </a:lnTo>
                <a:lnTo>
                  <a:pt x="1813" y="552"/>
                </a:lnTo>
                <a:lnTo>
                  <a:pt x="1816" y="564"/>
                </a:lnTo>
                <a:lnTo>
                  <a:pt x="1823" y="567"/>
                </a:lnTo>
                <a:lnTo>
                  <a:pt x="1827" y="565"/>
                </a:lnTo>
                <a:lnTo>
                  <a:pt x="1833" y="570"/>
                </a:lnTo>
                <a:lnTo>
                  <a:pt x="1839" y="567"/>
                </a:lnTo>
                <a:lnTo>
                  <a:pt x="1840" y="571"/>
                </a:lnTo>
                <a:lnTo>
                  <a:pt x="1839" y="580"/>
                </a:lnTo>
                <a:lnTo>
                  <a:pt x="1844" y="580"/>
                </a:lnTo>
                <a:lnTo>
                  <a:pt x="1854" y="575"/>
                </a:lnTo>
                <a:lnTo>
                  <a:pt x="1860" y="566"/>
                </a:lnTo>
                <a:lnTo>
                  <a:pt x="1864" y="557"/>
                </a:lnTo>
                <a:lnTo>
                  <a:pt x="1871" y="557"/>
                </a:lnTo>
                <a:lnTo>
                  <a:pt x="1885" y="561"/>
                </a:lnTo>
                <a:lnTo>
                  <a:pt x="1897" y="564"/>
                </a:lnTo>
                <a:lnTo>
                  <a:pt x="1911" y="566"/>
                </a:lnTo>
                <a:lnTo>
                  <a:pt x="1922" y="564"/>
                </a:lnTo>
                <a:lnTo>
                  <a:pt x="1934" y="569"/>
                </a:lnTo>
                <a:lnTo>
                  <a:pt x="1948" y="570"/>
                </a:lnTo>
                <a:lnTo>
                  <a:pt x="1958" y="577"/>
                </a:lnTo>
                <a:lnTo>
                  <a:pt x="1966" y="575"/>
                </a:lnTo>
                <a:lnTo>
                  <a:pt x="1969" y="566"/>
                </a:lnTo>
                <a:lnTo>
                  <a:pt x="1975" y="559"/>
                </a:lnTo>
                <a:lnTo>
                  <a:pt x="1972" y="555"/>
                </a:lnTo>
                <a:lnTo>
                  <a:pt x="1968" y="547"/>
                </a:lnTo>
                <a:lnTo>
                  <a:pt x="1969" y="534"/>
                </a:lnTo>
                <a:lnTo>
                  <a:pt x="1975" y="531"/>
                </a:lnTo>
                <a:lnTo>
                  <a:pt x="1986" y="531"/>
                </a:lnTo>
                <a:lnTo>
                  <a:pt x="1989" y="534"/>
                </a:lnTo>
                <a:lnTo>
                  <a:pt x="1991" y="529"/>
                </a:lnTo>
                <a:lnTo>
                  <a:pt x="1999" y="525"/>
                </a:lnTo>
                <a:lnTo>
                  <a:pt x="2006" y="525"/>
                </a:lnTo>
                <a:lnTo>
                  <a:pt x="2015" y="520"/>
                </a:lnTo>
                <a:lnTo>
                  <a:pt x="2019" y="515"/>
                </a:lnTo>
                <a:lnTo>
                  <a:pt x="2025" y="509"/>
                </a:lnTo>
                <a:lnTo>
                  <a:pt x="2025" y="501"/>
                </a:lnTo>
                <a:lnTo>
                  <a:pt x="2033" y="499"/>
                </a:lnTo>
                <a:lnTo>
                  <a:pt x="2049" y="494"/>
                </a:lnTo>
                <a:lnTo>
                  <a:pt x="2059" y="497"/>
                </a:lnTo>
                <a:lnTo>
                  <a:pt x="2067" y="492"/>
                </a:lnTo>
                <a:lnTo>
                  <a:pt x="2076" y="485"/>
                </a:lnTo>
                <a:lnTo>
                  <a:pt x="2083" y="482"/>
                </a:lnTo>
                <a:lnTo>
                  <a:pt x="2084" y="477"/>
                </a:lnTo>
                <a:lnTo>
                  <a:pt x="2091" y="475"/>
                </a:lnTo>
                <a:lnTo>
                  <a:pt x="2103" y="475"/>
                </a:lnTo>
                <a:lnTo>
                  <a:pt x="2109" y="469"/>
                </a:lnTo>
                <a:lnTo>
                  <a:pt x="2114" y="474"/>
                </a:lnTo>
                <a:lnTo>
                  <a:pt x="2118" y="481"/>
                </a:lnTo>
                <a:lnTo>
                  <a:pt x="2121" y="494"/>
                </a:lnTo>
                <a:lnTo>
                  <a:pt x="2126" y="504"/>
                </a:lnTo>
                <a:lnTo>
                  <a:pt x="2128" y="514"/>
                </a:lnTo>
                <a:lnTo>
                  <a:pt x="2134" y="520"/>
                </a:lnTo>
                <a:lnTo>
                  <a:pt x="2141" y="526"/>
                </a:lnTo>
                <a:lnTo>
                  <a:pt x="2148" y="531"/>
                </a:lnTo>
                <a:lnTo>
                  <a:pt x="2155" y="536"/>
                </a:lnTo>
                <a:lnTo>
                  <a:pt x="2157" y="545"/>
                </a:lnTo>
                <a:lnTo>
                  <a:pt x="2158" y="552"/>
                </a:lnTo>
                <a:lnTo>
                  <a:pt x="2144" y="557"/>
                </a:lnTo>
                <a:lnTo>
                  <a:pt x="2143" y="564"/>
                </a:lnTo>
                <a:lnTo>
                  <a:pt x="2143" y="572"/>
                </a:lnTo>
                <a:lnTo>
                  <a:pt x="2137" y="575"/>
                </a:lnTo>
                <a:lnTo>
                  <a:pt x="2138" y="584"/>
                </a:lnTo>
                <a:lnTo>
                  <a:pt x="2130" y="589"/>
                </a:lnTo>
                <a:lnTo>
                  <a:pt x="2126" y="587"/>
                </a:lnTo>
                <a:lnTo>
                  <a:pt x="2124" y="586"/>
                </a:lnTo>
                <a:lnTo>
                  <a:pt x="2120" y="580"/>
                </a:lnTo>
                <a:lnTo>
                  <a:pt x="2116" y="582"/>
                </a:lnTo>
                <a:lnTo>
                  <a:pt x="2113" y="589"/>
                </a:lnTo>
                <a:lnTo>
                  <a:pt x="2110" y="594"/>
                </a:lnTo>
                <a:lnTo>
                  <a:pt x="2118" y="599"/>
                </a:lnTo>
                <a:lnTo>
                  <a:pt x="2127" y="605"/>
                </a:lnTo>
                <a:lnTo>
                  <a:pt x="2130" y="599"/>
                </a:lnTo>
                <a:lnTo>
                  <a:pt x="2140" y="597"/>
                </a:lnTo>
                <a:lnTo>
                  <a:pt x="2147" y="599"/>
                </a:lnTo>
                <a:lnTo>
                  <a:pt x="2148" y="595"/>
                </a:lnTo>
                <a:lnTo>
                  <a:pt x="2141" y="589"/>
                </a:lnTo>
                <a:lnTo>
                  <a:pt x="2148" y="586"/>
                </a:lnTo>
                <a:lnTo>
                  <a:pt x="2154" y="584"/>
                </a:lnTo>
                <a:lnTo>
                  <a:pt x="2164" y="582"/>
                </a:lnTo>
                <a:lnTo>
                  <a:pt x="2171" y="587"/>
                </a:lnTo>
                <a:lnTo>
                  <a:pt x="2177" y="591"/>
                </a:lnTo>
                <a:lnTo>
                  <a:pt x="2180" y="591"/>
                </a:lnTo>
                <a:lnTo>
                  <a:pt x="2182" y="599"/>
                </a:lnTo>
                <a:lnTo>
                  <a:pt x="2189" y="599"/>
                </a:lnTo>
                <a:lnTo>
                  <a:pt x="2198" y="597"/>
                </a:lnTo>
                <a:lnTo>
                  <a:pt x="2201" y="591"/>
                </a:lnTo>
                <a:lnTo>
                  <a:pt x="2201" y="582"/>
                </a:lnTo>
                <a:lnTo>
                  <a:pt x="2208" y="579"/>
                </a:lnTo>
                <a:lnTo>
                  <a:pt x="2216" y="580"/>
                </a:lnTo>
                <a:lnTo>
                  <a:pt x="2222" y="577"/>
                </a:lnTo>
                <a:lnTo>
                  <a:pt x="2215" y="575"/>
                </a:lnTo>
                <a:lnTo>
                  <a:pt x="2216" y="566"/>
                </a:lnTo>
                <a:lnTo>
                  <a:pt x="2222" y="559"/>
                </a:lnTo>
                <a:lnTo>
                  <a:pt x="2231" y="566"/>
                </a:lnTo>
                <a:lnTo>
                  <a:pt x="2229" y="574"/>
                </a:lnTo>
                <a:lnTo>
                  <a:pt x="2238" y="579"/>
                </a:lnTo>
                <a:lnTo>
                  <a:pt x="2246" y="580"/>
                </a:lnTo>
                <a:lnTo>
                  <a:pt x="2246" y="586"/>
                </a:lnTo>
                <a:lnTo>
                  <a:pt x="2256" y="584"/>
                </a:lnTo>
                <a:lnTo>
                  <a:pt x="2265" y="584"/>
                </a:lnTo>
                <a:lnTo>
                  <a:pt x="2275" y="586"/>
                </a:lnTo>
                <a:lnTo>
                  <a:pt x="2279" y="581"/>
                </a:lnTo>
                <a:lnTo>
                  <a:pt x="2273" y="576"/>
                </a:lnTo>
                <a:lnTo>
                  <a:pt x="2265" y="570"/>
                </a:lnTo>
                <a:lnTo>
                  <a:pt x="2256" y="562"/>
                </a:lnTo>
                <a:lnTo>
                  <a:pt x="2259" y="559"/>
                </a:lnTo>
                <a:lnTo>
                  <a:pt x="2270" y="560"/>
                </a:lnTo>
                <a:lnTo>
                  <a:pt x="2288" y="559"/>
                </a:lnTo>
                <a:lnTo>
                  <a:pt x="2292" y="564"/>
                </a:lnTo>
                <a:lnTo>
                  <a:pt x="2295" y="570"/>
                </a:lnTo>
                <a:lnTo>
                  <a:pt x="2297" y="567"/>
                </a:lnTo>
                <a:lnTo>
                  <a:pt x="2297" y="560"/>
                </a:lnTo>
                <a:lnTo>
                  <a:pt x="2302" y="546"/>
                </a:lnTo>
                <a:lnTo>
                  <a:pt x="2307" y="549"/>
                </a:lnTo>
                <a:lnTo>
                  <a:pt x="2314" y="546"/>
                </a:lnTo>
                <a:lnTo>
                  <a:pt x="2322" y="554"/>
                </a:lnTo>
                <a:lnTo>
                  <a:pt x="2317" y="559"/>
                </a:lnTo>
                <a:lnTo>
                  <a:pt x="2309" y="569"/>
                </a:lnTo>
                <a:lnTo>
                  <a:pt x="2309" y="587"/>
                </a:lnTo>
                <a:lnTo>
                  <a:pt x="2297" y="595"/>
                </a:lnTo>
                <a:lnTo>
                  <a:pt x="2297" y="599"/>
                </a:lnTo>
                <a:lnTo>
                  <a:pt x="2302" y="606"/>
                </a:lnTo>
                <a:lnTo>
                  <a:pt x="2297" y="611"/>
                </a:lnTo>
                <a:lnTo>
                  <a:pt x="2286" y="619"/>
                </a:lnTo>
                <a:lnTo>
                  <a:pt x="2289" y="624"/>
                </a:lnTo>
                <a:lnTo>
                  <a:pt x="2297" y="624"/>
                </a:lnTo>
                <a:lnTo>
                  <a:pt x="2312" y="621"/>
                </a:lnTo>
                <a:lnTo>
                  <a:pt x="2326" y="616"/>
                </a:lnTo>
                <a:lnTo>
                  <a:pt x="2337" y="616"/>
                </a:lnTo>
                <a:lnTo>
                  <a:pt x="2337" y="625"/>
                </a:lnTo>
                <a:lnTo>
                  <a:pt x="2350" y="626"/>
                </a:lnTo>
                <a:lnTo>
                  <a:pt x="2354" y="621"/>
                </a:lnTo>
                <a:lnTo>
                  <a:pt x="2364" y="619"/>
                </a:lnTo>
                <a:lnTo>
                  <a:pt x="2374" y="620"/>
                </a:lnTo>
                <a:lnTo>
                  <a:pt x="2376" y="624"/>
                </a:lnTo>
                <a:lnTo>
                  <a:pt x="2383" y="629"/>
                </a:lnTo>
                <a:lnTo>
                  <a:pt x="2397" y="633"/>
                </a:lnTo>
                <a:lnTo>
                  <a:pt x="2401" y="631"/>
                </a:lnTo>
                <a:lnTo>
                  <a:pt x="2405" y="625"/>
                </a:lnTo>
                <a:lnTo>
                  <a:pt x="2410" y="617"/>
                </a:lnTo>
                <a:lnTo>
                  <a:pt x="2415" y="619"/>
                </a:lnTo>
                <a:lnTo>
                  <a:pt x="2422" y="625"/>
                </a:lnTo>
                <a:lnTo>
                  <a:pt x="2427" y="622"/>
                </a:lnTo>
                <a:lnTo>
                  <a:pt x="2424" y="612"/>
                </a:lnTo>
                <a:lnTo>
                  <a:pt x="2424" y="602"/>
                </a:lnTo>
                <a:lnTo>
                  <a:pt x="2428" y="594"/>
                </a:lnTo>
                <a:lnTo>
                  <a:pt x="2437" y="585"/>
                </a:lnTo>
                <a:lnTo>
                  <a:pt x="2438" y="572"/>
                </a:lnTo>
                <a:lnTo>
                  <a:pt x="2441" y="560"/>
                </a:lnTo>
                <a:lnTo>
                  <a:pt x="2449" y="550"/>
                </a:lnTo>
                <a:lnTo>
                  <a:pt x="2457" y="552"/>
                </a:lnTo>
                <a:lnTo>
                  <a:pt x="2458" y="561"/>
                </a:lnTo>
                <a:lnTo>
                  <a:pt x="2462" y="556"/>
                </a:lnTo>
                <a:lnTo>
                  <a:pt x="2466" y="549"/>
                </a:lnTo>
                <a:lnTo>
                  <a:pt x="2474" y="550"/>
                </a:lnTo>
                <a:lnTo>
                  <a:pt x="2481" y="554"/>
                </a:lnTo>
                <a:lnTo>
                  <a:pt x="2486" y="557"/>
                </a:lnTo>
                <a:lnTo>
                  <a:pt x="2495" y="555"/>
                </a:lnTo>
                <a:lnTo>
                  <a:pt x="2495" y="561"/>
                </a:lnTo>
                <a:lnTo>
                  <a:pt x="2489" y="566"/>
                </a:lnTo>
                <a:lnTo>
                  <a:pt x="2488" y="570"/>
                </a:lnTo>
                <a:lnTo>
                  <a:pt x="2501" y="570"/>
                </a:lnTo>
                <a:lnTo>
                  <a:pt x="2513" y="572"/>
                </a:lnTo>
                <a:lnTo>
                  <a:pt x="2519" y="566"/>
                </a:lnTo>
                <a:lnTo>
                  <a:pt x="2516" y="560"/>
                </a:lnTo>
                <a:lnTo>
                  <a:pt x="2508" y="557"/>
                </a:lnTo>
                <a:lnTo>
                  <a:pt x="2516" y="552"/>
                </a:lnTo>
                <a:lnTo>
                  <a:pt x="2523" y="554"/>
                </a:lnTo>
                <a:lnTo>
                  <a:pt x="2529" y="546"/>
                </a:lnTo>
                <a:lnTo>
                  <a:pt x="2526" y="544"/>
                </a:lnTo>
                <a:lnTo>
                  <a:pt x="2520" y="539"/>
                </a:lnTo>
                <a:lnTo>
                  <a:pt x="2529" y="537"/>
                </a:lnTo>
                <a:lnTo>
                  <a:pt x="2542" y="536"/>
                </a:lnTo>
                <a:lnTo>
                  <a:pt x="2552" y="540"/>
                </a:lnTo>
                <a:lnTo>
                  <a:pt x="2555" y="546"/>
                </a:lnTo>
                <a:lnTo>
                  <a:pt x="2559" y="547"/>
                </a:lnTo>
                <a:lnTo>
                  <a:pt x="2559" y="552"/>
                </a:lnTo>
                <a:lnTo>
                  <a:pt x="2550" y="557"/>
                </a:lnTo>
                <a:lnTo>
                  <a:pt x="2555" y="565"/>
                </a:lnTo>
                <a:lnTo>
                  <a:pt x="2562" y="562"/>
                </a:lnTo>
                <a:lnTo>
                  <a:pt x="2565" y="565"/>
                </a:lnTo>
                <a:lnTo>
                  <a:pt x="2560" y="569"/>
                </a:lnTo>
                <a:lnTo>
                  <a:pt x="2553" y="570"/>
                </a:lnTo>
                <a:lnTo>
                  <a:pt x="2560" y="577"/>
                </a:lnTo>
                <a:lnTo>
                  <a:pt x="2567" y="576"/>
                </a:lnTo>
                <a:lnTo>
                  <a:pt x="2579" y="580"/>
                </a:lnTo>
                <a:lnTo>
                  <a:pt x="2586" y="585"/>
                </a:lnTo>
                <a:lnTo>
                  <a:pt x="2593" y="587"/>
                </a:lnTo>
                <a:lnTo>
                  <a:pt x="2600" y="586"/>
                </a:lnTo>
                <a:lnTo>
                  <a:pt x="2607" y="592"/>
                </a:lnTo>
                <a:lnTo>
                  <a:pt x="2614" y="599"/>
                </a:lnTo>
                <a:lnTo>
                  <a:pt x="2627" y="592"/>
                </a:lnTo>
                <a:lnTo>
                  <a:pt x="2636" y="597"/>
                </a:lnTo>
                <a:lnTo>
                  <a:pt x="2644" y="602"/>
                </a:lnTo>
                <a:lnTo>
                  <a:pt x="2648" y="599"/>
                </a:lnTo>
                <a:lnTo>
                  <a:pt x="2651" y="614"/>
                </a:lnTo>
                <a:lnTo>
                  <a:pt x="2657" y="624"/>
                </a:lnTo>
                <a:lnTo>
                  <a:pt x="2654" y="631"/>
                </a:lnTo>
                <a:lnTo>
                  <a:pt x="2660" y="637"/>
                </a:lnTo>
                <a:lnTo>
                  <a:pt x="2670" y="645"/>
                </a:lnTo>
                <a:lnTo>
                  <a:pt x="2678" y="652"/>
                </a:lnTo>
                <a:lnTo>
                  <a:pt x="2690" y="648"/>
                </a:lnTo>
                <a:lnTo>
                  <a:pt x="2701" y="653"/>
                </a:lnTo>
                <a:lnTo>
                  <a:pt x="2712" y="658"/>
                </a:lnTo>
                <a:lnTo>
                  <a:pt x="2722" y="662"/>
                </a:lnTo>
                <a:lnTo>
                  <a:pt x="2728" y="668"/>
                </a:lnTo>
                <a:lnTo>
                  <a:pt x="2732" y="667"/>
                </a:lnTo>
                <a:lnTo>
                  <a:pt x="2742" y="663"/>
                </a:lnTo>
                <a:lnTo>
                  <a:pt x="2749" y="660"/>
                </a:lnTo>
                <a:lnTo>
                  <a:pt x="2749" y="666"/>
                </a:lnTo>
                <a:lnTo>
                  <a:pt x="2755" y="671"/>
                </a:lnTo>
                <a:lnTo>
                  <a:pt x="2751" y="678"/>
                </a:lnTo>
                <a:lnTo>
                  <a:pt x="2751" y="683"/>
                </a:lnTo>
                <a:lnTo>
                  <a:pt x="2758" y="678"/>
                </a:lnTo>
                <a:lnTo>
                  <a:pt x="2763" y="676"/>
                </a:lnTo>
                <a:lnTo>
                  <a:pt x="2766" y="671"/>
                </a:lnTo>
                <a:lnTo>
                  <a:pt x="2769" y="677"/>
                </a:lnTo>
                <a:lnTo>
                  <a:pt x="2769" y="685"/>
                </a:lnTo>
                <a:lnTo>
                  <a:pt x="2766" y="692"/>
                </a:lnTo>
                <a:lnTo>
                  <a:pt x="2762" y="698"/>
                </a:lnTo>
                <a:lnTo>
                  <a:pt x="2766" y="705"/>
                </a:lnTo>
                <a:lnTo>
                  <a:pt x="2772" y="702"/>
                </a:lnTo>
                <a:lnTo>
                  <a:pt x="2778" y="698"/>
                </a:lnTo>
                <a:lnTo>
                  <a:pt x="2788" y="698"/>
                </a:lnTo>
                <a:lnTo>
                  <a:pt x="2792" y="703"/>
                </a:lnTo>
                <a:lnTo>
                  <a:pt x="2790" y="713"/>
                </a:lnTo>
                <a:lnTo>
                  <a:pt x="2789" y="717"/>
                </a:lnTo>
                <a:lnTo>
                  <a:pt x="2802" y="720"/>
                </a:lnTo>
                <a:lnTo>
                  <a:pt x="2810" y="725"/>
                </a:lnTo>
                <a:lnTo>
                  <a:pt x="2817" y="728"/>
                </a:lnTo>
                <a:lnTo>
                  <a:pt x="2823" y="725"/>
                </a:lnTo>
                <a:lnTo>
                  <a:pt x="2822" y="713"/>
                </a:lnTo>
                <a:lnTo>
                  <a:pt x="2820" y="700"/>
                </a:lnTo>
                <a:lnTo>
                  <a:pt x="2826" y="693"/>
                </a:lnTo>
                <a:lnTo>
                  <a:pt x="2833" y="698"/>
                </a:lnTo>
                <a:lnTo>
                  <a:pt x="2840" y="701"/>
                </a:lnTo>
                <a:lnTo>
                  <a:pt x="2849" y="700"/>
                </a:lnTo>
                <a:lnTo>
                  <a:pt x="2857" y="702"/>
                </a:lnTo>
                <a:lnTo>
                  <a:pt x="2863" y="710"/>
                </a:lnTo>
                <a:lnTo>
                  <a:pt x="2876" y="706"/>
                </a:lnTo>
                <a:lnTo>
                  <a:pt x="2891" y="698"/>
                </a:lnTo>
                <a:lnTo>
                  <a:pt x="2907" y="692"/>
                </a:lnTo>
                <a:lnTo>
                  <a:pt x="2917" y="697"/>
                </a:lnTo>
                <a:lnTo>
                  <a:pt x="2921" y="706"/>
                </a:lnTo>
                <a:lnTo>
                  <a:pt x="2927" y="712"/>
                </a:lnTo>
                <a:lnTo>
                  <a:pt x="2937" y="712"/>
                </a:lnTo>
                <a:lnTo>
                  <a:pt x="2942" y="717"/>
                </a:lnTo>
                <a:lnTo>
                  <a:pt x="2942" y="725"/>
                </a:lnTo>
                <a:lnTo>
                  <a:pt x="2951" y="726"/>
                </a:lnTo>
                <a:lnTo>
                  <a:pt x="2952" y="733"/>
                </a:lnTo>
                <a:lnTo>
                  <a:pt x="2951" y="741"/>
                </a:lnTo>
                <a:lnTo>
                  <a:pt x="2938" y="741"/>
                </a:lnTo>
                <a:lnTo>
                  <a:pt x="2924" y="738"/>
                </a:lnTo>
                <a:lnTo>
                  <a:pt x="2927" y="750"/>
                </a:lnTo>
                <a:lnTo>
                  <a:pt x="2930" y="755"/>
                </a:lnTo>
                <a:lnTo>
                  <a:pt x="2930" y="773"/>
                </a:lnTo>
                <a:lnTo>
                  <a:pt x="2927" y="788"/>
                </a:lnTo>
                <a:lnTo>
                  <a:pt x="2930" y="796"/>
                </a:lnTo>
                <a:lnTo>
                  <a:pt x="2940" y="792"/>
                </a:lnTo>
                <a:lnTo>
                  <a:pt x="2944" y="800"/>
                </a:lnTo>
                <a:lnTo>
                  <a:pt x="2940" y="817"/>
                </a:lnTo>
                <a:lnTo>
                  <a:pt x="2940" y="835"/>
                </a:lnTo>
                <a:lnTo>
                  <a:pt x="2934" y="840"/>
                </a:lnTo>
                <a:lnTo>
                  <a:pt x="2937" y="855"/>
                </a:lnTo>
                <a:lnTo>
                  <a:pt x="2932" y="863"/>
                </a:lnTo>
                <a:lnTo>
                  <a:pt x="2928" y="868"/>
                </a:lnTo>
                <a:lnTo>
                  <a:pt x="2920" y="866"/>
                </a:lnTo>
                <a:lnTo>
                  <a:pt x="2905" y="862"/>
                </a:lnTo>
                <a:lnTo>
                  <a:pt x="2910" y="873"/>
                </a:lnTo>
                <a:lnTo>
                  <a:pt x="2921" y="882"/>
                </a:lnTo>
                <a:lnTo>
                  <a:pt x="2932" y="890"/>
                </a:lnTo>
                <a:lnTo>
                  <a:pt x="2938" y="896"/>
                </a:lnTo>
                <a:lnTo>
                  <a:pt x="2934" y="906"/>
                </a:lnTo>
                <a:lnTo>
                  <a:pt x="2941" y="908"/>
                </a:lnTo>
                <a:lnTo>
                  <a:pt x="2949" y="912"/>
                </a:lnTo>
                <a:lnTo>
                  <a:pt x="2954" y="917"/>
                </a:lnTo>
                <a:lnTo>
                  <a:pt x="2954" y="922"/>
                </a:lnTo>
                <a:lnTo>
                  <a:pt x="2952" y="927"/>
                </a:lnTo>
                <a:lnTo>
                  <a:pt x="2964" y="924"/>
                </a:lnTo>
                <a:lnTo>
                  <a:pt x="2969" y="928"/>
                </a:lnTo>
                <a:lnTo>
                  <a:pt x="2978" y="936"/>
                </a:lnTo>
                <a:lnTo>
                  <a:pt x="2988" y="944"/>
                </a:lnTo>
                <a:lnTo>
                  <a:pt x="2998" y="949"/>
                </a:lnTo>
                <a:lnTo>
                  <a:pt x="3009" y="956"/>
                </a:lnTo>
                <a:lnTo>
                  <a:pt x="3018" y="952"/>
                </a:lnTo>
                <a:lnTo>
                  <a:pt x="3032" y="952"/>
                </a:lnTo>
                <a:lnTo>
                  <a:pt x="3046" y="953"/>
                </a:lnTo>
                <a:lnTo>
                  <a:pt x="3065" y="951"/>
                </a:lnTo>
                <a:lnTo>
                  <a:pt x="3080" y="949"/>
                </a:lnTo>
                <a:lnTo>
                  <a:pt x="3090" y="942"/>
                </a:lnTo>
                <a:lnTo>
                  <a:pt x="3096" y="936"/>
                </a:lnTo>
                <a:lnTo>
                  <a:pt x="3099" y="926"/>
                </a:lnTo>
                <a:lnTo>
                  <a:pt x="3101" y="917"/>
                </a:lnTo>
                <a:lnTo>
                  <a:pt x="3104" y="908"/>
                </a:lnTo>
                <a:lnTo>
                  <a:pt x="3109" y="901"/>
                </a:lnTo>
                <a:lnTo>
                  <a:pt x="3117" y="895"/>
                </a:lnTo>
                <a:lnTo>
                  <a:pt x="3123" y="887"/>
                </a:lnTo>
                <a:lnTo>
                  <a:pt x="3127" y="881"/>
                </a:lnTo>
                <a:lnTo>
                  <a:pt x="3133" y="872"/>
                </a:lnTo>
                <a:lnTo>
                  <a:pt x="3138" y="873"/>
                </a:lnTo>
                <a:lnTo>
                  <a:pt x="3150" y="877"/>
                </a:lnTo>
                <a:lnTo>
                  <a:pt x="3164" y="881"/>
                </a:lnTo>
                <a:lnTo>
                  <a:pt x="3170" y="893"/>
                </a:lnTo>
                <a:lnTo>
                  <a:pt x="3187" y="895"/>
                </a:lnTo>
                <a:lnTo>
                  <a:pt x="3195" y="900"/>
                </a:lnTo>
                <a:lnTo>
                  <a:pt x="3198" y="902"/>
                </a:lnTo>
                <a:lnTo>
                  <a:pt x="3195" y="912"/>
                </a:lnTo>
                <a:lnTo>
                  <a:pt x="3201" y="921"/>
                </a:lnTo>
                <a:lnTo>
                  <a:pt x="3209" y="932"/>
                </a:lnTo>
                <a:lnTo>
                  <a:pt x="3217" y="942"/>
                </a:lnTo>
                <a:lnTo>
                  <a:pt x="3224" y="948"/>
                </a:lnTo>
                <a:lnTo>
                  <a:pt x="3232" y="952"/>
                </a:lnTo>
                <a:lnTo>
                  <a:pt x="3248" y="958"/>
                </a:lnTo>
                <a:lnTo>
                  <a:pt x="3259" y="963"/>
                </a:lnTo>
                <a:lnTo>
                  <a:pt x="3266" y="972"/>
                </a:lnTo>
                <a:lnTo>
                  <a:pt x="3269" y="984"/>
                </a:lnTo>
                <a:lnTo>
                  <a:pt x="3272" y="996"/>
                </a:lnTo>
                <a:lnTo>
                  <a:pt x="3273" y="1006"/>
                </a:lnTo>
                <a:lnTo>
                  <a:pt x="3275" y="1014"/>
                </a:lnTo>
                <a:lnTo>
                  <a:pt x="3278" y="1023"/>
                </a:lnTo>
                <a:lnTo>
                  <a:pt x="3286" y="1028"/>
                </a:lnTo>
                <a:lnTo>
                  <a:pt x="3299" y="1032"/>
                </a:lnTo>
                <a:lnTo>
                  <a:pt x="3313" y="1037"/>
                </a:lnTo>
                <a:lnTo>
                  <a:pt x="3326" y="1038"/>
                </a:lnTo>
                <a:lnTo>
                  <a:pt x="3336" y="1042"/>
                </a:lnTo>
                <a:lnTo>
                  <a:pt x="3343" y="1039"/>
                </a:lnTo>
                <a:lnTo>
                  <a:pt x="3343" y="1022"/>
                </a:lnTo>
                <a:lnTo>
                  <a:pt x="3350" y="1022"/>
                </a:lnTo>
                <a:lnTo>
                  <a:pt x="3356" y="1017"/>
                </a:lnTo>
                <a:lnTo>
                  <a:pt x="3366" y="1017"/>
                </a:lnTo>
                <a:lnTo>
                  <a:pt x="3369" y="1023"/>
                </a:lnTo>
                <a:lnTo>
                  <a:pt x="3371" y="1032"/>
                </a:lnTo>
                <a:lnTo>
                  <a:pt x="3371" y="1041"/>
                </a:lnTo>
                <a:lnTo>
                  <a:pt x="3369" y="1057"/>
                </a:lnTo>
                <a:lnTo>
                  <a:pt x="3363" y="1066"/>
                </a:lnTo>
                <a:lnTo>
                  <a:pt x="3356" y="1072"/>
                </a:lnTo>
                <a:lnTo>
                  <a:pt x="3356" y="1078"/>
                </a:lnTo>
                <a:lnTo>
                  <a:pt x="3357" y="1089"/>
                </a:lnTo>
                <a:lnTo>
                  <a:pt x="3353" y="1098"/>
                </a:lnTo>
                <a:lnTo>
                  <a:pt x="3360" y="1106"/>
                </a:lnTo>
                <a:lnTo>
                  <a:pt x="3369" y="1102"/>
                </a:lnTo>
                <a:lnTo>
                  <a:pt x="3380" y="1097"/>
                </a:lnTo>
                <a:lnTo>
                  <a:pt x="3381" y="1102"/>
                </a:lnTo>
                <a:lnTo>
                  <a:pt x="3388" y="1108"/>
                </a:lnTo>
                <a:lnTo>
                  <a:pt x="3393" y="1113"/>
                </a:lnTo>
                <a:lnTo>
                  <a:pt x="3390" y="1119"/>
                </a:lnTo>
                <a:lnTo>
                  <a:pt x="3386" y="1133"/>
                </a:lnTo>
                <a:lnTo>
                  <a:pt x="3386" y="1144"/>
                </a:lnTo>
                <a:lnTo>
                  <a:pt x="3384" y="1153"/>
                </a:lnTo>
                <a:lnTo>
                  <a:pt x="3384" y="1158"/>
                </a:lnTo>
                <a:lnTo>
                  <a:pt x="3380" y="1163"/>
                </a:lnTo>
                <a:lnTo>
                  <a:pt x="3377" y="1167"/>
                </a:lnTo>
                <a:lnTo>
                  <a:pt x="3387" y="1179"/>
                </a:lnTo>
                <a:lnTo>
                  <a:pt x="3393" y="1183"/>
                </a:lnTo>
                <a:lnTo>
                  <a:pt x="3405" y="1188"/>
                </a:lnTo>
                <a:lnTo>
                  <a:pt x="3408" y="1195"/>
                </a:lnTo>
                <a:lnTo>
                  <a:pt x="3414" y="1212"/>
                </a:lnTo>
                <a:lnTo>
                  <a:pt x="3420" y="1224"/>
                </a:lnTo>
                <a:lnTo>
                  <a:pt x="3427" y="1223"/>
                </a:lnTo>
                <a:lnTo>
                  <a:pt x="3430" y="1212"/>
                </a:lnTo>
                <a:lnTo>
                  <a:pt x="3440" y="1218"/>
                </a:lnTo>
                <a:lnTo>
                  <a:pt x="3454" y="1224"/>
                </a:lnTo>
                <a:lnTo>
                  <a:pt x="3465" y="1222"/>
                </a:lnTo>
                <a:lnTo>
                  <a:pt x="3471" y="1224"/>
                </a:lnTo>
                <a:lnTo>
                  <a:pt x="3476" y="1220"/>
                </a:lnTo>
                <a:lnTo>
                  <a:pt x="3486" y="1222"/>
                </a:lnTo>
                <a:lnTo>
                  <a:pt x="3496" y="1229"/>
                </a:lnTo>
                <a:lnTo>
                  <a:pt x="3502" y="1237"/>
                </a:lnTo>
                <a:lnTo>
                  <a:pt x="3501" y="1247"/>
                </a:lnTo>
                <a:lnTo>
                  <a:pt x="3499" y="1257"/>
                </a:lnTo>
                <a:close/>
              </a:path>
            </a:pathLst>
          </a:custGeom>
          <a:solidFill>
            <a:srgbClr val="CCFFFF"/>
          </a:solidFill>
          <a:ln w="9525">
            <a:solidFill>
              <a:srgbClr val="001762"/>
            </a:solidFill>
            <a:round/>
            <a:headEnd/>
            <a:tailEnd/>
          </a:ln>
        </p:spPr>
        <p:txBody>
          <a:bodyPr/>
          <a:lstStyle/>
          <a:p>
            <a:endParaRPr lang="en-US"/>
          </a:p>
        </p:txBody>
      </p:sp>
      <p:sp>
        <p:nvSpPr>
          <p:cNvPr id="326774" name="Freeform 118"/>
          <p:cNvSpPr>
            <a:spLocks/>
          </p:cNvSpPr>
          <p:nvPr/>
        </p:nvSpPr>
        <p:spPr bwMode="auto">
          <a:xfrm>
            <a:off x="2781302" y="2099073"/>
            <a:ext cx="1946275" cy="1251347"/>
          </a:xfrm>
          <a:custGeom>
            <a:avLst/>
            <a:gdLst/>
            <a:ahLst/>
            <a:cxnLst>
              <a:cxn ang="0">
                <a:pos x="3236" y="1508"/>
              </a:cxn>
              <a:cxn ang="0">
                <a:pos x="3161" y="1689"/>
              </a:cxn>
              <a:cxn ang="0">
                <a:pos x="2992" y="1821"/>
              </a:cxn>
              <a:cxn ang="0">
                <a:pos x="2824" y="2000"/>
              </a:cxn>
              <a:cxn ang="0">
                <a:pos x="2897" y="2187"/>
              </a:cxn>
              <a:cxn ang="0">
                <a:pos x="2776" y="2197"/>
              </a:cxn>
              <a:cxn ang="0">
                <a:pos x="2702" y="2261"/>
              </a:cxn>
              <a:cxn ang="0">
                <a:pos x="2772" y="2479"/>
              </a:cxn>
              <a:cxn ang="0">
                <a:pos x="2655" y="2670"/>
              </a:cxn>
              <a:cxn ang="0">
                <a:pos x="2498" y="2893"/>
              </a:cxn>
              <a:cxn ang="0">
                <a:pos x="2330" y="2789"/>
              </a:cxn>
              <a:cxn ang="0">
                <a:pos x="2245" y="2685"/>
              </a:cxn>
              <a:cxn ang="0">
                <a:pos x="2099" y="2598"/>
              </a:cxn>
              <a:cxn ang="0">
                <a:pos x="2238" y="2432"/>
              </a:cxn>
              <a:cxn ang="0">
                <a:pos x="2194" y="2278"/>
              </a:cxn>
              <a:cxn ang="0">
                <a:pos x="2154" y="2158"/>
              </a:cxn>
              <a:cxn ang="0">
                <a:pos x="2189" y="1905"/>
              </a:cxn>
              <a:cxn ang="0">
                <a:pos x="2118" y="1701"/>
              </a:cxn>
              <a:cxn ang="0">
                <a:pos x="1817" y="1668"/>
              </a:cxn>
              <a:cxn ang="0">
                <a:pos x="1563" y="1732"/>
              </a:cxn>
              <a:cxn ang="0">
                <a:pos x="1265" y="1760"/>
              </a:cxn>
              <a:cxn ang="0">
                <a:pos x="1147" y="1649"/>
              </a:cxn>
              <a:cxn ang="0">
                <a:pos x="856" y="1805"/>
              </a:cxn>
              <a:cxn ang="0">
                <a:pos x="625" y="1761"/>
              </a:cxn>
              <a:cxn ang="0">
                <a:pos x="223" y="1676"/>
              </a:cxn>
              <a:cxn ang="0">
                <a:pos x="27" y="1503"/>
              </a:cxn>
              <a:cxn ang="0">
                <a:pos x="66" y="1364"/>
              </a:cxn>
              <a:cxn ang="0">
                <a:pos x="245" y="1164"/>
              </a:cxn>
              <a:cxn ang="0">
                <a:pos x="299" y="881"/>
              </a:cxn>
              <a:cxn ang="0">
                <a:pos x="314" y="708"/>
              </a:cxn>
              <a:cxn ang="0">
                <a:pos x="383" y="601"/>
              </a:cxn>
              <a:cxn ang="0">
                <a:pos x="428" y="655"/>
              </a:cxn>
              <a:cxn ang="0">
                <a:pos x="618" y="728"/>
              </a:cxn>
              <a:cxn ang="0">
                <a:pos x="564" y="924"/>
              </a:cxn>
              <a:cxn ang="0">
                <a:pos x="658" y="918"/>
              </a:cxn>
              <a:cxn ang="0">
                <a:pos x="918" y="870"/>
              </a:cxn>
              <a:cxn ang="0">
                <a:pos x="989" y="685"/>
              </a:cxn>
              <a:cxn ang="0">
                <a:pos x="1147" y="552"/>
              </a:cxn>
              <a:cxn ang="0">
                <a:pos x="891" y="481"/>
              </a:cxn>
              <a:cxn ang="0">
                <a:pos x="1032" y="219"/>
              </a:cxn>
              <a:cxn ang="0">
                <a:pos x="1385" y="34"/>
              </a:cxn>
              <a:cxn ang="0">
                <a:pos x="1678" y="59"/>
              </a:cxn>
              <a:cxn ang="0">
                <a:pos x="1670" y="234"/>
              </a:cxn>
              <a:cxn ang="0">
                <a:pos x="1572" y="410"/>
              </a:cxn>
              <a:cxn ang="0">
                <a:pos x="1451" y="560"/>
              </a:cxn>
              <a:cxn ang="0">
                <a:pos x="1462" y="828"/>
              </a:cxn>
              <a:cxn ang="0">
                <a:pos x="1677" y="796"/>
              </a:cxn>
              <a:cxn ang="0">
                <a:pos x="1555" y="567"/>
              </a:cxn>
              <a:cxn ang="0">
                <a:pos x="1604" y="475"/>
              </a:cxn>
              <a:cxn ang="0">
                <a:pos x="1678" y="485"/>
              </a:cxn>
              <a:cxn ang="0">
                <a:pos x="1648" y="529"/>
              </a:cxn>
              <a:cxn ang="0">
                <a:pos x="1745" y="569"/>
              </a:cxn>
              <a:cxn ang="0">
                <a:pos x="1822" y="524"/>
              </a:cxn>
              <a:cxn ang="0">
                <a:pos x="1989" y="534"/>
              </a:cxn>
              <a:cxn ang="0">
                <a:pos x="2120" y="580"/>
              </a:cxn>
              <a:cxn ang="0">
                <a:pos x="2273" y="576"/>
              </a:cxn>
              <a:cxn ang="0">
                <a:pos x="2410" y="617"/>
              </a:cxn>
              <a:cxn ang="0">
                <a:pos x="2559" y="552"/>
              </a:cxn>
              <a:cxn ang="0">
                <a:pos x="2758" y="678"/>
              </a:cxn>
              <a:cxn ang="0">
                <a:pos x="2951" y="741"/>
              </a:cxn>
              <a:cxn ang="0">
                <a:pos x="3065" y="951"/>
              </a:cxn>
              <a:cxn ang="0">
                <a:pos x="3336" y="1042"/>
              </a:cxn>
              <a:cxn ang="0">
                <a:pos x="3454" y="1224"/>
              </a:cxn>
            </a:cxnLst>
            <a:rect l="0" t="0" r="r" b="b"/>
            <a:pathLst>
              <a:path w="3502" h="2909">
                <a:moveTo>
                  <a:pt x="3499" y="1257"/>
                </a:moveTo>
                <a:lnTo>
                  <a:pt x="3486" y="1260"/>
                </a:lnTo>
                <a:lnTo>
                  <a:pt x="3478" y="1268"/>
                </a:lnTo>
                <a:lnTo>
                  <a:pt x="3476" y="1279"/>
                </a:lnTo>
                <a:lnTo>
                  <a:pt x="3469" y="1290"/>
                </a:lnTo>
                <a:lnTo>
                  <a:pt x="3461" y="1292"/>
                </a:lnTo>
                <a:lnTo>
                  <a:pt x="3455" y="1298"/>
                </a:lnTo>
                <a:lnTo>
                  <a:pt x="3450" y="1309"/>
                </a:lnTo>
                <a:lnTo>
                  <a:pt x="3451" y="1319"/>
                </a:lnTo>
                <a:lnTo>
                  <a:pt x="3447" y="1322"/>
                </a:lnTo>
                <a:lnTo>
                  <a:pt x="3432" y="1329"/>
                </a:lnTo>
                <a:lnTo>
                  <a:pt x="3421" y="1335"/>
                </a:lnTo>
                <a:lnTo>
                  <a:pt x="3413" y="1335"/>
                </a:lnTo>
                <a:lnTo>
                  <a:pt x="3400" y="1337"/>
                </a:lnTo>
                <a:lnTo>
                  <a:pt x="3391" y="1347"/>
                </a:lnTo>
                <a:lnTo>
                  <a:pt x="3383" y="1353"/>
                </a:lnTo>
                <a:lnTo>
                  <a:pt x="3373" y="1359"/>
                </a:lnTo>
                <a:lnTo>
                  <a:pt x="3367" y="1370"/>
                </a:lnTo>
                <a:lnTo>
                  <a:pt x="3367" y="1382"/>
                </a:lnTo>
                <a:lnTo>
                  <a:pt x="3373" y="1384"/>
                </a:lnTo>
                <a:lnTo>
                  <a:pt x="3381" y="1390"/>
                </a:lnTo>
                <a:lnTo>
                  <a:pt x="3386" y="1399"/>
                </a:lnTo>
                <a:lnTo>
                  <a:pt x="3380" y="1410"/>
                </a:lnTo>
                <a:lnTo>
                  <a:pt x="3377" y="1420"/>
                </a:lnTo>
                <a:lnTo>
                  <a:pt x="3363" y="1430"/>
                </a:lnTo>
                <a:lnTo>
                  <a:pt x="3350" y="1433"/>
                </a:lnTo>
                <a:lnTo>
                  <a:pt x="3339" y="1434"/>
                </a:lnTo>
                <a:lnTo>
                  <a:pt x="3329" y="1437"/>
                </a:lnTo>
                <a:lnTo>
                  <a:pt x="3315" y="1445"/>
                </a:lnTo>
                <a:lnTo>
                  <a:pt x="3312" y="1454"/>
                </a:lnTo>
                <a:lnTo>
                  <a:pt x="3300" y="1459"/>
                </a:lnTo>
                <a:lnTo>
                  <a:pt x="3288" y="1470"/>
                </a:lnTo>
                <a:lnTo>
                  <a:pt x="3278" y="1471"/>
                </a:lnTo>
                <a:lnTo>
                  <a:pt x="3265" y="1470"/>
                </a:lnTo>
                <a:lnTo>
                  <a:pt x="3252" y="1483"/>
                </a:lnTo>
                <a:lnTo>
                  <a:pt x="3244" y="1493"/>
                </a:lnTo>
                <a:lnTo>
                  <a:pt x="3236" y="1508"/>
                </a:lnTo>
                <a:lnTo>
                  <a:pt x="3218" y="1519"/>
                </a:lnTo>
                <a:lnTo>
                  <a:pt x="3226" y="1523"/>
                </a:lnTo>
                <a:lnTo>
                  <a:pt x="3234" y="1530"/>
                </a:lnTo>
                <a:lnTo>
                  <a:pt x="3225" y="1534"/>
                </a:lnTo>
                <a:lnTo>
                  <a:pt x="3214" y="1538"/>
                </a:lnTo>
                <a:lnTo>
                  <a:pt x="3217" y="1543"/>
                </a:lnTo>
                <a:lnTo>
                  <a:pt x="3222" y="1546"/>
                </a:lnTo>
                <a:lnTo>
                  <a:pt x="3222" y="1553"/>
                </a:lnTo>
                <a:lnTo>
                  <a:pt x="3226" y="1561"/>
                </a:lnTo>
                <a:lnTo>
                  <a:pt x="3235" y="1564"/>
                </a:lnTo>
                <a:lnTo>
                  <a:pt x="3242" y="1569"/>
                </a:lnTo>
                <a:lnTo>
                  <a:pt x="3234" y="1579"/>
                </a:lnTo>
                <a:lnTo>
                  <a:pt x="3231" y="1586"/>
                </a:lnTo>
                <a:lnTo>
                  <a:pt x="3238" y="1591"/>
                </a:lnTo>
                <a:lnTo>
                  <a:pt x="3234" y="1595"/>
                </a:lnTo>
                <a:lnTo>
                  <a:pt x="3224" y="1595"/>
                </a:lnTo>
                <a:lnTo>
                  <a:pt x="3221" y="1601"/>
                </a:lnTo>
                <a:lnTo>
                  <a:pt x="3221" y="1606"/>
                </a:lnTo>
                <a:lnTo>
                  <a:pt x="3217" y="1609"/>
                </a:lnTo>
                <a:lnTo>
                  <a:pt x="3207" y="1603"/>
                </a:lnTo>
                <a:lnTo>
                  <a:pt x="3202" y="1608"/>
                </a:lnTo>
                <a:lnTo>
                  <a:pt x="3198" y="1615"/>
                </a:lnTo>
                <a:lnTo>
                  <a:pt x="3199" y="1621"/>
                </a:lnTo>
                <a:lnTo>
                  <a:pt x="3201" y="1633"/>
                </a:lnTo>
                <a:lnTo>
                  <a:pt x="3195" y="1638"/>
                </a:lnTo>
                <a:lnTo>
                  <a:pt x="3187" y="1643"/>
                </a:lnTo>
                <a:lnTo>
                  <a:pt x="3180" y="1646"/>
                </a:lnTo>
                <a:lnTo>
                  <a:pt x="3184" y="1653"/>
                </a:lnTo>
                <a:lnTo>
                  <a:pt x="3195" y="1656"/>
                </a:lnTo>
                <a:lnTo>
                  <a:pt x="3202" y="1664"/>
                </a:lnTo>
                <a:lnTo>
                  <a:pt x="3197" y="1670"/>
                </a:lnTo>
                <a:lnTo>
                  <a:pt x="3191" y="1668"/>
                </a:lnTo>
                <a:lnTo>
                  <a:pt x="3181" y="1659"/>
                </a:lnTo>
                <a:lnTo>
                  <a:pt x="3175" y="1663"/>
                </a:lnTo>
                <a:lnTo>
                  <a:pt x="3170" y="1669"/>
                </a:lnTo>
                <a:lnTo>
                  <a:pt x="3163" y="1679"/>
                </a:lnTo>
                <a:lnTo>
                  <a:pt x="3161" y="1689"/>
                </a:lnTo>
                <a:lnTo>
                  <a:pt x="3151" y="1704"/>
                </a:lnTo>
                <a:lnTo>
                  <a:pt x="3154" y="1708"/>
                </a:lnTo>
                <a:lnTo>
                  <a:pt x="3157" y="1715"/>
                </a:lnTo>
                <a:lnTo>
                  <a:pt x="3171" y="1729"/>
                </a:lnTo>
                <a:lnTo>
                  <a:pt x="3174" y="1737"/>
                </a:lnTo>
                <a:lnTo>
                  <a:pt x="3177" y="1751"/>
                </a:lnTo>
                <a:lnTo>
                  <a:pt x="3171" y="1756"/>
                </a:lnTo>
                <a:lnTo>
                  <a:pt x="3163" y="1754"/>
                </a:lnTo>
                <a:lnTo>
                  <a:pt x="3148" y="1749"/>
                </a:lnTo>
                <a:lnTo>
                  <a:pt x="3137" y="1746"/>
                </a:lnTo>
                <a:lnTo>
                  <a:pt x="3128" y="1745"/>
                </a:lnTo>
                <a:lnTo>
                  <a:pt x="3130" y="1749"/>
                </a:lnTo>
                <a:lnTo>
                  <a:pt x="3127" y="1759"/>
                </a:lnTo>
                <a:lnTo>
                  <a:pt x="3128" y="1766"/>
                </a:lnTo>
                <a:lnTo>
                  <a:pt x="3134" y="1774"/>
                </a:lnTo>
                <a:lnTo>
                  <a:pt x="3128" y="1777"/>
                </a:lnTo>
                <a:lnTo>
                  <a:pt x="3119" y="1780"/>
                </a:lnTo>
                <a:lnTo>
                  <a:pt x="3113" y="1785"/>
                </a:lnTo>
                <a:lnTo>
                  <a:pt x="3114" y="1791"/>
                </a:lnTo>
                <a:lnTo>
                  <a:pt x="3113" y="1800"/>
                </a:lnTo>
                <a:lnTo>
                  <a:pt x="3110" y="1807"/>
                </a:lnTo>
                <a:lnTo>
                  <a:pt x="3107" y="1815"/>
                </a:lnTo>
                <a:lnTo>
                  <a:pt x="3104" y="1822"/>
                </a:lnTo>
                <a:lnTo>
                  <a:pt x="3097" y="1824"/>
                </a:lnTo>
                <a:lnTo>
                  <a:pt x="3090" y="1826"/>
                </a:lnTo>
                <a:lnTo>
                  <a:pt x="3079" y="1830"/>
                </a:lnTo>
                <a:lnTo>
                  <a:pt x="3060" y="1830"/>
                </a:lnTo>
                <a:lnTo>
                  <a:pt x="3049" y="1824"/>
                </a:lnTo>
                <a:lnTo>
                  <a:pt x="3042" y="1822"/>
                </a:lnTo>
                <a:lnTo>
                  <a:pt x="3035" y="1822"/>
                </a:lnTo>
                <a:lnTo>
                  <a:pt x="3039" y="1815"/>
                </a:lnTo>
                <a:lnTo>
                  <a:pt x="3032" y="1812"/>
                </a:lnTo>
                <a:lnTo>
                  <a:pt x="3023" y="1812"/>
                </a:lnTo>
                <a:lnTo>
                  <a:pt x="3022" y="1816"/>
                </a:lnTo>
                <a:lnTo>
                  <a:pt x="3013" y="1821"/>
                </a:lnTo>
                <a:lnTo>
                  <a:pt x="3002" y="1822"/>
                </a:lnTo>
                <a:lnTo>
                  <a:pt x="2992" y="1821"/>
                </a:lnTo>
                <a:lnTo>
                  <a:pt x="2985" y="1821"/>
                </a:lnTo>
                <a:lnTo>
                  <a:pt x="2976" y="1820"/>
                </a:lnTo>
                <a:lnTo>
                  <a:pt x="2964" y="1822"/>
                </a:lnTo>
                <a:lnTo>
                  <a:pt x="2951" y="1817"/>
                </a:lnTo>
                <a:lnTo>
                  <a:pt x="2938" y="1817"/>
                </a:lnTo>
                <a:lnTo>
                  <a:pt x="2931" y="1819"/>
                </a:lnTo>
                <a:lnTo>
                  <a:pt x="2920" y="1821"/>
                </a:lnTo>
                <a:lnTo>
                  <a:pt x="2910" y="1822"/>
                </a:lnTo>
                <a:lnTo>
                  <a:pt x="2910" y="1829"/>
                </a:lnTo>
                <a:lnTo>
                  <a:pt x="2913" y="1835"/>
                </a:lnTo>
                <a:lnTo>
                  <a:pt x="2908" y="1842"/>
                </a:lnTo>
                <a:lnTo>
                  <a:pt x="2903" y="1850"/>
                </a:lnTo>
                <a:lnTo>
                  <a:pt x="2905" y="1854"/>
                </a:lnTo>
                <a:lnTo>
                  <a:pt x="2907" y="1862"/>
                </a:lnTo>
                <a:lnTo>
                  <a:pt x="2901" y="1869"/>
                </a:lnTo>
                <a:lnTo>
                  <a:pt x="2895" y="1877"/>
                </a:lnTo>
                <a:lnTo>
                  <a:pt x="2886" y="1891"/>
                </a:lnTo>
                <a:lnTo>
                  <a:pt x="2878" y="1896"/>
                </a:lnTo>
                <a:lnTo>
                  <a:pt x="2871" y="1899"/>
                </a:lnTo>
                <a:lnTo>
                  <a:pt x="2864" y="1904"/>
                </a:lnTo>
                <a:lnTo>
                  <a:pt x="2860" y="1911"/>
                </a:lnTo>
                <a:lnTo>
                  <a:pt x="2860" y="1922"/>
                </a:lnTo>
                <a:lnTo>
                  <a:pt x="2854" y="1924"/>
                </a:lnTo>
                <a:lnTo>
                  <a:pt x="2844" y="1925"/>
                </a:lnTo>
                <a:lnTo>
                  <a:pt x="2840" y="1924"/>
                </a:lnTo>
                <a:lnTo>
                  <a:pt x="2836" y="1915"/>
                </a:lnTo>
                <a:lnTo>
                  <a:pt x="2830" y="1910"/>
                </a:lnTo>
                <a:lnTo>
                  <a:pt x="2827" y="1914"/>
                </a:lnTo>
                <a:lnTo>
                  <a:pt x="2822" y="1909"/>
                </a:lnTo>
                <a:lnTo>
                  <a:pt x="2817" y="1911"/>
                </a:lnTo>
                <a:lnTo>
                  <a:pt x="2813" y="1917"/>
                </a:lnTo>
                <a:lnTo>
                  <a:pt x="2815" y="1930"/>
                </a:lnTo>
                <a:lnTo>
                  <a:pt x="2820" y="1939"/>
                </a:lnTo>
                <a:lnTo>
                  <a:pt x="2820" y="1967"/>
                </a:lnTo>
                <a:lnTo>
                  <a:pt x="2824" y="1981"/>
                </a:lnTo>
                <a:lnTo>
                  <a:pt x="2826" y="1989"/>
                </a:lnTo>
                <a:lnTo>
                  <a:pt x="2824" y="2000"/>
                </a:lnTo>
                <a:lnTo>
                  <a:pt x="2819" y="2005"/>
                </a:lnTo>
                <a:lnTo>
                  <a:pt x="2816" y="2011"/>
                </a:lnTo>
                <a:lnTo>
                  <a:pt x="2813" y="2018"/>
                </a:lnTo>
                <a:lnTo>
                  <a:pt x="2823" y="2021"/>
                </a:lnTo>
                <a:lnTo>
                  <a:pt x="2830" y="2023"/>
                </a:lnTo>
                <a:lnTo>
                  <a:pt x="2832" y="2033"/>
                </a:lnTo>
                <a:lnTo>
                  <a:pt x="2832" y="2041"/>
                </a:lnTo>
                <a:lnTo>
                  <a:pt x="2834" y="2047"/>
                </a:lnTo>
                <a:lnTo>
                  <a:pt x="2840" y="2042"/>
                </a:lnTo>
                <a:lnTo>
                  <a:pt x="2843" y="2048"/>
                </a:lnTo>
                <a:lnTo>
                  <a:pt x="2847" y="2057"/>
                </a:lnTo>
                <a:lnTo>
                  <a:pt x="2843" y="2066"/>
                </a:lnTo>
                <a:lnTo>
                  <a:pt x="2840" y="2075"/>
                </a:lnTo>
                <a:lnTo>
                  <a:pt x="2834" y="2082"/>
                </a:lnTo>
                <a:lnTo>
                  <a:pt x="2839" y="2087"/>
                </a:lnTo>
                <a:lnTo>
                  <a:pt x="2842" y="2090"/>
                </a:lnTo>
                <a:lnTo>
                  <a:pt x="2846" y="2096"/>
                </a:lnTo>
                <a:lnTo>
                  <a:pt x="2847" y="2103"/>
                </a:lnTo>
                <a:lnTo>
                  <a:pt x="2842" y="2108"/>
                </a:lnTo>
                <a:lnTo>
                  <a:pt x="2842" y="2117"/>
                </a:lnTo>
                <a:lnTo>
                  <a:pt x="2843" y="2123"/>
                </a:lnTo>
                <a:lnTo>
                  <a:pt x="2846" y="2131"/>
                </a:lnTo>
                <a:lnTo>
                  <a:pt x="2842" y="2140"/>
                </a:lnTo>
                <a:lnTo>
                  <a:pt x="2840" y="2142"/>
                </a:lnTo>
                <a:lnTo>
                  <a:pt x="2836" y="2146"/>
                </a:lnTo>
                <a:lnTo>
                  <a:pt x="2836" y="2151"/>
                </a:lnTo>
                <a:lnTo>
                  <a:pt x="2839" y="2156"/>
                </a:lnTo>
                <a:lnTo>
                  <a:pt x="2837" y="2166"/>
                </a:lnTo>
                <a:lnTo>
                  <a:pt x="2840" y="2172"/>
                </a:lnTo>
                <a:lnTo>
                  <a:pt x="2840" y="2177"/>
                </a:lnTo>
                <a:lnTo>
                  <a:pt x="2851" y="2180"/>
                </a:lnTo>
                <a:lnTo>
                  <a:pt x="2861" y="2181"/>
                </a:lnTo>
                <a:lnTo>
                  <a:pt x="2870" y="2182"/>
                </a:lnTo>
                <a:lnTo>
                  <a:pt x="2877" y="2187"/>
                </a:lnTo>
                <a:lnTo>
                  <a:pt x="2884" y="2186"/>
                </a:lnTo>
                <a:lnTo>
                  <a:pt x="2890" y="2185"/>
                </a:lnTo>
                <a:lnTo>
                  <a:pt x="2897" y="2187"/>
                </a:lnTo>
                <a:lnTo>
                  <a:pt x="2904" y="2192"/>
                </a:lnTo>
                <a:lnTo>
                  <a:pt x="2908" y="2193"/>
                </a:lnTo>
                <a:lnTo>
                  <a:pt x="2915" y="2191"/>
                </a:lnTo>
                <a:lnTo>
                  <a:pt x="2924" y="2187"/>
                </a:lnTo>
                <a:lnTo>
                  <a:pt x="2934" y="2188"/>
                </a:lnTo>
                <a:lnTo>
                  <a:pt x="2942" y="2191"/>
                </a:lnTo>
                <a:lnTo>
                  <a:pt x="2947" y="2196"/>
                </a:lnTo>
                <a:lnTo>
                  <a:pt x="2947" y="2207"/>
                </a:lnTo>
                <a:lnTo>
                  <a:pt x="2948" y="2220"/>
                </a:lnTo>
                <a:lnTo>
                  <a:pt x="2945" y="2230"/>
                </a:lnTo>
                <a:lnTo>
                  <a:pt x="2944" y="2240"/>
                </a:lnTo>
                <a:lnTo>
                  <a:pt x="2937" y="2246"/>
                </a:lnTo>
                <a:lnTo>
                  <a:pt x="2925" y="2246"/>
                </a:lnTo>
                <a:lnTo>
                  <a:pt x="2917" y="2255"/>
                </a:lnTo>
                <a:lnTo>
                  <a:pt x="2913" y="2260"/>
                </a:lnTo>
                <a:lnTo>
                  <a:pt x="2907" y="2264"/>
                </a:lnTo>
                <a:lnTo>
                  <a:pt x="2904" y="2262"/>
                </a:lnTo>
                <a:lnTo>
                  <a:pt x="2901" y="2253"/>
                </a:lnTo>
                <a:lnTo>
                  <a:pt x="2901" y="2246"/>
                </a:lnTo>
                <a:lnTo>
                  <a:pt x="2905" y="2241"/>
                </a:lnTo>
                <a:lnTo>
                  <a:pt x="2907" y="2237"/>
                </a:lnTo>
                <a:lnTo>
                  <a:pt x="2903" y="2235"/>
                </a:lnTo>
                <a:lnTo>
                  <a:pt x="2891" y="2233"/>
                </a:lnTo>
                <a:lnTo>
                  <a:pt x="2881" y="2235"/>
                </a:lnTo>
                <a:lnTo>
                  <a:pt x="2870" y="2235"/>
                </a:lnTo>
                <a:lnTo>
                  <a:pt x="2863" y="2230"/>
                </a:lnTo>
                <a:lnTo>
                  <a:pt x="2850" y="2230"/>
                </a:lnTo>
                <a:lnTo>
                  <a:pt x="2844" y="2231"/>
                </a:lnTo>
                <a:lnTo>
                  <a:pt x="2839" y="2232"/>
                </a:lnTo>
                <a:lnTo>
                  <a:pt x="2832" y="2241"/>
                </a:lnTo>
                <a:lnTo>
                  <a:pt x="2824" y="2247"/>
                </a:lnTo>
                <a:lnTo>
                  <a:pt x="2817" y="2241"/>
                </a:lnTo>
                <a:lnTo>
                  <a:pt x="2809" y="2230"/>
                </a:lnTo>
                <a:lnTo>
                  <a:pt x="2797" y="2216"/>
                </a:lnTo>
                <a:lnTo>
                  <a:pt x="2790" y="2203"/>
                </a:lnTo>
                <a:lnTo>
                  <a:pt x="2782" y="2198"/>
                </a:lnTo>
                <a:lnTo>
                  <a:pt x="2776" y="2197"/>
                </a:lnTo>
                <a:lnTo>
                  <a:pt x="2769" y="2200"/>
                </a:lnTo>
                <a:lnTo>
                  <a:pt x="2759" y="2201"/>
                </a:lnTo>
                <a:lnTo>
                  <a:pt x="2755" y="2195"/>
                </a:lnTo>
                <a:lnTo>
                  <a:pt x="2749" y="2195"/>
                </a:lnTo>
                <a:lnTo>
                  <a:pt x="2743" y="2192"/>
                </a:lnTo>
                <a:lnTo>
                  <a:pt x="2738" y="2190"/>
                </a:lnTo>
                <a:lnTo>
                  <a:pt x="2736" y="2187"/>
                </a:lnTo>
                <a:lnTo>
                  <a:pt x="2729" y="2182"/>
                </a:lnTo>
                <a:lnTo>
                  <a:pt x="2724" y="2178"/>
                </a:lnTo>
                <a:lnTo>
                  <a:pt x="2714" y="2183"/>
                </a:lnTo>
                <a:lnTo>
                  <a:pt x="2711" y="2191"/>
                </a:lnTo>
                <a:lnTo>
                  <a:pt x="2705" y="2192"/>
                </a:lnTo>
                <a:lnTo>
                  <a:pt x="2705" y="2185"/>
                </a:lnTo>
                <a:lnTo>
                  <a:pt x="2701" y="2178"/>
                </a:lnTo>
                <a:lnTo>
                  <a:pt x="2698" y="2176"/>
                </a:lnTo>
                <a:lnTo>
                  <a:pt x="2691" y="2172"/>
                </a:lnTo>
                <a:lnTo>
                  <a:pt x="2685" y="2167"/>
                </a:lnTo>
                <a:lnTo>
                  <a:pt x="2681" y="2166"/>
                </a:lnTo>
                <a:lnTo>
                  <a:pt x="2674" y="2168"/>
                </a:lnTo>
                <a:lnTo>
                  <a:pt x="2671" y="2171"/>
                </a:lnTo>
                <a:lnTo>
                  <a:pt x="2665" y="2177"/>
                </a:lnTo>
                <a:lnTo>
                  <a:pt x="2655" y="2183"/>
                </a:lnTo>
                <a:lnTo>
                  <a:pt x="2653" y="2182"/>
                </a:lnTo>
                <a:lnTo>
                  <a:pt x="2650" y="2198"/>
                </a:lnTo>
                <a:lnTo>
                  <a:pt x="2648" y="2207"/>
                </a:lnTo>
                <a:lnTo>
                  <a:pt x="2647" y="2215"/>
                </a:lnTo>
                <a:lnTo>
                  <a:pt x="2648" y="2217"/>
                </a:lnTo>
                <a:lnTo>
                  <a:pt x="2651" y="2223"/>
                </a:lnTo>
                <a:lnTo>
                  <a:pt x="2657" y="2228"/>
                </a:lnTo>
                <a:lnTo>
                  <a:pt x="2665" y="2232"/>
                </a:lnTo>
                <a:lnTo>
                  <a:pt x="2671" y="2237"/>
                </a:lnTo>
                <a:lnTo>
                  <a:pt x="2681" y="2241"/>
                </a:lnTo>
                <a:lnTo>
                  <a:pt x="2687" y="2245"/>
                </a:lnTo>
                <a:lnTo>
                  <a:pt x="2690" y="2252"/>
                </a:lnTo>
                <a:lnTo>
                  <a:pt x="2690" y="2258"/>
                </a:lnTo>
                <a:lnTo>
                  <a:pt x="2698" y="2262"/>
                </a:lnTo>
                <a:lnTo>
                  <a:pt x="2702" y="2261"/>
                </a:lnTo>
                <a:lnTo>
                  <a:pt x="2714" y="2260"/>
                </a:lnTo>
                <a:lnTo>
                  <a:pt x="2722" y="2264"/>
                </a:lnTo>
                <a:lnTo>
                  <a:pt x="2722" y="2272"/>
                </a:lnTo>
                <a:lnTo>
                  <a:pt x="2719" y="2282"/>
                </a:lnTo>
                <a:lnTo>
                  <a:pt x="2718" y="2293"/>
                </a:lnTo>
                <a:lnTo>
                  <a:pt x="2718" y="2303"/>
                </a:lnTo>
                <a:lnTo>
                  <a:pt x="2719" y="2313"/>
                </a:lnTo>
                <a:lnTo>
                  <a:pt x="2718" y="2322"/>
                </a:lnTo>
                <a:lnTo>
                  <a:pt x="2712" y="2334"/>
                </a:lnTo>
                <a:lnTo>
                  <a:pt x="2714" y="2344"/>
                </a:lnTo>
                <a:lnTo>
                  <a:pt x="2714" y="2353"/>
                </a:lnTo>
                <a:lnTo>
                  <a:pt x="2721" y="2357"/>
                </a:lnTo>
                <a:lnTo>
                  <a:pt x="2726" y="2356"/>
                </a:lnTo>
                <a:lnTo>
                  <a:pt x="2732" y="2357"/>
                </a:lnTo>
                <a:lnTo>
                  <a:pt x="2738" y="2364"/>
                </a:lnTo>
                <a:lnTo>
                  <a:pt x="2741" y="2372"/>
                </a:lnTo>
                <a:lnTo>
                  <a:pt x="2742" y="2379"/>
                </a:lnTo>
                <a:lnTo>
                  <a:pt x="2748" y="2378"/>
                </a:lnTo>
                <a:lnTo>
                  <a:pt x="2755" y="2379"/>
                </a:lnTo>
                <a:lnTo>
                  <a:pt x="2761" y="2379"/>
                </a:lnTo>
                <a:lnTo>
                  <a:pt x="2762" y="2384"/>
                </a:lnTo>
                <a:lnTo>
                  <a:pt x="2758" y="2394"/>
                </a:lnTo>
                <a:lnTo>
                  <a:pt x="2749" y="2399"/>
                </a:lnTo>
                <a:lnTo>
                  <a:pt x="2756" y="2406"/>
                </a:lnTo>
                <a:lnTo>
                  <a:pt x="2763" y="2406"/>
                </a:lnTo>
                <a:lnTo>
                  <a:pt x="2765" y="2411"/>
                </a:lnTo>
                <a:lnTo>
                  <a:pt x="2759" y="2421"/>
                </a:lnTo>
                <a:lnTo>
                  <a:pt x="2758" y="2429"/>
                </a:lnTo>
                <a:lnTo>
                  <a:pt x="2756" y="2433"/>
                </a:lnTo>
                <a:lnTo>
                  <a:pt x="2756" y="2436"/>
                </a:lnTo>
                <a:lnTo>
                  <a:pt x="2758" y="2447"/>
                </a:lnTo>
                <a:lnTo>
                  <a:pt x="2761" y="2456"/>
                </a:lnTo>
                <a:lnTo>
                  <a:pt x="2762" y="2464"/>
                </a:lnTo>
                <a:lnTo>
                  <a:pt x="2758" y="2469"/>
                </a:lnTo>
                <a:lnTo>
                  <a:pt x="2758" y="2477"/>
                </a:lnTo>
                <a:lnTo>
                  <a:pt x="2763" y="2479"/>
                </a:lnTo>
                <a:lnTo>
                  <a:pt x="2772" y="2479"/>
                </a:lnTo>
                <a:lnTo>
                  <a:pt x="2775" y="2491"/>
                </a:lnTo>
                <a:lnTo>
                  <a:pt x="2772" y="2496"/>
                </a:lnTo>
                <a:lnTo>
                  <a:pt x="2776" y="2503"/>
                </a:lnTo>
                <a:lnTo>
                  <a:pt x="2782" y="2507"/>
                </a:lnTo>
                <a:lnTo>
                  <a:pt x="2783" y="2516"/>
                </a:lnTo>
                <a:lnTo>
                  <a:pt x="2782" y="2526"/>
                </a:lnTo>
                <a:lnTo>
                  <a:pt x="2782" y="2537"/>
                </a:lnTo>
                <a:lnTo>
                  <a:pt x="2783" y="2545"/>
                </a:lnTo>
                <a:lnTo>
                  <a:pt x="2776" y="2549"/>
                </a:lnTo>
                <a:lnTo>
                  <a:pt x="2766" y="2550"/>
                </a:lnTo>
                <a:lnTo>
                  <a:pt x="2761" y="2557"/>
                </a:lnTo>
                <a:lnTo>
                  <a:pt x="2761" y="2569"/>
                </a:lnTo>
                <a:lnTo>
                  <a:pt x="2758" y="2580"/>
                </a:lnTo>
                <a:lnTo>
                  <a:pt x="2752" y="2590"/>
                </a:lnTo>
                <a:lnTo>
                  <a:pt x="2742" y="2593"/>
                </a:lnTo>
                <a:lnTo>
                  <a:pt x="2734" y="2594"/>
                </a:lnTo>
                <a:lnTo>
                  <a:pt x="2731" y="2604"/>
                </a:lnTo>
                <a:lnTo>
                  <a:pt x="2728" y="2607"/>
                </a:lnTo>
                <a:lnTo>
                  <a:pt x="2719" y="2608"/>
                </a:lnTo>
                <a:lnTo>
                  <a:pt x="2707" y="2613"/>
                </a:lnTo>
                <a:lnTo>
                  <a:pt x="2701" y="2614"/>
                </a:lnTo>
                <a:lnTo>
                  <a:pt x="2692" y="2618"/>
                </a:lnTo>
                <a:lnTo>
                  <a:pt x="2684" y="2627"/>
                </a:lnTo>
                <a:lnTo>
                  <a:pt x="2681" y="2634"/>
                </a:lnTo>
                <a:lnTo>
                  <a:pt x="2677" y="2634"/>
                </a:lnTo>
                <a:lnTo>
                  <a:pt x="2670" y="2633"/>
                </a:lnTo>
                <a:lnTo>
                  <a:pt x="2664" y="2632"/>
                </a:lnTo>
                <a:lnTo>
                  <a:pt x="2668" y="2635"/>
                </a:lnTo>
                <a:lnTo>
                  <a:pt x="2674" y="2637"/>
                </a:lnTo>
                <a:lnTo>
                  <a:pt x="2681" y="2640"/>
                </a:lnTo>
                <a:lnTo>
                  <a:pt x="2687" y="2644"/>
                </a:lnTo>
                <a:lnTo>
                  <a:pt x="2690" y="2649"/>
                </a:lnTo>
                <a:lnTo>
                  <a:pt x="2684" y="2655"/>
                </a:lnTo>
                <a:lnTo>
                  <a:pt x="2677" y="2658"/>
                </a:lnTo>
                <a:lnTo>
                  <a:pt x="2670" y="2658"/>
                </a:lnTo>
                <a:lnTo>
                  <a:pt x="2667" y="2667"/>
                </a:lnTo>
                <a:lnTo>
                  <a:pt x="2655" y="2670"/>
                </a:lnTo>
                <a:lnTo>
                  <a:pt x="2651" y="2680"/>
                </a:lnTo>
                <a:lnTo>
                  <a:pt x="2641" y="2689"/>
                </a:lnTo>
                <a:lnTo>
                  <a:pt x="2633" y="2698"/>
                </a:lnTo>
                <a:lnTo>
                  <a:pt x="2624" y="2705"/>
                </a:lnTo>
                <a:lnTo>
                  <a:pt x="2618" y="2715"/>
                </a:lnTo>
                <a:lnTo>
                  <a:pt x="2614" y="2724"/>
                </a:lnTo>
                <a:lnTo>
                  <a:pt x="2610" y="2727"/>
                </a:lnTo>
                <a:lnTo>
                  <a:pt x="2609" y="2728"/>
                </a:lnTo>
                <a:lnTo>
                  <a:pt x="2603" y="2730"/>
                </a:lnTo>
                <a:lnTo>
                  <a:pt x="2597" y="2733"/>
                </a:lnTo>
                <a:lnTo>
                  <a:pt x="2587" y="2733"/>
                </a:lnTo>
                <a:lnTo>
                  <a:pt x="2586" y="2742"/>
                </a:lnTo>
                <a:lnTo>
                  <a:pt x="2577" y="2744"/>
                </a:lnTo>
                <a:lnTo>
                  <a:pt x="2565" y="2748"/>
                </a:lnTo>
                <a:lnTo>
                  <a:pt x="2553" y="2755"/>
                </a:lnTo>
                <a:lnTo>
                  <a:pt x="2543" y="2760"/>
                </a:lnTo>
                <a:lnTo>
                  <a:pt x="2539" y="2767"/>
                </a:lnTo>
                <a:lnTo>
                  <a:pt x="2538" y="2778"/>
                </a:lnTo>
                <a:lnTo>
                  <a:pt x="2539" y="2784"/>
                </a:lnTo>
                <a:lnTo>
                  <a:pt x="2540" y="2794"/>
                </a:lnTo>
                <a:lnTo>
                  <a:pt x="2536" y="2803"/>
                </a:lnTo>
                <a:lnTo>
                  <a:pt x="2535" y="2810"/>
                </a:lnTo>
                <a:lnTo>
                  <a:pt x="2532" y="2819"/>
                </a:lnTo>
                <a:lnTo>
                  <a:pt x="2526" y="2825"/>
                </a:lnTo>
                <a:lnTo>
                  <a:pt x="2523" y="2831"/>
                </a:lnTo>
                <a:lnTo>
                  <a:pt x="2523" y="2838"/>
                </a:lnTo>
                <a:lnTo>
                  <a:pt x="2522" y="2846"/>
                </a:lnTo>
                <a:lnTo>
                  <a:pt x="2520" y="2853"/>
                </a:lnTo>
                <a:lnTo>
                  <a:pt x="2516" y="2858"/>
                </a:lnTo>
                <a:lnTo>
                  <a:pt x="2512" y="2861"/>
                </a:lnTo>
                <a:lnTo>
                  <a:pt x="2511" y="2869"/>
                </a:lnTo>
                <a:lnTo>
                  <a:pt x="2509" y="2874"/>
                </a:lnTo>
                <a:lnTo>
                  <a:pt x="2506" y="2878"/>
                </a:lnTo>
                <a:lnTo>
                  <a:pt x="2501" y="2876"/>
                </a:lnTo>
                <a:lnTo>
                  <a:pt x="2499" y="2875"/>
                </a:lnTo>
                <a:lnTo>
                  <a:pt x="2495" y="2876"/>
                </a:lnTo>
                <a:lnTo>
                  <a:pt x="2498" y="2893"/>
                </a:lnTo>
                <a:lnTo>
                  <a:pt x="2489" y="2900"/>
                </a:lnTo>
                <a:lnTo>
                  <a:pt x="2482" y="2900"/>
                </a:lnTo>
                <a:lnTo>
                  <a:pt x="2469" y="2899"/>
                </a:lnTo>
                <a:lnTo>
                  <a:pt x="2462" y="2898"/>
                </a:lnTo>
                <a:lnTo>
                  <a:pt x="2454" y="2899"/>
                </a:lnTo>
                <a:lnTo>
                  <a:pt x="2445" y="2898"/>
                </a:lnTo>
                <a:lnTo>
                  <a:pt x="2437" y="2894"/>
                </a:lnTo>
                <a:lnTo>
                  <a:pt x="2425" y="2890"/>
                </a:lnTo>
                <a:lnTo>
                  <a:pt x="2418" y="2888"/>
                </a:lnTo>
                <a:lnTo>
                  <a:pt x="2413" y="2884"/>
                </a:lnTo>
                <a:lnTo>
                  <a:pt x="2404" y="2890"/>
                </a:lnTo>
                <a:lnTo>
                  <a:pt x="2398" y="2895"/>
                </a:lnTo>
                <a:lnTo>
                  <a:pt x="2391" y="2898"/>
                </a:lnTo>
                <a:lnTo>
                  <a:pt x="2384" y="2904"/>
                </a:lnTo>
                <a:lnTo>
                  <a:pt x="2377" y="2909"/>
                </a:lnTo>
                <a:lnTo>
                  <a:pt x="2368" y="2906"/>
                </a:lnTo>
                <a:lnTo>
                  <a:pt x="2361" y="2903"/>
                </a:lnTo>
                <a:lnTo>
                  <a:pt x="2357" y="2894"/>
                </a:lnTo>
                <a:lnTo>
                  <a:pt x="2356" y="2888"/>
                </a:lnTo>
                <a:lnTo>
                  <a:pt x="2356" y="2874"/>
                </a:lnTo>
                <a:lnTo>
                  <a:pt x="2354" y="2864"/>
                </a:lnTo>
                <a:lnTo>
                  <a:pt x="2353" y="2846"/>
                </a:lnTo>
                <a:lnTo>
                  <a:pt x="2353" y="2833"/>
                </a:lnTo>
                <a:lnTo>
                  <a:pt x="2347" y="2833"/>
                </a:lnTo>
                <a:lnTo>
                  <a:pt x="2343" y="2830"/>
                </a:lnTo>
                <a:lnTo>
                  <a:pt x="2346" y="2824"/>
                </a:lnTo>
                <a:lnTo>
                  <a:pt x="2341" y="2815"/>
                </a:lnTo>
                <a:lnTo>
                  <a:pt x="2339" y="2811"/>
                </a:lnTo>
                <a:lnTo>
                  <a:pt x="2340" y="2804"/>
                </a:lnTo>
                <a:lnTo>
                  <a:pt x="2341" y="2799"/>
                </a:lnTo>
                <a:lnTo>
                  <a:pt x="2346" y="2795"/>
                </a:lnTo>
                <a:lnTo>
                  <a:pt x="2350" y="2790"/>
                </a:lnTo>
                <a:lnTo>
                  <a:pt x="2349" y="2780"/>
                </a:lnTo>
                <a:lnTo>
                  <a:pt x="2344" y="2782"/>
                </a:lnTo>
                <a:lnTo>
                  <a:pt x="2340" y="2782"/>
                </a:lnTo>
                <a:lnTo>
                  <a:pt x="2336" y="2787"/>
                </a:lnTo>
                <a:lnTo>
                  <a:pt x="2330" y="2789"/>
                </a:lnTo>
                <a:lnTo>
                  <a:pt x="2323" y="2793"/>
                </a:lnTo>
                <a:lnTo>
                  <a:pt x="2314" y="2794"/>
                </a:lnTo>
                <a:lnTo>
                  <a:pt x="2312" y="2793"/>
                </a:lnTo>
                <a:lnTo>
                  <a:pt x="2310" y="2784"/>
                </a:lnTo>
                <a:lnTo>
                  <a:pt x="2309" y="2777"/>
                </a:lnTo>
                <a:lnTo>
                  <a:pt x="2312" y="2774"/>
                </a:lnTo>
                <a:lnTo>
                  <a:pt x="2319" y="2770"/>
                </a:lnTo>
                <a:lnTo>
                  <a:pt x="2309" y="2765"/>
                </a:lnTo>
                <a:lnTo>
                  <a:pt x="2302" y="2767"/>
                </a:lnTo>
                <a:lnTo>
                  <a:pt x="2300" y="2773"/>
                </a:lnTo>
                <a:lnTo>
                  <a:pt x="2299" y="2780"/>
                </a:lnTo>
                <a:lnTo>
                  <a:pt x="2286" y="2789"/>
                </a:lnTo>
                <a:lnTo>
                  <a:pt x="2282" y="2785"/>
                </a:lnTo>
                <a:lnTo>
                  <a:pt x="2275" y="2783"/>
                </a:lnTo>
                <a:lnTo>
                  <a:pt x="2273" y="2783"/>
                </a:lnTo>
                <a:lnTo>
                  <a:pt x="2273" y="2769"/>
                </a:lnTo>
                <a:lnTo>
                  <a:pt x="2280" y="2765"/>
                </a:lnTo>
                <a:lnTo>
                  <a:pt x="2290" y="2765"/>
                </a:lnTo>
                <a:lnTo>
                  <a:pt x="2293" y="2762"/>
                </a:lnTo>
                <a:lnTo>
                  <a:pt x="2293" y="2757"/>
                </a:lnTo>
                <a:lnTo>
                  <a:pt x="2289" y="2754"/>
                </a:lnTo>
                <a:lnTo>
                  <a:pt x="2285" y="2747"/>
                </a:lnTo>
                <a:lnTo>
                  <a:pt x="2280" y="2743"/>
                </a:lnTo>
                <a:lnTo>
                  <a:pt x="2275" y="2734"/>
                </a:lnTo>
                <a:lnTo>
                  <a:pt x="2273" y="2727"/>
                </a:lnTo>
                <a:lnTo>
                  <a:pt x="2270" y="2723"/>
                </a:lnTo>
                <a:lnTo>
                  <a:pt x="2269" y="2717"/>
                </a:lnTo>
                <a:lnTo>
                  <a:pt x="2273" y="2713"/>
                </a:lnTo>
                <a:lnTo>
                  <a:pt x="2272" y="2709"/>
                </a:lnTo>
                <a:lnTo>
                  <a:pt x="2266" y="2709"/>
                </a:lnTo>
                <a:lnTo>
                  <a:pt x="2261" y="2705"/>
                </a:lnTo>
                <a:lnTo>
                  <a:pt x="2259" y="2702"/>
                </a:lnTo>
                <a:lnTo>
                  <a:pt x="2261" y="2700"/>
                </a:lnTo>
                <a:lnTo>
                  <a:pt x="2258" y="2695"/>
                </a:lnTo>
                <a:lnTo>
                  <a:pt x="2255" y="2693"/>
                </a:lnTo>
                <a:lnTo>
                  <a:pt x="2249" y="2689"/>
                </a:lnTo>
                <a:lnTo>
                  <a:pt x="2245" y="2685"/>
                </a:lnTo>
                <a:lnTo>
                  <a:pt x="2242" y="2680"/>
                </a:lnTo>
                <a:lnTo>
                  <a:pt x="2243" y="2678"/>
                </a:lnTo>
                <a:lnTo>
                  <a:pt x="2239" y="2673"/>
                </a:lnTo>
                <a:lnTo>
                  <a:pt x="2236" y="2669"/>
                </a:lnTo>
                <a:lnTo>
                  <a:pt x="2234" y="2668"/>
                </a:lnTo>
                <a:lnTo>
                  <a:pt x="2226" y="2663"/>
                </a:lnTo>
                <a:lnTo>
                  <a:pt x="2222" y="2662"/>
                </a:lnTo>
                <a:lnTo>
                  <a:pt x="2216" y="2659"/>
                </a:lnTo>
                <a:lnTo>
                  <a:pt x="2214" y="2655"/>
                </a:lnTo>
                <a:lnTo>
                  <a:pt x="2208" y="2653"/>
                </a:lnTo>
                <a:lnTo>
                  <a:pt x="2205" y="2649"/>
                </a:lnTo>
                <a:lnTo>
                  <a:pt x="2201" y="2644"/>
                </a:lnTo>
                <a:lnTo>
                  <a:pt x="2197" y="2642"/>
                </a:lnTo>
                <a:lnTo>
                  <a:pt x="2188" y="2640"/>
                </a:lnTo>
                <a:lnTo>
                  <a:pt x="2178" y="2640"/>
                </a:lnTo>
                <a:lnTo>
                  <a:pt x="2172" y="2642"/>
                </a:lnTo>
                <a:lnTo>
                  <a:pt x="2168" y="2643"/>
                </a:lnTo>
                <a:lnTo>
                  <a:pt x="2165" y="2645"/>
                </a:lnTo>
                <a:lnTo>
                  <a:pt x="2151" y="2650"/>
                </a:lnTo>
                <a:lnTo>
                  <a:pt x="2147" y="2650"/>
                </a:lnTo>
                <a:lnTo>
                  <a:pt x="2140" y="2652"/>
                </a:lnTo>
                <a:lnTo>
                  <a:pt x="2136" y="2649"/>
                </a:lnTo>
                <a:lnTo>
                  <a:pt x="2134" y="2644"/>
                </a:lnTo>
                <a:lnTo>
                  <a:pt x="2131" y="2639"/>
                </a:lnTo>
                <a:lnTo>
                  <a:pt x="2128" y="2632"/>
                </a:lnTo>
                <a:lnTo>
                  <a:pt x="2127" y="2624"/>
                </a:lnTo>
                <a:lnTo>
                  <a:pt x="2123" y="2617"/>
                </a:lnTo>
                <a:lnTo>
                  <a:pt x="2117" y="2613"/>
                </a:lnTo>
                <a:lnTo>
                  <a:pt x="2116" y="2612"/>
                </a:lnTo>
                <a:lnTo>
                  <a:pt x="2113" y="2613"/>
                </a:lnTo>
                <a:lnTo>
                  <a:pt x="2107" y="2615"/>
                </a:lnTo>
                <a:lnTo>
                  <a:pt x="2101" y="2617"/>
                </a:lnTo>
                <a:lnTo>
                  <a:pt x="2100" y="2617"/>
                </a:lnTo>
                <a:lnTo>
                  <a:pt x="2090" y="2607"/>
                </a:lnTo>
                <a:lnTo>
                  <a:pt x="2089" y="2603"/>
                </a:lnTo>
                <a:lnTo>
                  <a:pt x="2094" y="2600"/>
                </a:lnTo>
                <a:lnTo>
                  <a:pt x="2099" y="2598"/>
                </a:lnTo>
                <a:lnTo>
                  <a:pt x="2107" y="2593"/>
                </a:lnTo>
                <a:lnTo>
                  <a:pt x="2117" y="2583"/>
                </a:lnTo>
                <a:lnTo>
                  <a:pt x="2116" y="2575"/>
                </a:lnTo>
                <a:lnTo>
                  <a:pt x="2110" y="2568"/>
                </a:lnTo>
                <a:lnTo>
                  <a:pt x="2106" y="2563"/>
                </a:lnTo>
                <a:lnTo>
                  <a:pt x="2097" y="2555"/>
                </a:lnTo>
                <a:lnTo>
                  <a:pt x="2094" y="2547"/>
                </a:lnTo>
                <a:lnTo>
                  <a:pt x="2091" y="2542"/>
                </a:lnTo>
                <a:lnTo>
                  <a:pt x="2096" y="2534"/>
                </a:lnTo>
                <a:lnTo>
                  <a:pt x="2099" y="2528"/>
                </a:lnTo>
                <a:lnTo>
                  <a:pt x="2103" y="2521"/>
                </a:lnTo>
                <a:lnTo>
                  <a:pt x="2107" y="2512"/>
                </a:lnTo>
                <a:lnTo>
                  <a:pt x="2111" y="2506"/>
                </a:lnTo>
                <a:lnTo>
                  <a:pt x="2114" y="2497"/>
                </a:lnTo>
                <a:lnTo>
                  <a:pt x="2117" y="2489"/>
                </a:lnTo>
                <a:lnTo>
                  <a:pt x="2118" y="2482"/>
                </a:lnTo>
                <a:lnTo>
                  <a:pt x="2127" y="2473"/>
                </a:lnTo>
                <a:lnTo>
                  <a:pt x="2130" y="2464"/>
                </a:lnTo>
                <a:lnTo>
                  <a:pt x="2133" y="2456"/>
                </a:lnTo>
                <a:lnTo>
                  <a:pt x="2141" y="2451"/>
                </a:lnTo>
                <a:lnTo>
                  <a:pt x="2148" y="2446"/>
                </a:lnTo>
                <a:lnTo>
                  <a:pt x="2151" y="2443"/>
                </a:lnTo>
                <a:lnTo>
                  <a:pt x="2157" y="2439"/>
                </a:lnTo>
                <a:lnTo>
                  <a:pt x="2162" y="2432"/>
                </a:lnTo>
                <a:lnTo>
                  <a:pt x="2167" y="2428"/>
                </a:lnTo>
                <a:lnTo>
                  <a:pt x="2175" y="2422"/>
                </a:lnTo>
                <a:lnTo>
                  <a:pt x="2180" y="2419"/>
                </a:lnTo>
                <a:lnTo>
                  <a:pt x="2194" y="2407"/>
                </a:lnTo>
                <a:lnTo>
                  <a:pt x="2198" y="2402"/>
                </a:lnTo>
                <a:lnTo>
                  <a:pt x="2205" y="2407"/>
                </a:lnTo>
                <a:lnTo>
                  <a:pt x="2207" y="2417"/>
                </a:lnTo>
                <a:lnTo>
                  <a:pt x="2211" y="2423"/>
                </a:lnTo>
                <a:lnTo>
                  <a:pt x="2215" y="2431"/>
                </a:lnTo>
                <a:lnTo>
                  <a:pt x="2222" y="2431"/>
                </a:lnTo>
                <a:lnTo>
                  <a:pt x="2229" y="2426"/>
                </a:lnTo>
                <a:lnTo>
                  <a:pt x="2235" y="2428"/>
                </a:lnTo>
                <a:lnTo>
                  <a:pt x="2238" y="2432"/>
                </a:lnTo>
                <a:lnTo>
                  <a:pt x="2241" y="2436"/>
                </a:lnTo>
                <a:lnTo>
                  <a:pt x="2246" y="2437"/>
                </a:lnTo>
                <a:lnTo>
                  <a:pt x="2256" y="2434"/>
                </a:lnTo>
                <a:lnTo>
                  <a:pt x="2268" y="2429"/>
                </a:lnTo>
                <a:lnTo>
                  <a:pt x="2275" y="2426"/>
                </a:lnTo>
                <a:lnTo>
                  <a:pt x="2286" y="2418"/>
                </a:lnTo>
                <a:lnTo>
                  <a:pt x="2293" y="2413"/>
                </a:lnTo>
                <a:lnTo>
                  <a:pt x="2297" y="2409"/>
                </a:lnTo>
                <a:lnTo>
                  <a:pt x="2293" y="2406"/>
                </a:lnTo>
                <a:lnTo>
                  <a:pt x="2288" y="2403"/>
                </a:lnTo>
                <a:lnTo>
                  <a:pt x="2283" y="2397"/>
                </a:lnTo>
                <a:lnTo>
                  <a:pt x="2280" y="2392"/>
                </a:lnTo>
                <a:lnTo>
                  <a:pt x="2285" y="2389"/>
                </a:lnTo>
                <a:lnTo>
                  <a:pt x="2295" y="2386"/>
                </a:lnTo>
                <a:lnTo>
                  <a:pt x="2303" y="2379"/>
                </a:lnTo>
                <a:lnTo>
                  <a:pt x="2313" y="2373"/>
                </a:lnTo>
                <a:lnTo>
                  <a:pt x="2312" y="2362"/>
                </a:lnTo>
                <a:lnTo>
                  <a:pt x="2303" y="2359"/>
                </a:lnTo>
                <a:lnTo>
                  <a:pt x="2296" y="2357"/>
                </a:lnTo>
                <a:lnTo>
                  <a:pt x="2295" y="2351"/>
                </a:lnTo>
                <a:lnTo>
                  <a:pt x="2292" y="2343"/>
                </a:lnTo>
                <a:lnTo>
                  <a:pt x="2286" y="2343"/>
                </a:lnTo>
                <a:lnTo>
                  <a:pt x="2278" y="2342"/>
                </a:lnTo>
                <a:lnTo>
                  <a:pt x="2270" y="2337"/>
                </a:lnTo>
                <a:lnTo>
                  <a:pt x="2263" y="2332"/>
                </a:lnTo>
                <a:lnTo>
                  <a:pt x="2249" y="2328"/>
                </a:lnTo>
                <a:lnTo>
                  <a:pt x="2238" y="2329"/>
                </a:lnTo>
                <a:lnTo>
                  <a:pt x="2232" y="2328"/>
                </a:lnTo>
                <a:lnTo>
                  <a:pt x="2232" y="2323"/>
                </a:lnTo>
                <a:lnTo>
                  <a:pt x="2234" y="2314"/>
                </a:lnTo>
                <a:lnTo>
                  <a:pt x="2234" y="2309"/>
                </a:lnTo>
                <a:lnTo>
                  <a:pt x="2228" y="2301"/>
                </a:lnTo>
                <a:lnTo>
                  <a:pt x="2221" y="2296"/>
                </a:lnTo>
                <a:lnTo>
                  <a:pt x="2215" y="2292"/>
                </a:lnTo>
                <a:lnTo>
                  <a:pt x="2208" y="2288"/>
                </a:lnTo>
                <a:lnTo>
                  <a:pt x="2201" y="2284"/>
                </a:lnTo>
                <a:lnTo>
                  <a:pt x="2194" y="2278"/>
                </a:lnTo>
                <a:lnTo>
                  <a:pt x="2194" y="2264"/>
                </a:lnTo>
                <a:lnTo>
                  <a:pt x="2187" y="2262"/>
                </a:lnTo>
                <a:lnTo>
                  <a:pt x="2180" y="2260"/>
                </a:lnTo>
                <a:lnTo>
                  <a:pt x="2170" y="2263"/>
                </a:lnTo>
                <a:lnTo>
                  <a:pt x="2167" y="2271"/>
                </a:lnTo>
                <a:lnTo>
                  <a:pt x="2170" y="2276"/>
                </a:lnTo>
                <a:lnTo>
                  <a:pt x="2162" y="2273"/>
                </a:lnTo>
                <a:lnTo>
                  <a:pt x="2153" y="2274"/>
                </a:lnTo>
                <a:lnTo>
                  <a:pt x="2144" y="2272"/>
                </a:lnTo>
                <a:lnTo>
                  <a:pt x="2148" y="2268"/>
                </a:lnTo>
                <a:lnTo>
                  <a:pt x="2158" y="2264"/>
                </a:lnTo>
                <a:lnTo>
                  <a:pt x="2164" y="2261"/>
                </a:lnTo>
                <a:lnTo>
                  <a:pt x="2170" y="2255"/>
                </a:lnTo>
                <a:lnTo>
                  <a:pt x="2177" y="2248"/>
                </a:lnTo>
                <a:lnTo>
                  <a:pt x="2175" y="2242"/>
                </a:lnTo>
                <a:lnTo>
                  <a:pt x="2170" y="2240"/>
                </a:lnTo>
                <a:lnTo>
                  <a:pt x="2155" y="2241"/>
                </a:lnTo>
                <a:lnTo>
                  <a:pt x="2147" y="2240"/>
                </a:lnTo>
                <a:lnTo>
                  <a:pt x="2150" y="2228"/>
                </a:lnTo>
                <a:lnTo>
                  <a:pt x="2157" y="2223"/>
                </a:lnTo>
                <a:lnTo>
                  <a:pt x="2165" y="2225"/>
                </a:lnTo>
                <a:lnTo>
                  <a:pt x="2172" y="2226"/>
                </a:lnTo>
                <a:lnTo>
                  <a:pt x="2180" y="2228"/>
                </a:lnTo>
                <a:lnTo>
                  <a:pt x="2184" y="2222"/>
                </a:lnTo>
                <a:lnTo>
                  <a:pt x="2189" y="2216"/>
                </a:lnTo>
                <a:lnTo>
                  <a:pt x="2194" y="2206"/>
                </a:lnTo>
                <a:lnTo>
                  <a:pt x="2197" y="2201"/>
                </a:lnTo>
                <a:lnTo>
                  <a:pt x="2197" y="2193"/>
                </a:lnTo>
                <a:lnTo>
                  <a:pt x="2195" y="2188"/>
                </a:lnTo>
                <a:lnTo>
                  <a:pt x="2197" y="2185"/>
                </a:lnTo>
                <a:lnTo>
                  <a:pt x="2197" y="2180"/>
                </a:lnTo>
                <a:lnTo>
                  <a:pt x="2195" y="2175"/>
                </a:lnTo>
                <a:lnTo>
                  <a:pt x="2192" y="2172"/>
                </a:lnTo>
                <a:lnTo>
                  <a:pt x="2188" y="2166"/>
                </a:lnTo>
                <a:lnTo>
                  <a:pt x="2181" y="2161"/>
                </a:lnTo>
                <a:lnTo>
                  <a:pt x="2165" y="2160"/>
                </a:lnTo>
                <a:lnTo>
                  <a:pt x="2154" y="2158"/>
                </a:lnTo>
                <a:lnTo>
                  <a:pt x="2145" y="2157"/>
                </a:lnTo>
                <a:lnTo>
                  <a:pt x="2145" y="2147"/>
                </a:lnTo>
                <a:lnTo>
                  <a:pt x="2151" y="2138"/>
                </a:lnTo>
                <a:lnTo>
                  <a:pt x="2145" y="2132"/>
                </a:lnTo>
                <a:lnTo>
                  <a:pt x="2150" y="2126"/>
                </a:lnTo>
                <a:lnTo>
                  <a:pt x="2161" y="2121"/>
                </a:lnTo>
                <a:lnTo>
                  <a:pt x="2174" y="2116"/>
                </a:lnTo>
                <a:lnTo>
                  <a:pt x="2185" y="2108"/>
                </a:lnTo>
                <a:lnTo>
                  <a:pt x="2197" y="2105"/>
                </a:lnTo>
                <a:lnTo>
                  <a:pt x="2209" y="2102"/>
                </a:lnTo>
                <a:lnTo>
                  <a:pt x="2219" y="2095"/>
                </a:lnTo>
                <a:lnTo>
                  <a:pt x="2212" y="2083"/>
                </a:lnTo>
                <a:lnTo>
                  <a:pt x="2211" y="2077"/>
                </a:lnTo>
                <a:lnTo>
                  <a:pt x="2214" y="2071"/>
                </a:lnTo>
                <a:lnTo>
                  <a:pt x="2214" y="2063"/>
                </a:lnTo>
                <a:lnTo>
                  <a:pt x="2216" y="2056"/>
                </a:lnTo>
                <a:lnTo>
                  <a:pt x="2215" y="2057"/>
                </a:lnTo>
                <a:lnTo>
                  <a:pt x="2216" y="2045"/>
                </a:lnTo>
                <a:lnTo>
                  <a:pt x="2219" y="2030"/>
                </a:lnTo>
                <a:lnTo>
                  <a:pt x="2215" y="2022"/>
                </a:lnTo>
                <a:lnTo>
                  <a:pt x="2216" y="2011"/>
                </a:lnTo>
                <a:lnTo>
                  <a:pt x="2209" y="2011"/>
                </a:lnTo>
                <a:lnTo>
                  <a:pt x="2202" y="2012"/>
                </a:lnTo>
                <a:lnTo>
                  <a:pt x="2189" y="2016"/>
                </a:lnTo>
                <a:lnTo>
                  <a:pt x="2182" y="2018"/>
                </a:lnTo>
                <a:lnTo>
                  <a:pt x="2172" y="2010"/>
                </a:lnTo>
                <a:lnTo>
                  <a:pt x="2177" y="2001"/>
                </a:lnTo>
                <a:lnTo>
                  <a:pt x="2188" y="1995"/>
                </a:lnTo>
                <a:lnTo>
                  <a:pt x="2195" y="1990"/>
                </a:lnTo>
                <a:lnTo>
                  <a:pt x="2202" y="1989"/>
                </a:lnTo>
                <a:lnTo>
                  <a:pt x="2208" y="1985"/>
                </a:lnTo>
                <a:lnTo>
                  <a:pt x="2199" y="1975"/>
                </a:lnTo>
                <a:lnTo>
                  <a:pt x="2198" y="1965"/>
                </a:lnTo>
                <a:lnTo>
                  <a:pt x="2197" y="1951"/>
                </a:lnTo>
                <a:lnTo>
                  <a:pt x="2195" y="1937"/>
                </a:lnTo>
                <a:lnTo>
                  <a:pt x="2195" y="1919"/>
                </a:lnTo>
                <a:lnTo>
                  <a:pt x="2189" y="1905"/>
                </a:lnTo>
                <a:lnTo>
                  <a:pt x="2181" y="1905"/>
                </a:lnTo>
                <a:lnTo>
                  <a:pt x="2172" y="1906"/>
                </a:lnTo>
                <a:lnTo>
                  <a:pt x="2165" y="1904"/>
                </a:lnTo>
                <a:lnTo>
                  <a:pt x="2161" y="1894"/>
                </a:lnTo>
                <a:lnTo>
                  <a:pt x="2157" y="1882"/>
                </a:lnTo>
                <a:lnTo>
                  <a:pt x="2162" y="1874"/>
                </a:lnTo>
                <a:lnTo>
                  <a:pt x="2162" y="1844"/>
                </a:lnTo>
                <a:lnTo>
                  <a:pt x="2165" y="1840"/>
                </a:lnTo>
                <a:lnTo>
                  <a:pt x="2168" y="1830"/>
                </a:lnTo>
                <a:lnTo>
                  <a:pt x="2175" y="1825"/>
                </a:lnTo>
                <a:lnTo>
                  <a:pt x="2185" y="1819"/>
                </a:lnTo>
                <a:lnTo>
                  <a:pt x="2197" y="1817"/>
                </a:lnTo>
                <a:lnTo>
                  <a:pt x="2204" y="1815"/>
                </a:lnTo>
                <a:lnTo>
                  <a:pt x="2209" y="1811"/>
                </a:lnTo>
                <a:lnTo>
                  <a:pt x="2219" y="1804"/>
                </a:lnTo>
                <a:lnTo>
                  <a:pt x="2229" y="1792"/>
                </a:lnTo>
                <a:lnTo>
                  <a:pt x="2235" y="1786"/>
                </a:lnTo>
                <a:lnTo>
                  <a:pt x="2238" y="1777"/>
                </a:lnTo>
                <a:lnTo>
                  <a:pt x="2229" y="1780"/>
                </a:lnTo>
                <a:lnTo>
                  <a:pt x="2222" y="1781"/>
                </a:lnTo>
                <a:lnTo>
                  <a:pt x="2214" y="1780"/>
                </a:lnTo>
                <a:lnTo>
                  <a:pt x="2207" y="1779"/>
                </a:lnTo>
                <a:lnTo>
                  <a:pt x="2198" y="1772"/>
                </a:lnTo>
                <a:lnTo>
                  <a:pt x="2191" y="1766"/>
                </a:lnTo>
                <a:lnTo>
                  <a:pt x="2181" y="1761"/>
                </a:lnTo>
                <a:lnTo>
                  <a:pt x="2172" y="1759"/>
                </a:lnTo>
                <a:lnTo>
                  <a:pt x="2167" y="1759"/>
                </a:lnTo>
                <a:lnTo>
                  <a:pt x="2164" y="1760"/>
                </a:lnTo>
                <a:lnTo>
                  <a:pt x="2158" y="1759"/>
                </a:lnTo>
                <a:lnTo>
                  <a:pt x="2154" y="1754"/>
                </a:lnTo>
                <a:lnTo>
                  <a:pt x="2151" y="1747"/>
                </a:lnTo>
                <a:lnTo>
                  <a:pt x="2148" y="1740"/>
                </a:lnTo>
                <a:lnTo>
                  <a:pt x="2144" y="1727"/>
                </a:lnTo>
                <a:lnTo>
                  <a:pt x="2137" y="1720"/>
                </a:lnTo>
                <a:lnTo>
                  <a:pt x="2136" y="1719"/>
                </a:lnTo>
                <a:lnTo>
                  <a:pt x="2126" y="1711"/>
                </a:lnTo>
                <a:lnTo>
                  <a:pt x="2118" y="1701"/>
                </a:lnTo>
                <a:lnTo>
                  <a:pt x="2109" y="1695"/>
                </a:lnTo>
                <a:lnTo>
                  <a:pt x="2103" y="1690"/>
                </a:lnTo>
                <a:lnTo>
                  <a:pt x="2094" y="1686"/>
                </a:lnTo>
                <a:lnTo>
                  <a:pt x="2083" y="1684"/>
                </a:lnTo>
                <a:lnTo>
                  <a:pt x="2076" y="1684"/>
                </a:lnTo>
                <a:lnTo>
                  <a:pt x="2069" y="1688"/>
                </a:lnTo>
                <a:lnTo>
                  <a:pt x="2057" y="1690"/>
                </a:lnTo>
                <a:lnTo>
                  <a:pt x="2050" y="1690"/>
                </a:lnTo>
                <a:lnTo>
                  <a:pt x="2042" y="1699"/>
                </a:lnTo>
                <a:lnTo>
                  <a:pt x="2035" y="1704"/>
                </a:lnTo>
                <a:lnTo>
                  <a:pt x="2018" y="1711"/>
                </a:lnTo>
                <a:lnTo>
                  <a:pt x="2012" y="1711"/>
                </a:lnTo>
                <a:lnTo>
                  <a:pt x="2002" y="1713"/>
                </a:lnTo>
                <a:lnTo>
                  <a:pt x="1993" y="1708"/>
                </a:lnTo>
                <a:lnTo>
                  <a:pt x="1984" y="1711"/>
                </a:lnTo>
                <a:lnTo>
                  <a:pt x="1971" y="1718"/>
                </a:lnTo>
                <a:lnTo>
                  <a:pt x="1965" y="1716"/>
                </a:lnTo>
                <a:lnTo>
                  <a:pt x="1952" y="1711"/>
                </a:lnTo>
                <a:lnTo>
                  <a:pt x="1939" y="1706"/>
                </a:lnTo>
                <a:lnTo>
                  <a:pt x="1930" y="1700"/>
                </a:lnTo>
                <a:lnTo>
                  <a:pt x="1912" y="1698"/>
                </a:lnTo>
                <a:lnTo>
                  <a:pt x="1903" y="1699"/>
                </a:lnTo>
                <a:lnTo>
                  <a:pt x="1891" y="1701"/>
                </a:lnTo>
                <a:lnTo>
                  <a:pt x="1885" y="1705"/>
                </a:lnTo>
                <a:lnTo>
                  <a:pt x="1877" y="1709"/>
                </a:lnTo>
                <a:lnTo>
                  <a:pt x="1868" y="1713"/>
                </a:lnTo>
                <a:lnTo>
                  <a:pt x="1854" y="1714"/>
                </a:lnTo>
                <a:lnTo>
                  <a:pt x="1847" y="1711"/>
                </a:lnTo>
                <a:lnTo>
                  <a:pt x="1841" y="1704"/>
                </a:lnTo>
                <a:lnTo>
                  <a:pt x="1844" y="1700"/>
                </a:lnTo>
                <a:lnTo>
                  <a:pt x="1844" y="1700"/>
                </a:lnTo>
                <a:lnTo>
                  <a:pt x="1840" y="1691"/>
                </a:lnTo>
                <a:lnTo>
                  <a:pt x="1840" y="1689"/>
                </a:lnTo>
                <a:lnTo>
                  <a:pt x="1837" y="1680"/>
                </a:lnTo>
                <a:lnTo>
                  <a:pt x="1834" y="1671"/>
                </a:lnTo>
                <a:lnTo>
                  <a:pt x="1827" y="1669"/>
                </a:lnTo>
                <a:lnTo>
                  <a:pt x="1817" y="1668"/>
                </a:lnTo>
                <a:lnTo>
                  <a:pt x="1802" y="1669"/>
                </a:lnTo>
                <a:lnTo>
                  <a:pt x="1789" y="1669"/>
                </a:lnTo>
                <a:lnTo>
                  <a:pt x="1779" y="1668"/>
                </a:lnTo>
                <a:lnTo>
                  <a:pt x="1769" y="1665"/>
                </a:lnTo>
                <a:lnTo>
                  <a:pt x="1766" y="1661"/>
                </a:lnTo>
                <a:lnTo>
                  <a:pt x="1760" y="1656"/>
                </a:lnTo>
                <a:lnTo>
                  <a:pt x="1752" y="1655"/>
                </a:lnTo>
                <a:lnTo>
                  <a:pt x="1745" y="1659"/>
                </a:lnTo>
                <a:lnTo>
                  <a:pt x="1748" y="1663"/>
                </a:lnTo>
                <a:lnTo>
                  <a:pt x="1748" y="1668"/>
                </a:lnTo>
                <a:lnTo>
                  <a:pt x="1746" y="1675"/>
                </a:lnTo>
                <a:lnTo>
                  <a:pt x="1742" y="1676"/>
                </a:lnTo>
                <a:lnTo>
                  <a:pt x="1715" y="1676"/>
                </a:lnTo>
                <a:lnTo>
                  <a:pt x="1707" y="1684"/>
                </a:lnTo>
                <a:lnTo>
                  <a:pt x="1699" y="1690"/>
                </a:lnTo>
                <a:lnTo>
                  <a:pt x="1694" y="1691"/>
                </a:lnTo>
                <a:lnTo>
                  <a:pt x="1681" y="1693"/>
                </a:lnTo>
                <a:lnTo>
                  <a:pt x="1668" y="1693"/>
                </a:lnTo>
                <a:lnTo>
                  <a:pt x="1658" y="1690"/>
                </a:lnTo>
                <a:lnTo>
                  <a:pt x="1648" y="1694"/>
                </a:lnTo>
                <a:lnTo>
                  <a:pt x="1638" y="1700"/>
                </a:lnTo>
                <a:lnTo>
                  <a:pt x="1637" y="1705"/>
                </a:lnTo>
                <a:lnTo>
                  <a:pt x="1634" y="1709"/>
                </a:lnTo>
                <a:lnTo>
                  <a:pt x="1638" y="1713"/>
                </a:lnTo>
                <a:lnTo>
                  <a:pt x="1638" y="1720"/>
                </a:lnTo>
                <a:lnTo>
                  <a:pt x="1643" y="1722"/>
                </a:lnTo>
                <a:lnTo>
                  <a:pt x="1643" y="1727"/>
                </a:lnTo>
                <a:lnTo>
                  <a:pt x="1631" y="1726"/>
                </a:lnTo>
                <a:lnTo>
                  <a:pt x="1623" y="1726"/>
                </a:lnTo>
                <a:lnTo>
                  <a:pt x="1611" y="1729"/>
                </a:lnTo>
                <a:lnTo>
                  <a:pt x="1603" y="1727"/>
                </a:lnTo>
                <a:lnTo>
                  <a:pt x="1594" y="1726"/>
                </a:lnTo>
                <a:lnTo>
                  <a:pt x="1583" y="1732"/>
                </a:lnTo>
                <a:lnTo>
                  <a:pt x="1583" y="1729"/>
                </a:lnTo>
                <a:lnTo>
                  <a:pt x="1574" y="1727"/>
                </a:lnTo>
                <a:lnTo>
                  <a:pt x="1570" y="1732"/>
                </a:lnTo>
                <a:lnTo>
                  <a:pt x="1563" y="1732"/>
                </a:lnTo>
                <a:lnTo>
                  <a:pt x="1553" y="1729"/>
                </a:lnTo>
                <a:lnTo>
                  <a:pt x="1547" y="1730"/>
                </a:lnTo>
                <a:lnTo>
                  <a:pt x="1537" y="1731"/>
                </a:lnTo>
                <a:lnTo>
                  <a:pt x="1526" y="1731"/>
                </a:lnTo>
                <a:lnTo>
                  <a:pt x="1518" y="1729"/>
                </a:lnTo>
                <a:lnTo>
                  <a:pt x="1513" y="1721"/>
                </a:lnTo>
                <a:lnTo>
                  <a:pt x="1499" y="1720"/>
                </a:lnTo>
                <a:lnTo>
                  <a:pt x="1489" y="1725"/>
                </a:lnTo>
                <a:lnTo>
                  <a:pt x="1482" y="1726"/>
                </a:lnTo>
                <a:lnTo>
                  <a:pt x="1478" y="1730"/>
                </a:lnTo>
                <a:lnTo>
                  <a:pt x="1469" y="1725"/>
                </a:lnTo>
                <a:lnTo>
                  <a:pt x="1466" y="1716"/>
                </a:lnTo>
                <a:lnTo>
                  <a:pt x="1465" y="1706"/>
                </a:lnTo>
                <a:lnTo>
                  <a:pt x="1464" y="1699"/>
                </a:lnTo>
                <a:lnTo>
                  <a:pt x="1458" y="1694"/>
                </a:lnTo>
                <a:lnTo>
                  <a:pt x="1451" y="1700"/>
                </a:lnTo>
                <a:lnTo>
                  <a:pt x="1445" y="1703"/>
                </a:lnTo>
                <a:lnTo>
                  <a:pt x="1441" y="1701"/>
                </a:lnTo>
                <a:lnTo>
                  <a:pt x="1437" y="1699"/>
                </a:lnTo>
                <a:lnTo>
                  <a:pt x="1437" y="1701"/>
                </a:lnTo>
                <a:lnTo>
                  <a:pt x="1434" y="1703"/>
                </a:lnTo>
                <a:lnTo>
                  <a:pt x="1427" y="1705"/>
                </a:lnTo>
                <a:lnTo>
                  <a:pt x="1421" y="1704"/>
                </a:lnTo>
                <a:lnTo>
                  <a:pt x="1411" y="1701"/>
                </a:lnTo>
                <a:lnTo>
                  <a:pt x="1405" y="1705"/>
                </a:lnTo>
                <a:lnTo>
                  <a:pt x="1390" y="1711"/>
                </a:lnTo>
                <a:lnTo>
                  <a:pt x="1381" y="1710"/>
                </a:lnTo>
                <a:lnTo>
                  <a:pt x="1378" y="1720"/>
                </a:lnTo>
                <a:lnTo>
                  <a:pt x="1377" y="1729"/>
                </a:lnTo>
                <a:lnTo>
                  <a:pt x="1361" y="1735"/>
                </a:lnTo>
                <a:lnTo>
                  <a:pt x="1344" y="1745"/>
                </a:lnTo>
                <a:lnTo>
                  <a:pt x="1331" y="1750"/>
                </a:lnTo>
                <a:lnTo>
                  <a:pt x="1319" y="1755"/>
                </a:lnTo>
                <a:lnTo>
                  <a:pt x="1303" y="1762"/>
                </a:lnTo>
                <a:lnTo>
                  <a:pt x="1293" y="1766"/>
                </a:lnTo>
                <a:lnTo>
                  <a:pt x="1279" y="1765"/>
                </a:lnTo>
                <a:lnTo>
                  <a:pt x="1265" y="1760"/>
                </a:lnTo>
                <a:lnTo>
                  <a:pt x="1260" y="1757"/>
                </a:lnTo>
                <a:lnTo>
                  <a:pt x="1252" y="1757"/>
                </a:lnTo>
                <a:lnTo>
                  <a:pt x="1242" y="1766"/>
                </a:lnTo>
                <a:lnTo>
                  <a:pt x="1233" y="1766"/>
                </a:lnTo>
                <a:lnTo>
                  <a:pt x="1228" y="1769"/>
                </a:lnTo>
                <a:lnTo>
                  <a:pt x="1215" y="1769"/>
                </a:lnTo>
                <a:lnTo>
                  <a:pt x="1214" y="1764"/>
                </a:lnTo>
                <a:lnTo>
                  <a:pt x="1209" y="1761"/>
                </a:lnTo>
                <a:lnTo>
                  <a:pt x="1205" y="1767"/>
                </a:lnTo>
                <a:lnTo>
                  <a:pt x="1202" y="1769"/>
                </a:lnTo>
                <a:lnTo>
                  <a:pt x="1201" y="1764"/>
                </a:lnTo>
                <a:lnTo>
                  <a:pt x="1195" y="1762"/>
                </a:lnTo>
                <a:lnTo>
                  <a:pt x="1182" y="1762"/>
                </a:lnTo>
                <a:lnTo>
                  <a:pt x="1177" y="1770"/>
                </a:lnTo>
                <a:lnTo>
                  <a:pt x="1165" y="1766"/>
                </a:lnTo>
                <a:lnTo>
                  <a:pt x="1167" y="1757"/>
                </a:lnTo>
                <a:lnTo>
                  <a:pt x="1158" y="1755"/>
                </a:lnTo>
                <a:lnTo>
                  <a:pt x="1155" y="1764"/>
                </a:lnTo>
                <a:lnTo>
                  <a:pt x="1151" y="1769"/>
                </a:lnTo>
                <a:lnTo>
                  <a:pt x="1140" y="1762"/>
                </a:lnTo>
                <a:lnTo>
                  <a:pt x="1138" y="1751"/>
                </a:lnTo>
                <a:lnTo>
                  <a:pt x="1137" y="1742"/>
                </a:lnTo>
                <a:lnTo>
                  <a:pt x="1127" y="1737"/>
                </a:lnTo>
                <a:lnTo>
                  <a:pt x="1124" y="1731"/>
                </a:lnTo>
                <a:lnTo>
                  <a:pt x="1120" y="1719"/>
                </a:lnTo>
                <a:lnTo>
                  <a:pt x="1121" y="1714"/>
                </a:lnTo>
                <a:lnTo>
                  <a:pt x="1141" y="1713"/>
                </a:lnTo>
                <a:lnTo>
                  <a:pt x="1160" y="1715"/>
                </a:lnTo>
                <a:lnTo>
                  <a:pt x="1171" y="1718"/>
                </a:lnTo>
                <a:lnTo>
                  <a:pt x="1179" y="1718"/>
                </a:lnTo>
                <a:lnTo>
                  <a:pt x="1181" y="1710"/>
                </a:lnTo>
                <a:lnTo>
                  <a:pt x="1171" y="1703"/>
                </a:lnTo>
                <a:lnTo>
                  <a:pt x="1174" y="1693"/>
                </a:lnTo>
                <a:lnTo>
                  <a:pt x="1170" y="1680"/>
                </a:lnTo>
                <a:lnTo>
                  <a:pt x="1165" y="1668"/>
                </a:lnTo>
                <a:lnTo>
                  <a:pt x="1154" y="1658"/>
                </a:lnTo>
                <a:lnTo>
                  <a:pt x="1147" y="1649"/>
                </a:lnTo>
                <a:lnTo>
                  <a:pt x="1144" y="1643"/>
                </a:lnTo>
                <a:lnTo>
                  <a:pt x="1135" y="1640"/>
                </a:lnTo>
                <a:lnTo>
                  <a:pt x="1121" y="1644"/>
                </a:lnTo>
                <a:lnTo>
                  <a:pt x="1097" y="1644"/>
                </a:lnTo>
                <a:lnTo>
                  <a:pt x="1087" y="1641"/>
                </a:lnTo>
                <a:lnTo>
                  <a:pt x="1080" y="1646"/>
                </a:lnTo>
                <a:lnTo>
                  <a:pt x="1079" y="1654"/>
                </a:lnTo>
                <a:lnTo>
                  <a:pt x="1069" y="1650"/>
                </a:lnTo>
                <a:lnTo>
                  <a:pt x="1059" y="1658"/>
                </a:lnTo>
                <a:lnTo>
                  <a:pt x="1049" y="1660"/>
                </a:lnTo>
                <a:lnTo>
                  <a:pt x="1045" y="1653"/>
                </a:lnTo>
                <a:lnTo>
                  <a:pt x="1035" y="1654"/>
                </a:lnTo>
                <a:lnTo>
                  <a:pt x="1025" y="1656"/>
                </a:lnTo>
                <a:lnTo>
                  <a:pt x="1012" y="1655"/>
                </a:lnTo>
                <a:lnTo>
                  <a:pt x="1005" y="1655"/>
                </a:lnTo>
                <a:lnTo>
                  <a:pt x="986" y="1660"/>
                </a:lnTo>
                <a:lnTo>
                  <a:pt x="978" y="1668"/>
                </a:lnTo>
                <a:lnTo>
                  <a:pt x="966" y="1676"/>
                </a:lnTo>
                <a:lnTo>
                  <a:pt x="949" y="1684"/>
                </a:lnTo>
                <a:lnTo>
                  <a:pt x="937" y="1691"/>
                </a:lnTo>
                <a:lnTo>
                  <a:pt x="924" y="1696"/>
                </a:lnTo>
                <a:lnTo>
                  <a:pt x="915" y="1698"/>
                </a:lnTo>
                <a:lnTo>
                  <a:pt x="902" y="1700"/>
                </a:lnTo>
                <a:lnTo>
                  <a:pt x="898" y="1706"/>
                </a:lnTo>
                <a:lnTo>
                  <a:pt x="894" y="1715"/>
                </a:lnTo>
                <a:lnTo>
                  <a:pt x="898" y="1718"/>
                </a:lnTo>
                <a:lnTo>
                  <a:pt x="902" y="1730"/>
                </a:lnTo>
                <a:lnTo>
                  <a:pt x="897" y="1740"/>
                </a:lnTo>
                <a:lnTo>
                  <a:pt x="887" y="1749"/>
                </a:lnTo>
                <a:lnTo>
                  <a:pt x="874" y="1760"/>
                </a:lnTo>
                <a:lnTo>
                  <a:pt x="863" y="1766"/>
                </a:lnTo>
                <a:lnTo>
                  <a:pt x="851" y="1772"/>
                </a:lnTo>
                <a:lnTo>
                  <a:pt x="846" y="1775"/>
                </a:lnTo>
                <a:lnTo>
                  <a:pt x="847" y="1779"/>
                </a:lnTo>
                <a:lnTo>
                  <a:pt x="858" y="1787"/>
                </a:lnTo>
                <a:lnTo>
                  <a:pt x="860" y="1795"/>
                </a:lnTo>
                <a:lnTo>
                  <a:pt x="856" y="1805"/>
                </a:lnTo>
                <a:lnTo>
                  <a:pt x="850" y="1809"/>
                </a:lnTo>
                <a:lnTo>
                  <a:pt x="850" y="1816"/>
                </a:lnTo>
                <a:lnTo>
                  <a:pt x="847" y="1822"/>
                </a:lnTo>
                <a:lnTo>
                  <a:pt x="837" y="1821"/>
                </a:lnTo>
                <a:lnTo>
                  <a:pt x="831" y="1819"/>
                </a:lnTo>
                <a:lnTo>
                  <a:pt x="820" y="1820"/>
                </a:lnTo>
                <a:lnTo>
                  <a:pt x="810" y="1824"/>
                </a:lnTo>
                <a:lnTo>
                  <a:pt x="796" y="1827"/>
                </a:lnTo>
                <a:lnTo>
                  <a:pt x="792" y="1836"/>
                </a:lnTo>
                <a:lnTo>
                  <a:pt x="789" y="1842"/>
                </a:lnTo>
                <a:lnTo>
                  <a:pt x="776" y="1849"/>
                </a:lnTo>
                <a:lnTo>
                  <a:pt x="766" y="1852"/>
                </a:lnTo>
                <a:lnTo>
                  <a:pt x="753" y="1857"/>
                </a:lnTo>
                <a:lnTo>
                  <a:pt x="738" y="1856"/>
                </a:lnTo>
                <a:lnTo>
                  <a:pt x="726" y="1855"/>
                </a:lnTo>
                <a:lnTo>
                  <a:pt x="714" y="1851"/>
                </a:lnTo>
                <a:lnTo>
                  <a:pt x="704" y="1852"/>
                </a:lnTo>
                <a:lnTo>
                  <a:pt x="692" y="1854"/>
                </a:lnTo>
                <a:lnTo>
                  <a:pt x="685" y="1857"/>
                </a:lnTo>
                <a:lnTo>
                  <a:pt x="685" y="1849"/>
                </a:lnTo>
                <a:lnTo>
                  <a:pt x="679" y="1842"/>
                </a:lnTo>
                <a:lnTo>
                  <a:pt x="672" y="1835"/>
                </a:lnTo>
                <a:lnTo>
                  <a:pt x="671" y="1827"/>
                </a:lnTo>
                <a:lnTo>
                  <a:pt x="679" y="1825"/>
                </a:lnTo>
                <a:lnTo>
                  <a:pt x="685" y="1825"/>
                </a:lnTo>
                <a:lnTo>
                  <a:pt x="687" y="1820"/>
                </a:lnTo>
                <a:lnTo>
                  <a:pt x="685" y="1811"/>
                </a:lnTo>
                <a:lnTo>
                  <a:pt x="679" y="1805"/>
                </a:lnTo>
                <a:lnTo>
                  <a:pt x="681" y="1794"/>
                </a:lnTo>
                <a:lnTo>
                  <a:pt x="675" y="1784"/>
                </a:lnTo>
                <a:lnTo>
                  <a:pt x="670" y="1771"/>
                </a:lnTo>
                <a:lnTo>
                  <a:pt x="662" y="1761"/>
                </a:lnTo>
                <a:lnTo>
                  <a:pt x="654" y="1765"/>
                </a:lnTo>
                <a:lnTo>
                  <a:pt x="647" y="1765"/>
                </a:lnTo>
                <a:lnTo>
                  <a:pt x="634" y="1761"/>
                </a:lnTo>
                <a:lnTo>
                  <a:pt x="627" y="1759"/>
                </a:lnTo>
                <a:lnTo>
                  <a:pt x="625" y="1761"/>
                </a:lnTo>
                <a:lnTo>
                  <a:pt x="623" y="1757"/>
                </a:lnTo>
                <a:lnTo>
                  <a:pt x="614" y="1755"/>
                </a:lnTo>
                <a:lnTo>
                  <a:pt x="601" y="1754"/>
                </a:lnTo>
                <a:lnTo>
                  <a:pt x="589" y="1751"/>
                </a:lnTo>
                <a:lnTo>
                  <a:pt x="583" y="1754"/>
                </a:lnTo>
                <a:lnTo>
                  <a:pt x="573" y="1754"/>
                </a:lnTo>
                <a:lnTo>
                  <a:pt x="560" y="1755"/>
                </a:lnTo>
                <a:lnTo>
                  <a:pt x="547" y="1755"/>
                </a:lnTo>
                <a:lnTo>
                  <a:pt x="536" y="1754"/>
                </a:lnTo>
                <a:lnTo>
                  <a:pt x="523" y="1755"/>
                </a:lnTo>
                <a:lnTo>
                  <a:pt x="509" y="1754"/>
                </a:lnTo>
                <a:lnTo>
                  <a:pt x="495" y="1752"/>
                </a:lnTo>
                <a:lnTo>
                  <a:pt x="486" y="1757"/>
                </a:lnTo>
                <a:lnTo>
                  <a:pt x="476" y="1755"/>
                </a:lnTo>
                <a:lnTo>
                  <a:pt x="461" y="1754"/>
                </a:lnTo>
                <a:lnTo>
                  <a:pt x="444" y="1752"/>
                </a:lnTo>
                <a:lnTo>
                  <a:pt x="427" y="1754"/>
                </a:lnTo>
                <a:lnTo>
                  <a:pt x="410" y="1751"/>
                </a:lnTo>
                <a:lnTo>
                  <a:pt x="397" y="1751"/>
                </a:lnTo>
                <a:lnTo>
                  <a:pt x="394" y="1745"/>
                </a:lnTo>
                <a:lnTo>
                  <a:pt x="387" y="1741"/>
                </a:lnTo>
                <a:lnTo>
                  <a:pt x="374" y="1741"/>
                </a:lnTo>
                <a:lnTo>
                  <a:pt x="363" y="1742"/>
                </a:lnTo>
                <a:lnTo>
                  <a:pt x="357" y="1740"/>
                </a:lnTo>
                <a:lnTo>
                  <a:pt x="343" y="1732"/>
                </a:lnTo>
                <a:lnTo>
                  <a:pt x="327" y="1726"/>
                </a:lnTo>
                <a:lnTo>
                  <a:pt x="326" y="1714"/>
                </a:lnTo>
                <a:lnTo>
                  <a:pt x="321" y="1703"/>
                </a:lnTo>
                <a:lnTo>
                  <a:pt x="312" y="1693"/>
                </a:lnTo>
                <a:lnTo>
                  <a:pt x="299" y="1686"/>
                </a:lnTo>
                <a:lnTo>
                  <a:pt x="289" y="1680"/>
                </a:lnTo>
                <a:lnTo>
                  <a:pt x="273" y="1676"/>
                </a:lnTo>
                <a:lnTo>
                  <a:pt x="263" y="1674"/>
                </a:lnTo>
                <a:lnTo>
                  <a:pt x="255" y="1668"/>
                </a:lnTo>
                <a:lnTo>
                  <a:pt x="248" y="1670"/>
                </a:lnTo>
                <a:lnTo>
                  <a:pt x="235" y="1674"/>
                </a:lnTo>
                <a:lnTo>
                  <a:pt x="223" y="1676"/>
                </a:lnTo>
                <a:lnTo>
                  <a:pt x="209" y="1671"/>
                </a:lnTo>
                <a:lnTo>
                  <a:pt x="201" y="1671"/>
                </a:lnTo>
                <a:lnTo>
                  <a:pt x="191" y="1669"/>
                </a:lnTo>
                <a:lnTo>
                  <a:pt x="181" y="1664"/>
                </a:lnTo>
                <a:lnTo>
                  <a:pt x="175" y="1661"/>
                </a:lnTo>
                <a:lnTo>
                  <a:pt x="167" y="1660"/>
                </a:lnTo>
                <a:lnTo>
                  <a:pt x="154" y="1654"/>
                </a:lnTo>
                <a:lnTo>
                  <a:pt x="147" y="1650"/>
                </a:lnTo>
                <a:lnTo>
                  <a:pt x="141" y="1640"/>
                </a:lnTo>
                <a:lnTo>
                  <a:pt x="135" y="1639"/>
                </a:lnTo>
                <a:lnTo>
                  <a:pt x="124" y="1635"/>
                </a:lnTo>
                <a:lnTo>
                  <a:pt x="124" y="1625"/>
                </a:lnTo>
                <a:lnTo>
                  <a:pt x="123" y="1610"/>
                </a:lnTo>
                <a:lnTo>
                  <a:pt x="130" y="1600"/>
                </a:lnTo>
                <a:lnTo>
                  <a:pt x="128" y="1585"/>
                </a:lnTo>
                <a:lnTo>
                  <a:pt x="133" y="1571"/>
                </a:lnTo>
                <a:lnTo>
                  <a:pt x="101" y="1546"/>
                </a:lnTo>
                <a:lnTo>
                  <a:pt x="101" y="1546"/>
                </a:lnTo>
                <a:lnTo>
                  <a:pt x="90" y="1564"/>
                </a:lnTo>
                <a:lnTo>
                  <a:pt x="86" y="1570"/>
                </a:lnTo>
                <a:lnTo>
                  <a:pt x="79" y="1576"/>
                </a:lnTo>
                <a:lnTo>
                  <a:pt x="74" y="1581"/>
                </a:lnTo>
                <a:lnTo>
                  <a:pt x="64" y="1583"/>
                </a:lnTo>
                <a:lnTo>
                  <a:pt x="57" y="1583"/>
                </a:lnTo>
                <a:lnTo>
                  <a:pt x="52" y="1578"/>
                </a:lnTo>
                <a:lnTo>
                  <a:pt x="40" y="1575"/>
                </a:lnTo>
                <a:lnTo>
                  <a:pt x="30" y="1555"/>
                </a:lnTo>
                <a:lnTo>
                  <a:pt x="25" y="1556"/>
                </a:lnTo>
                <a:lnTo>
                  <a:pt x="26" y="1550"/>
                </a:lnTo>
                <a:lnTo>
                  <a:pt x="30" y="1541"/>
                </a:lnTo>
                <a:lnTo>
                  <a:pt x="37" y="1536"/>
                </a:lnTo>
                <a:lnTo>
                  <a:pt x="42" y="1533"/>
                </a:lnTo>
                <a:lnTo>
                  <a:pt x="37" y="1526"/>
                </a:lnTo>
                <a:lnTo>
                  <a:pt x="29" y="1529"/>
                </a:lnTo>
                <a:lnTo>
                  <a:pt x="29" y="1519"/>
                </a:lnTo>
                <a:lnTo>
                  <a:pt x="27" y="1510"/>
                </a:lnTo>
                <a:lnTo>
                  <a:pt x="27" y="1503"/>
                </a:lnTo>
                <a:lnTo>
                  <a:pt x="25" y="1494"/>
                </a:lnTo>
                <a:lnTo>
                  <a:pt x="23" y="1489"/>
                </a:lnTo>
                <a:lnTo>
                  <a:pt x="10" y="1489"/>
                </a:lnTo>
                <a:lnTo>
                  <a:pt x="10" y="1480"/>
                </a:lnTo>
                <a:lnTo>
                  <a:pt x="10" y="1469"/>
                </a:lnTo>
                <a:lnTo>
                  <a:pt x="6" y="1461"/>
                </a:lnTo>
                <a:lnTo>
                  <a:pt x="8" y="1451"/>
                </a:lnTo>
                <a:lnTo>
                  <a:pt x="16" y="1443"/>
                </a:lnTo>
                <a:lnTo>
                  <a:pt x="25" y="1446"/>
                </a:lnTo>
                <a:lnTo>
                  <a:pt x="36" y="1453"/>
                </a:lnTo>
                <a:lnTo>
                  <a:pt x="47" y="1451"/>
                </a:lnTo>
                <a:lnTo>
                  <a:pt x="59" y="1444"/>
                </a:lnTo>
                <a:lnTo>
                  <a:pt x="73" y="1435"/>
                </a:lnTo>
                <a:lnTo>
                  <a:pt x="81" y="1428"/>
                </a:lnTo>
                <a:lnTo>
                  <a:pt x="77" y="1425"/>
                </a:lnTo>
                <a:lnTo>
                  <a:pt x="67" y="1418"/>
                </a:lnTo>
                <a:lnTo>
                  <a:pt x="53" y="1419"/>
                </a:lnTo>
                <a:lnTo>
                  <a:pt x="53" y="1407"/>
                </a:lnTo>
                <a:lnTo>
                  <a:pt x="47" y="1413"/>
                </a:lnTo>
                <a:lnTo>
                  <a:pt x="44" y="1419"/>
                </a:lnTo>
                <a:lnTo>
                  <a:pt x="37" y="1422"/>
                </a:lnTo>
                <a:lnTo>
                  <a:pt x="30" y="1420"/>
                </a:lnTo>
                <a:lnTo>
                  <a:pt x="23" y="1419"/>
                </a:lnTo>
                <a:lnTo>
                  <a:pt x="23" y="1413"/>
                </a:lnTo>
                <a:lnTo>
                  <a:pt x="17" y="1408"/>
                </a:lnTo>
                <a:lnTo>
                  <a:pt x="13" y="1400"/>
                </a:lnTo>
                <a:lnTo>
                  <a:pt x="6" y="1397"/>
                </a:lnTo>
                <a:lnTo>
                  <a:pt x="0" y="1400"/>
                </a:lnTo>
                <a:lnTo>
                  <a:pt x="0" y="1392"/>
                </a:lnTo>
                <a:lnTo>
                  <a:pt x="8" y="1382"/>
                </a:lnTo>
                <a:lnTo>
                  <a:pt x="17" y="1385"/>
                </a:lnTo>
                <a:lnTo>
                  <a:pt x="29" y="1392"/>
                </a:lnTo>
                <a:lnTo>
                  <a:pt x="39" y="1389"/>
                </a:lnTo>
                <a:lnTo>
                  <a:pt x="47" y="1380"/>
                </a:lnTo>
                <a:lnTo>
                  <a:pt x="50" y="1373"/>
                </a:lnTo>
                <a:lnTo>
                  <a:pt x="59" y="1370"/>
                </a:lnTo>
                <a:lnTo>
                  <a:pt x="66" y="1364"/>
                </a:lnTo>
                <a:lnTo>
                  <a:pt x="73" y="1355"/>
                </a:lnTo>
                <a:lnTo>
                  <a:pt x="84" y="1353"/>
                </a:lnTo>
                <a:lnTo>
                  <a:pt x="93" y="1353"/>
                </a:lnTo>
                <a:lnTo>
                  <a:pt x="108" y="1352"/>
                </a:lnTo>
                <a:lnTo>
                  <a:pt x="113" y="1347"/>
                </a:lnTo>
                <a:lnTo>
                  <a:pt x="120" y="1332"/>
                </a:lnTo>
                <a:lnTo>
                  <a:pt x="125" y="1322"/>
                </a:lnTo>
                <a:lnTo>
                  <a:pt x="131" y="1307"/>
                </a:lnTo>
                <a:lnTo>
                  <a:pt x="142" y="1292"/>
                </a:lnTo>
                <a:lnTo>
                  <a:pt x="150" y="1280"/>
                </a:lnTo>
                <a:lnTo>
                  <a:pt x="148" y="1269"/>
                </a:lnTo>
                <a:lnTo>
                  <a:pt x="144" y="1264"/>
                </a:lnTo>
                <a:lnTo>
                  <a:pt x="134" y="1267"/>
                </a:lnTo>
                <a:lnTo>
                  <a:pt x="124" y="1272"/>
                </a:lnTo>
                <a:lnTo>
                  <a:pt x="117" y="1269"/>
                </a:lnTo>
                <a:lnTo>
                  <a:pt x="111" y="1263"/>
                </a:lnTo>
                <a:lnTo>
                  <a:pt x="104" y="1253"/>
                </a:lnTo>
                <a:lnTo>
                  <a:pt x="108" y="1245"/>
                </a:lnTo>
                <a:lnTo>
                  <a:pt x="108" y="1234"/>
                </a:lnTo>
                <a:lnTo>
                  <a:pt x="106" y="1228"/>
                </a:lnTo>
                <a:lnTo>
                  <a:pt x="101" y="1220"/>
                </a:lnTo>
                <a:lnTo>
                  <a:pt x="108" y="1214"/>
                </a:lnTo>
                <a:lnTo>
                  <a:pt x="115" y="1208"/>
                </a:lnTo>
                <a:lnTo>
                  <a:pt x="125" y="1204"/>
                </a:lnTo>
                <a:lnTo>
                  <a:pt x="134" y="1208"/>
                </a:lnTo>
                <a:lnTo>
                  <a:pt x="144" y="1210"/>
                </a:lnTo>
                <a:lnTo>
                  <a:pt x="157" y="1208"/>
                </a:lnTo>
                <a:lnTo>
                  <a:pt x="165" y="1205"/>
                </a:lnTo>
                <a:lnTo>
                  <a:pt x="169" y="1197"/>
                </a:lnTo>
                <a:lnTo>
                  <a:pt x="182" y="1194"/>
                </a:lnTo>
                <a:lnTo>
                  <a:pt x="195" y="1192"/>
                </a:lnTo>
                <a:lnTo>
                  <a:pt x="204" y="1185"/>
                </a:lnTo>
                <a:lnTo>
                  <a:pt x="214" y="1178"/>
                </a:lnTo>
                <a:lnTo>
                  <a:pt x="221" y="1175"/>
                </a:lnTo>
                <a:lnTo>
                  <a:pt x="231" y="1177"/>
                </a:lnTo>
                <a:lnTo>
                  <a:pt x="239" y="1173"/>
                </a:lnTo>
                <a:lnTo>
                  <a:pt x="245" y="1164"/>
                </a:lnTo>
                <a:lnTo>
                  <a:pt x="228" y="1158"/>
                </a:lnTo>
                <a:lnTo>
                  <a:pt x="223" y="1153"/>
                </a:lnTo>
                <a:lnTo>
                  <a:pt x="218" y="1151"/>
                </a:lnTo>
                <a:lnTo>
                  <a:pt x="206" y="1152"/>
                </a:lnTo>
                <a:lnTo>
                  <a:pt x="196" y="1149"/>
                </a:lnTo>
                <a:lnTo>
                  <a:pt x="188" y="1146"/>
                </a:lnTo>
                <a:lnTo>
                  <a:pt x="179" y="1146"/>
                </a:lnTo>
                <a:lnTo>
                  <a:pt x="172" y="1142"/>
                </a:lnTo>
                <a:lnTo>
                  <a:pt x="174" y="1132"/>
                </a:lnTo>
                <a:lnTo>
                  <a:pt x="185" y="1117"/>
                </a:lnTo>
                <a:lnTo>
                  <a:pt x="188" y="1104"/>
                </a:lnTo>
                <a:lnTo>
                  <a:pt x="195" y="1101"/>
                </a:lnTo>
                <a:lnTo>
                  <a:pt x="202" y="1096"/>
                </a:lnTo>
                <a:lnTo>
                  <a:pt x="215" y="1088"/>
                </a:lnTo>
                <a:lnTo>
                  <a:pt x="223" y="1079"/>
                </a:lnTo>
                <a:lnTo>
                  <a:pt x="235" y="1077"/>
                </a:lnTo>
                <a:lnTo>
                  <a:pt x="243" y="1074"/>
                </a:lnTo>
                <a:lnTo>
                  <a:pt x="258" y="1068"/>
                </a:lnTo>
                <a:lnTo>
                  <a:pt x="272" y="1071"/>
                </a:lnTo>
                <a:lnTo>
                  <a:pt x="286" y="1057"/>
                </a:lnTo>
                <a:lnTo>
                  <a:pt x="299" y="1049"/>
                </a:lnTo>
                <a:lnTo>
                  <a:pt x="303" y="1039"/>
                </a:lnTo>
                <a:lnTo>
                  <a:pt x="299" y="1033"/>
                </a:lnTo>
                <a:lnTo>
                  <a:pt x="299" y="1024"/>
                </a:lnTo>
                <a:lnTo>
                  <a:pt x="303" y="1009"/>
                </a:lnTo>
                <a:lnTo>
                  <a:pt x="310" y="997"/>
                </a:lnTo>
                <a:lnTo>
                  <a:pt x="300" y="987"/>
                </a:lnTo>
                <a:lnTo>
                  <a:pt x="299" y="973"/>
                </a:lnTo>
                <a:lnTo>
                  <a:pt x="300" y="961"/>
                </a:lnTo>
                <a:lnTo>
                  <a:pt x="302" y="951"/>
                </a:lnTo>
                <a:lnTo>
                  <a:pt x="306" y="942"/>
                </a:lnTo>
                <a:lnTo>
                  <a:pt x="310" y="936"/>
                </a:lnTo>
                <a:lnTo>
                  <a:pt x="316" y="921"/>
                </a:lnTo>
                <a:lnTo>
                  <a:pt x="324" y="914"/>
                </a:lnTo>
                <a:lnTo>
                  <a:pt x="319" y="904"/>
                </a:lnTo>
                <a:lnTo>
                  <a:pt x="307" y="893"/>
                </a:lnTo>
                <a:lnTo>
                  <a:pt x="299" y="881"/>
                </a:lnTo>
                <a:lnTo>
                  <a:pt x="297" y="871"/>
                </a:lnTo>
                <a:lnTo>
                  <a:pt x="293" y="858"/>
                </a:lnTo>
                <a:lnTo>
                  <a:pt x="296" y="852"/>
                </a:lnTo>
                <a:lnTo>
                  <a:pt x="292" y="842"/>
                </a:lnTo>
                <a:lnTo>
                  <a:pt x="277" y="840"/>
                </a:lnTo>
                <a:lnTo>
                  <a:pt x="267" y="838"/>
                </a:lnTo>
                <a:lnTo>
                  <a:pt x="256" y="837"/>
                </a:lnTo>
                <a:lnTo>
                  <a:pt x="248" y="837"/>
                </a:lnTo>
                <a:lnTo>
                  <a:pt x="249" y="833"/>
                </a:lnTo>
                <a:lnTo>
                  <a:pt x="258" y="826"/>
                </a:lnTo>
                <a:lnTo>
                  <a:pt x="260" y="815"/>
                </a:lnTo>
                <a:lnTo>
                  <a:pt x="263" y="805"/>
                </a:lnTo>
                <a:lnTo>
                  <a:pt x="269" y="797"/>
                </a:lnTo>
                <a:lnTo>
                  <a:pt x="277" y="786"/>
                </a:lnTo>
                <a:lnTo>
                  <a:pt x="277" y="777"/>
                </a:lnTo>
                <a:lnTo>
                  <a:pt x="269" y="778"/>
                </a:lnTo>
                <a:lnTo>
                  <a:pt x="270" y="770"/>
                </a:lnTo>
                <a:lnTo>
                  <a:pt x="262" y="771"/>
                </a:lnTo>
                <a:lnTo>
                  <a:pt x="252" y="765"/>
                </a:lnTo>
                <a:lnTo>
                  <a:pt x="238" y="757"/>
                </a:lnTo>
                <a:lnTo>
                  <a:pt x="239" y="752"/>
                </a:lnTo>
                <a:lnTo>
                  <a:pt x="249" y="738"/>
                </a:lnTo>
                <a:lnTo>
                  <a:pt x="256" y="726"/>
                </a:lnTo>
                <a:lnTo>
                  <a:pt x="263" y="712"/>
                </a:lnTo>
                <a:lnTo>
                  <a:pt x="267" y="706"/>
                </a:lnTo>
                <a:lnTo>
                  <a:pt x="256" y="705"/>
                </a:lnTo>
                <a:lnTo>
                  <a:pt x="260" y="698"/>
                </a:lnTo>
                <a:lnTo>
                  <a:pt x="260" y="690"/>
                </a:lnTo>
                <a:lnTo>
                  <a:pt x="262" y="685"/>
                </a:lnTo>
                <a:lnTo>
                  <a:pt x="263" y="673"/>
                </a:lnTo>
                <a:lnTo>
                  <a:pt x="267" y="678"/>
                </a:lnTo>
                <a:lnTo>
                  <a:pt x="275" y="688"/>
                </a:lnTo>
                <a:lnTo>
                  <a:pt x="285" y="700"/>
                </a:lnTo>
                <a:lnTo>
                  <a:pt x="289" y="711"/>
                </a:lnTo>
                <a:lnTo>
                  <a:pt x="294" y="712"/>
                </a:lnTo>
                <a:lnTo>
                  <a:pt x="304" y="712"/>
                </a:lnTo>
                <a:lnTo>
                  <a:pt x="314" y="708"/>
                </a:lnTo>
                <a:lnTo>
                  <a:pt x="320" y="703"/>
                </a:lnTo>
                <a:lnTo>
                  <a:pt x="329" y="701"/>
                </a:lnTo>
                <a:lnTo>
                  <a:pt x="330" y="690"/>
                </a:lnTo>
                <a:lnTo>
                  <a:pt x="330" y="683"/>
                </a:lnTo>
                <a:lnTo>
                  <a:pt x="326" y="673"/>
                </a:lnTo>
                <a:lnTo>
                  <a:pt x="316" y="673"/>
                </a:lnTo>
                <a:lnTo>
                  <a:pt x="306" y="675"/>
                </a:lnTo>
                <a:lnTo>
                  <a:pt x="296" y="672"/>
                </a:lnTo>
                <a:lnTo>
                  <a:pt x="289" y="667"/>
                </a:lnTo>
                <a:lnTo>
                  <a:pt x="283" y="671"/>
                </a:lnTo>
                <a:lnTo>
                  <a:pt x="276" y="666"/>
                </a:lnTo>
                <a:lnTo>
                  <a:pt x="280" y="657"/>
                </a:lnTo>
                <a:lnTo>
                  <a:pt x="282" y="651"/>
                </a:lnTo>
                <a:lnTo>
                  <a:pt x="276" y="645"/>
                </a:lnTo>
                <a:lnTo>
                  <a:pt x="272" y="635"/>
                </a:lnTo>
                <a:lnTo>
                  <a:pt x="272" y="631"/>
                </a:lnTo>
                <a:lnTo>
                  <a:pt x="270" y="620"/>
                </a:lnTo>
                <a:lnTo>
                  <a:pt x="277" y="614"/>
                </a:lnTo>
                <a:lnTo>
                  <a:pt x="287" y="615"/>
                </a:lnTo>
                <a:lnTo>
                  <a:pt x="287" y="622"/>
                </a:lnTo>
                <a:lnTo>
                  <a:pt x="294" y="620"/>
                </a:lnTo>
                <a:lnTo>
                  <a:pt x="297" y="622"/>
                </a:lnTo>
                <a:lnTo>
                  <a:pt x="303" y="630"/>
                </a:lnTo>
                <a:lnTo>
                  <a:pt x="302" y="632"/>
                </a:lnTo>
                <a:lnTo>
                  <a:pt x="302" y="638"/>
                </a:lnTo>
                <a:lnTo>
                  <a:pt x="309" y="640"/>
                </a:lnTo>
                <a:lnTo>
                  <a:pt x="310" y="645"/>
                </a:lnTo>
                <a:lnTo>
                  <a:pt x="320" y="645"/>
                </a:lnTo>
                <a:lnTo>
                  <a:pt x="330" y="646"/>
                </a:lnTo>
                <a:lnTo>
                  <a:pt x="340" y="646"/>
                </a:lnTo>
                <a:lnTo>
                  <a:pt x="347" y="648"/>
                </a:lnTo>
                <a:lnTo>
                  <a:pt x="358" y="640"/>
                </a:lnTo>
                <a:lnTo>
                  <a:pt x="367" y="640"/>
                </a:lnTo>
                <a:lnTo>
                  <a:pt x="375" y="631"/>
                </a:lnTo>
                <a:lnTo>
                  <a:pt x="374" y="621"/>
                </a:lnTo>
                <a:lnTo>
                  <a:pt x="374" y="610"/>
                </a:lnTo>
                <a:lnTo>
                  <a:pt x="383" y="601"/>
                </a:lnTo>
                <a:lnTo>
                  <a:pt x="385" y="595"/>
                </a:lnTo>
                <a:lnTo>
                  <a:pt x="387" y="586"/>
                </a:lnTo>
                <a:lnTo>
                  <a:pt x="393" y="585"/>
                </a:lnTo>
                <a:lnTo>
                  <a:pt x="401" y="585"/>
                </a:lnTo>
                <a:lnTo>
                  <a:pt x="412" y="587"/>
                </a:lnTo>
                <a:lnTo>
                  <a:pt x="425" y="589"/>
                </a:lnTo>
                <a:lnTo>
                  <a:pt x="438" y="591"/>
                </a:lnTo>
                <a:lnTo>
                  <a:pt x="445" y="590"/>
                </a:lnTo>
                <a:lnTo>
                  <a:pt x="448" y="595"/>
                </a:lnTo>
                <a:lnTo>
                  <a:pt x="438" y="601"/>
                </a:lnTo>
                <a:lnTo>
                  <a:pt x="442" y="612"/>
                </a:lnTo>
                <a:lnTo>
                  <a:pt x="445" y="619"/>
                </a:lnTo>
                <a:lnTo>
                  <a:pt x="444" y="626"/>
                </a:lnTo>
                <a:lnTo>
                  <a:pt x="444" y="630"/>
                </a:lnTo>
                <a:lnTo>
                  <a:pt x="439" y="631"/>
                </a:lnTo>
                <a:lnTo>
                  <a:pt x="437" y="627"/>
                </a:lnTo>
                <a:lnTo>
                  <a:pt x="434" y="622"/>
                </a:lnTo>
                <a:lnTo>
                  <a:pt x="428" y="617"/>
                </a:lnTo>
                <a:lnTo>
                  <a:pt x="424" y="614"/>
                </a:lnTo>
                <a:lnTo>
                  <a:pt x="415" y="615"/>
                </a:lnTo>
                <a:lnTo>
                  <a:pt x="418" y="619"/>
                </a:lnTo>
                <a:lnTo>
                  <a:pt x="424" y="624"/>
                </a:lnTo>
                <a:lnTo>
                  <a:pt x="427" y="627"/>
                </a:lnTo>
                <a:lnTo>
                  <a:pt x="427" y="633"/>
                </a:lnTo>
                <a:lnTo>
                  <a:pt x="421" y="641"/>
                </a:lnTo>
                <a:lnTo>
                  <a:pt x="428" y="643"/>
                </a:lnTo>
                <a:lnTo>
                  <a:pt x="435" y="648"/>
                </a:lnTo>
                <a:lnTo>
                  <a:pt x="446" y="641"/>
                </a:lnTo>
                <a:lnTo>
                  <a:pt x="455" y="642"/>
                </a:lnTo>
                <a:lnTo>
                  <a:pt x="466" y="638"/>
                </a:lnTo>
                <a:lnTo>
                  <a:pt x="476" y="640"/>
                </a:lnTo>
                <a:lnTo>
                  <a:pt x="468" y="648"/>
                </a:lnTo>
                <a:lnTo>
                  <a:pt x="454" y="653"/>
                </a:lnTo>
                <a:lnTo>
                  <a:pt x="446" y="656"/>
                </a:lnTo>
                <a:lnTo>
                  <a:pt x="438" y="660"/>
                </a:lnTo>
                <a:lnTo>
                  <a:pt x="432" y="660"/>
                </a:lnTo>
                <a:lnTo>
                  <a:pt x="428" y="655"/>
                </a:lnTo>
                <a:lnTo>
                  <a:pt x="421" y="650"/>
                </a:lnTo>
                <a:lnTo>
                  <a:pt x="412" y="646"/>
                </a:lnTo>
                <a:lnTo>
                  <a:pt x="410" y="640"/>
                </a:lnTo>
                <a:lnTo>
                  <a:pt x="405" y="641"/>
                </a:lnTo>
                <a:lnTo>
                  <a:pt x="405" y="647"/>
                </a:lnTo>
                <a:lnTo>
                  <a:pt x="410" y="657"/>
                </a:lnTo>
                <a:lnTo>
                  <a:pt x="415" y="662"/>
                </a:lnTo>
                <a:lnTo>
                  <a:pt x="412" y="668"/>
                </a:lnTo>
                <a:lnTo>
                  <a:pt x="404" y="676"/>
                </a:lnTo>
                <a:lnTo>
                  <a:pt x="398" y="678"/>
                </a:lnTo>
                <a:lnTo>
                  <a:pt x="405" y="685"/>
                </a:lnTo>
                <a:lnTo>
                  <a:pt x="410" y="692"/>
                </a:lnTo>
                <a:lnTo>
                  <a:pt x="415" y="693"/>
                </a:lnTo>
                <a:lnTo>
                  <a:pt x="424" y="691"/>
                </a:lnTo>
                <a:lnTo>
                  <a:pt x="429" y="690"/>
                </a:lnTo>
                <a:lnTo>
                  <a:pt x="437" y="693"/>
                </a:lnTo>
                <a:lnTo>
                  <a:pt x="458" y="697"/>
                </a:lnTo>
                <a:lnTo>
                  <a:pt x="473" y="698"/>
                </a:lnTo>
                <a:lnTo>
                  <a:pt x="483" y="701"/>
                </a:lnTo>
                <a:lnTo>
                  <a:pt x="491" y="701"/>
                </a:lnTo>
                <a:lnTo>
                  <a:pt x="503" y="696"/>
                </a:lnTo>
                <a:lnTo>
                  <a:pt x="513" y="693"/>
                </a:lnTo>
                <a:lnTo>
                  <a:pt x="525" y="690"/>
                </a:lnTo>
                <a:lnTo>
                  <a:pt x="533" y="692"/>
                </a:lnTo>
                <a:lnTo>
                  <a:pt x="539" y="697"/>
                </a:lnTo>
                <a:lnTo>
                  <a:pt x="546" y="698"/>
                </a:lnTo>
                <a:lnTo>
                  <a:pt x="554" y="692"/>
                </a:lnTo>
                <a:lnTo>
                  <a:pt x="566" y="686"/>
                </a:lnTo>
                <a:lnTo>
                  <a:pt x="573" y="681"/>
                </a:lnTo>
                <a:lnTo>
                  <a:pt x="583" y="678"/>
                </a:lnTo>
                <a:lnTo>
                  <a:pt x="590" y="678"/>
                </a:lnTo>
                <a:lnTo>
                  <a:pt x="596" y="680"/>
                </a:lnTo>
                <a:lnTo>
                  <a:pt x="604" y="688"/>
                </a:lnTo>
                <a:lnTo>
                  <a:pt x="608" y="691"/>
                </a:lnTo>
                <a:lnTo>
                  <a:pt x="608" y="717"/>
                </a:lnTo>
                <a:lnTo>
                  <a:pt x="613" y="727"/>
                </a:lnTo>
                <a:lnTo>
                  <a:pt x="618" y="728"/>
                </a:lnTo>
                <a:lnTo>
                  <a:pt x="621" y="731"/>
                </a:lnTo>
                <a:lnTo>
                  <a:pt x="627" y="733"/>
                </a:lnTo>
                <a:lnTo>
                  <a:pt x="631" y="738"/>
                </a:lnTo>
                <a:lnTo>
                  <a:pt x="635" y="746"/>
                </a:lnTo>
                <a:lnTo>
                  <a:pt x="631" y="750"/>
                </a:lnTo>
                <a:lnTo>
                  <a:pt x="633" y="758"/>
                </a:lnTo>
                <a:lnTo>
                  <a:pt x="633" y="766"/>
                </a:lnTo>
                <a:lnTo>
                  <a:pt x="628" y="772"/>
                </a:lnTo>
                <a:lnTo>
                  <a:pt x="613" y="780"/>
                </a:lnTo>
                <a:lnTo>
                  <a:pt x="606" y="781"/>
                </a:lnTo>
                <a:lnTo>
                  <a:pt x="598" y="775"/>
                </a:lnTo>
                <a:lnTo>
                  <a:pt x="593" y="773"/>
                </a:lnTo>
                <a:lnTo>
                  <a:pt x="590" y="777"/>
                </a:lnTo>
                <a:lnTo>
                  <a:pt x="584" y="783"/>
                </a:lnTo>
                <a:lnTo>
                  <a:pt x="577" y="795"/>
                </a:lnTo>
                <a:lnTo>
                  <a:pt x="579" y="800"/>
                </a:lnTo>
                <a:lnTo>
                  <a:pt x="580" y="810"/>
                </a:lnTo>
                <a:lnTo>
                  <a:pt x="587" y="820"/>
                </a:lnTo>
                <a:lnTo>
                  <a:pt x="598" y="822"/>
                </a:lnTo>
                <a:lnTo>
                  <a:pt x="601" y="827"/>
                </a:lnTo>
                <a:lnTo>
                  <a:pt x="603" y="836"/>
                </a:lnTo>
                <a:lnTo>
                  <a:pt x="604" y="843"/>
                </a:lnTo>
                <a:lnTo>
                  <a:pt x="598" y="848"/>
                </a:lnTo>
                <a:lnTo>
                  <a:pt x="593" y="853"/>
                </a:lnTo>
                <a:lnTo>
                  <a:pt x="587" y="865"/>
                </a:lnTo>
                <a:lnTo>
                  <a:pt x="584" y="872"/>
                </a:lnTo>
                <a:lnTo>
                  <a:pt x="590" y="881"/>
                </a:lnTo>
                <a:lnTo>
                  <a:pt x="598" y="891"/>
                </a:lnTo>
                <a:lnTo>
                  <a:pt x="607" y="891"/>
                </a:lnTo>
                <a:lnTo>
                  <a:pt x="610" y="897"/>
                </a:lnTo>
                <a:lnTo>
                  <a:pt x="603" y="902"/>
                </a:lnTo>
                <a:lnTo>
                  <a:pt x="593" y="903"/>
                </a:lnTo>
                <a:lnTo>
                  <a:pt x="586" y="909"/>
                </a:lnTo>
                <a:lnTo>
                  <a:pt x="581" y="921"/>
                </a:lnTo>
                <a:lnTo>
                  <a:pt x="579" y="927"/>
                </a:lnTo>
                <a:lnTo>
                  <a:pt x="573" y="927"/>
                </a:lnTo>
                <a:lnTo>
                  <a:pt x="564" y="924"/>
                </a:lnTo>
                <a:lnTo>
                  <a:pt x="562" y="918"/>
                </a:lnTo>
                <a:lnTo>
                  <a:pt x="554" y="917"/>
                </a:lnTo>
                <a:lnTo>
                  <a:pt x="547" y="918"/>
                </a:lnTo>
                <a:lnTo>
                  <a:pt x="536" y="919"/>
                </a:lnTo>
                <a:lnTo>
                  <a:pt x="527" y="918"/>
                </a:lnTo>
                <a:lnTo>
                  <a:pt x="519" y="918"/>
                </a:lnTo>
                <a:lnTo>
                  <a:pt x="509" y="916"/>
                </a:lnTo>
                <a:lnTo>
                  <a:pt x="503" y="924"/>
                </a:lnTo>
                <a:lnTo>
                  <a:pt x="498" y="933"/>
                </a:lnTo>
                <a:lnTo>
                  <a:pt x="493" y="939"/>
                </a:lnTo>
                <a:lnTo>
                  <a:pt x="499" y="954"/>
                </a:lnTo>
                <a:lnTo>
                  <a:pt x="510" y="963"/>
                </a:lnTo>
                <a:lnTo>
                  <a:pt x="522" y="971"/>
                </a:lnTo>
                <a:lnTo>
                  <a:pt x="523" y="979"/>
                </a:lnTo>
                <a:lnTo>
                  <a:pt x="532" y="983"/>
                </a:lnTo>
                <a:lnTo>
                  <a:pt x="542" y="987"/>
                </a:lnTo>
                <a:lnTo>
                  <a:pt x="550" y="989"/>
                </a:lnTo>
                <a:lnTo>
                  <a:pt x="560" y="996"/>
                </a:lnTo>
                <a:lnTo>
                  <a:pt x="564" y="989"/>
                </a:lnTo>
                <a:lnTo>
                  <a:pt x="564" y="981"/>
                </a:lnTo>
                <a:lnTo>
                  <a:pt x="571" y="978"/>
                </a:lnTo>
                <a:lnTo>
                  <a:pt x="574" y="968"/>
                </a:lnTo>
                <a:lnTo>
                  <a:pt x="573" y="963"/>
                </a:lnTo>
                <a:lnTo>
                  <a:pt x="567" y="956"/>
                </a:lnTo>
                <a:lnTo>
                  <a:pt x="574" y="951"/>
                </a:lnTo>
                <a:lnTo>
                  <a:pt x="586" y="958"/>
                </a:lnTo>
                <a:lnTo>
                  <a:pt x="589" y="968"/>
                </a:lnTo>
                <a:lnTo>
                  <a:pt x="600" y="963"/>
                </a:lnTo>
                <a:lnTo>
                  <a:pt x="611" y="958"/>
                </a:lnTo>
                <a:lnTo>
                  <a:pt x="621" y="957"/>
                </a:lnTo>
                <a:lnTo>
                  <a:pt x="630" y="959"/>
                </a:lnTo>
                <a:lnTo>
                  <a:pt x="640" y="953"/>
                </a:lnTo>
                <a:lnTo>
                  <a:pt x="651" y="947"/>
                </a:lnTo>
                <a:lnTo>
                  <a:pt x="660" y="941"/>
                </a:lnTo>
                <a:lnTo>
                  <a:pt x="664" y="927"/>
                </a:lnTo>
                <a:lnTo>
                  <a:pt x="658" y="922"/>
                </a:lnTo>
                <a:lnTo>
                  <a:pt x="658" y="918"/>
                </a:lnTo>
                <a:lnTo>
                  <a:pt x="670" y="912"/>
                </a:lnTo>
                <a:lnTo>
                  <a:pt x="677" y="903"/>
                </a:lnTo>
                <a:lnTo>
                  <a:pt x="691" y="900"/>
                </a:lnTo>
                <a:lnTo>
                  <a:pt x="699" y="893"/>
                </a:lnTo>
                <a:lnTo>
                  <a:pt x="708" y="887"/>
                </a:lnTo>
                <a:lnTo>
                  <a:pt x="711" y="878"/>
                </a:lnTo>
                <a:lnTo>
                  <a:pt x="711" y="856"/>
                </a:lnTo>
                <a:lnTo>
                  <a:pt x="716" y="848"/>
                </a:lnTo>
                <a:lnTo>
                  <a:pt x="719" y="840"/>
                </a:lnTo>
                <a:lnTo>
                  <a:pt x="721" y="832"/>
                </a:lnTo>
                <a:lnTo>
                  <a:pt x="726" y="826"/>
                </a:lnTo>
                <a:lnTo>
                  <a:pt x="735" y="820"/>
                </a:lnTo>
                <a:lnTo>
                  <a:pt x="738" y="825"/>
                </a:lnTo>
                <a:lnTo>
                  <a:pt x="741" y="836"/>
                </a:lnTo>
                <a:lnTo>
                  <a:pt x="741" y="846"/>
                </a:lnTo>
                <a:lnTo>
                  <a:pt x="745" y="850"/>
                </a:lnTo>
                <a:lnTo>
                  <a:pt x="766" y="850"/>
                </a:lnTo>
                <a:lnTo>
                  <a:pt x="772" y="845"/>
                </a:lnTo>
                <a:lnTo>
                  <a:pt x="782" y="843"/>
                </a:lnTo>
                <a:lnTo>
                  <a:pt x="795" y="848"/>
                </a:lnTo>
                <a:lnTo>
                  <a:pt x="802" y="852"/>
                </a:lnTo>
                <a:lnTo>
                  <a:pt x="816" y="852"/>
                </a:lnTo>
                <a:lnTo>
                  <a:pt x="824" y="851"/>
                </a:lnTo>
                <a:lnTo>
                  <a:pt x="833" y="856"/>
                </a:lnTo>
                <a:lnTo>
                  <a:pt x="839" y="862"/>
                </a:lnTo>
                <a:lnTo>
                  <a:pt x="847" y="867"/>
                </a:lnTo>
                <a:lnTo>
                  <a:pt x="856" y="867"/>
                </a:lnTo>
                <a:lnTo>
                  <a:pt x="860" y="860"/>
                </a:lnTo>
                <a:lnTo>
                  <a:pt x="860" y="853"/>
                </a:lnTo>
                <a:lnTo>
                  <a:pt x="870" y="845"/>
                </a:lnTo>
                <a:lnTo>
                  <a:pt x="875" y="836"/>
                </a:lnTo>
                <a:lnTo>
                  <a:pt x="891" y="836"/>
                </a:lnTo>
                <a:lnTo>
                  <a:pt x="900" y="837"/>
                </a:lnTo>
                <a:lnTo>
                  <a:pt x="898" y="850"/>
                </a:lnTo>
                <a:lnTo>
                  <a:pt x="895" y="861"/>
                </a:lnTo>
                <a:lnTo>
                  <a:pt x="901" y="870"/>
                </a:lnTo>
                <a:lnTo>
                  <a:pt x="918" y="870"/>
                </a:lnTo>
                <a:lnTo>
                  <a:pt x="928" y="875"/>
                </a:lnTo>
                <a:lnTo>
                  <a:pt x="935" y="885"/>
                </a:lnTo>
                <a:lnTo>
                  <a:pt x="947" y="881"/>
                </a:lnTo>
                <a:lnTo>
                  <a:pt x="968" y="881"/>
                </a:lnTo>
                <a:lnTo>
                  <a:pt x="974" y="872"/>
                </a:lnTo>
                <a:lnTo>
                  <a:pt x="975" y="863"/>
                </a:lnTo>
                <a:lnTo>
                  <a:pt x="981" y="860"/>
                </a:lnTo>
                <a:lnTo>
                  <a:pt x="981" y="853"/>
                </a:lnTo>
                <a:lnTo>
                  <a:pt x="971" y="845"/>
                </a:lnTo>
                <a:lnTo>
                  <a:pt x="962" y="833"/>
                </a:lnTo>
                <a:lnTo>
                  <a:pt x="956" y="823"/>
                </a:lnTo>
                <a:lnTo>
                  <a:pt x="954" y="811"/>
                </a:lnTo>
                <a:lnTo>
                  <a:pt x="955" y="800"/>
                </a:lnTo>
                <a:lnTo>
                  <a:pt x="959" y="788"/>
                </a:lnTo>
                <a:lnTo>
                  <a:pt x="949" y="772"/>
                </a:lnTo>
                <a:lnTo>
                  <a:pt x="952" y="765"/>
                </a:lnTo>
                <a:lnTo>
                  <a:pt x="951" y="753"/>
                </a:lnTo>
                <a:lnTo>
                  <a:pt x="959" y="751"/>
                </a:lnTo>
                <a:lnTo>
                  <a:pt x="962" y="755"/>
                </a:lnTo>
                <a:lnTo>
                  <a:pt x="968" y="758"/>
                </a:lnTo>
                <a:lnTo>
                  <a:pt x="974" y="751"/>
                </a:lnTo>
                <a:lnTo>
                  <a:pt x="979" y="755"/>
                </a:lnTo>
                <a:lnTo>
                  <a:pt x="981" y="765"/>
                </a:lnTo>
                <a:lnTo>
                  <a:pt x="983" y="771"/>
                </a:lnTo>
                <a:lnTo>
                  <a:pt x="995" y="772"/>
                </a:lnTo>
                <a:lnTo>
                  <a:pt x="1006" y="768"/>
                </a:lnTo>
                <a:lnTo>
                  <a:pt x="1018" y="761"/>
                </a:lnTo>
                <a:lnTo>
                  <a:pt x="1025" y="753"/>
                </a:lnTo>
                <a:lnTo>
                  <a:pt x="1032" y="747"/>
                </a:lnTo>
                <a:lnTo>
                  <a:pt x="1033" y="737"/>
                </a:lnTo>
                <a:lnTo>
                  <a:pt x="1035" y="721"/>
                </a:lnTo>
                <a:lnTo>
                  <a:pt x="1032" y="708"/>
                </a:lnTo>
                <a:lnTo>
                  <a:pt x="1025" y="697"/>
                </a:lnTo>
                <a:lnTo>
                  <a:pt x="1013" y="692"/>
                </a:lnTo>
                <a:lnTo>
                  <a:pt x="1002" y="686"/>
                </a:lnTo>
                <a:lnTo>
                  <a:pt x="993" y="682"/>
                </a:lnTo>
                <a:lnTo>
                  <a:pt x="989" y="685"/>
                </a:lnTo>
                <a:lnTo>
                  <a:pt x="981" y="688"/>
                </a:lnTo>
                <a:lnTo>
                  <a:pt x="971" y="687"/>
                </a:lnTo>
                <a:lnTo>
                  <a:pt x="962" y="677"/>
                </a:lnTo>
                <a:lnTo>
                  <a:pt x="955" y="672"/>
                </a:lnTo>
                <a:lnTo>
                  <a:pt x="951" y="662"/>
                </a:lnTo>
                <a:lnTo>
                  <a:pt x="964" y="656"/>
                </a:lnTo>
                <a:lnTo>
                  <a:pt x="976" y="655"/>
                </a:lnTo>
                <a:lnTo>
                  <a:pt x="991" y="648"/>
                </a:lnTo>
                <a:lnTo>
                  <a:pt x="986" y="638"/>
                </a:lnTo>
                <a:lnTo>
                  <a:pt x="981" y="631"/>
                </a:lnTo>
                <a:lnTo>
                  <a:pt x="979" y="631"/>
                </a:lnTo>
                <a:lnTo>
                  <a:pt x="972" y="625"/>
                </a:lnTo>
                <a:lnTo>
                  <a:pt x="966" y="617"/>
                </a:lnTo>
                <a:lnTo>
                  <a:pt x="966" y="610"/>
                </a:lnTo>
                <a:lnTo>
                  <a:pt x="961" y="600"/>
                </a:lnTo>
                <a:lnTo>
                  <a:pt x="971" y="599"/>
                </a:lnTo>
                <a:lnTo>
                  <a:pt x="972" y="586"/>
                </a:lnTo>
                <a:lnTo>
                  <a:pt x="981" y="585"/>
                </a:lnTo>
                <a:lnTo>
                  <a:pt x="992" y="587"/>
                </a:lnTo>
                <a:lnTo>
                  <a:pt x="1003" y="582"/>
                </a:lnTo>
                <a:lnTo>
                  <a:pt x="1015" y="580"/>
                </a:lnTo>
                <a:lnTo>
                  <a:pt x="1029" y="579"/>
                </a:lnTo>
                <a:lnTo>
                  <a:pt x="1049" y="579"/>
                </a:lnTo>
                <a:lnTo>
                  <a:pt x="1060" y="572"/>
                </a:lnTo>
                <a:lnTo>
                  <a:pt x="1069" y="567"/>
                </a:lnTo>
                <a:lnTo>
                  <a:pt x="1077" y="567"/>
                </a:lnTo>
                <a:lnTo>
                  <a:pt x="1089" y="569"/>
                </a:lnTo>
                <a:lnTo>
                  <a:pt x="1101" y="567"/>
                </a:lnTo>
                <a:lnTo>
                  <a:pt x="1110" y="572"/>
                </a:lnTo>
                <a:lnTo>
                  <a:pt x="1117" y="579"/>
                </a:lnTo>
                <a:lnTo>
                  <a:pt x="1123" y="575"/>
                </a:lnTo>
                <a:lnTo>
                  <a:pt x="1124" y="575"/>
                </a:lnTo>
                <a:lnTo>
                  <a:pt x="1131" y="571"/>
                </a:lnTo>
                <a:lnTo>
                  <a:pt x="1135" y="564"/>
                </a:lnTo>
                <a:lnTo>
                  <a:pt x="1141" y="565"/>
                </a:lnTo>
                <a:lnTo>
                  <a:pt x="1147" y="564"/>
                </a:lnTo>
                <a:lnTo>
                  <a:pt x="1147" y="552"/>
                </a:lnTo>
                <a:lnTo>
                  <a:pt x="1151" y="544"/>
                </a:lnTo>
                <a:lnTo>
                  <a:pt x="1155" y="535"/>
                </a:lnTo>
                <a:lnTo>
                  <a:pt x="1145" y="529"/>
                </a:lnTo>
                <a:lnTo>
                  <a:pt x="1138" y="516"/>
                </a:lnTo>
                <a:lnTo>
                  <a:pt x="1143" y="506"/>
                </a:lnTo>
                <a:lnTo>
                  <a:pt x="1138" y="497"/>
                </a:lnTo>
                <a:lnTo>
                  <a:pt x="1133" y="502"/>
                </a:lnTo>
                <a:lnTo>
                  <a:pt x="1137" y="494"/>
                </a:lnTo>
                <a:lnTo>
                  <a:pt x="1135" y="486"/>
                </a:lnTo>
                <a:lnTo>
                  <a:pt x="1140" y="479"/>
                </a:lnTo>
                <a:lnTo>
                  <a:pt x="1138" y="471"/>
                </a:lnTo>
                <a:lnTo>
                  <a:pt x="1128" y="464"/>
                </a:lnTo>
                <a:lnTo>
                  <a:pt x="1118" y="467"/>
                </a:lnTo>
                <a:lnTo>
                  <a:pt x="1108" y="475"/>
                </a:lnTo>
                <a:lnTo>
                  <a:pt x="1097" y="484"/>
                </a:lnTo>
                <a:lnTo>
                  <a:pt x="1094" y="492"/>
                </a:lnTo>
                <a:lnTo>
                  <a:pt x="1090" y="499"/>
                </a:lnTo>
                <a:lnTo>
                  <a:pt x="1086" y="505"/>
                </a:lnTo>
                <a:lnTo>
                  <a:pt x="1073" y="501"/>
                </a:lnTo>
                <a:lnTo>
                  <a:pt x="1059" y="496"/>
                </a:lnTo>
                <a:lnTo>
                  <a:pt x="1047" y="494"/>
                </a:lnTo>
                <a:lnTo>
                  <a:pt x="1037" y="486"/>
                </a:lnTo>
                <a:lnTo>
                  <a:pt x="1025" y="494"/>
                </a:lnTo>
                <a:lnTo>
                  <a:pt x="1016" y="500"/>
                </a:lnTo>
                <a:lnTo>
                  <a:pt x="1005" y="497"/>
                </a:lnTo>
                <a:lnTo>
                  <a:pt x="995" y="501"/>
                </a:lnTo>
                <a:lnTo>
                  <a:pt x="982" y="502"/>
                </a:lnTo>
                <a:lnTo>
                  <a:pt x="974" y="495"/>
                </a:lnTo>
                <a:lnTo>
                  <a:pt x="962" y="492"/>
                </a:lnTo>
                <a:lnTo>
                  <a:pt x="954" y="490"/>
                </a:lnTo>
                <a:lnTo>
                  <a:pt x="941" y="494"/>
                </a:lnTo>
                <a:lnTo>
                  <a:pt x="931" y="492"/>
                </a:lnTo>
                <a:lnTo>
                  <a:pt x="924" y="487"/>
                </a:lnTo>
                <a:lnTo>
                  <a:pt x="917" y="485"/>
                </a:lnTo>
                <a:lnTo>
                  <a:pt x="907" y="485"/>
                </a:lnTo>
                <a:lnTo>
                  <a:pt x="895" y="484"/>
                </a:lnTo>
                <a:lnTo>
                  <a:pt x="891" y="481"/>
                </a:lnTo>
                <a:lnTo>
                  <a:pt x="884" y="477"/>
                </a:lnTo>
                <a:lnTo>
                  <a:pt x="877" y="471"/>
                </a:lnTo>
                <a:lnTo>
                  <a:pt x="873" y="466"/>
                </a:lnTo>
                <a:lnTo>
                  <a:pt x="863" y="461"/>
                </a:lnTo>
                <a:lnTo>
                  <a:pt x="858" y="450"/>
                </a:lnTo>
                <a:lnTo>
                  <a:pt x="853" y="436"/>
                </a:lnTo>
                <a:lnTo>
                  <a:pt x="848" y="427"/>
                </a:lnTo>
                <a:lnTo>
                  <a:pt x="847" y="419"/>
                </a:lnTo>
                <a:lnTo>
                  <a:pt x="846" y="411"/>
                </a:lnTo>
                <a:lnTo>
                  <a:pt x="840" y="400"/>
                </a:lnTo>
                <a:lnTo>
                  <a:pt x="837" y="390"/>
                </a:lnTo>
                <a:lnTo>
                  <a:pt x="836" y="382"/>
                </a:lnTo>
                <a:lnTo>
                  <a:pt x="831" y="374"/>
                </a:lnTo>
                <a:lnTo>
                  <a:pt x="834" y="369"/>
                </a:lnTo>
                <a:lnTo>
                  <a:pt x="839" y="366"/>
                </a:lnTo>
                <a:lnTo>
                  <a:pt x="844" y="358"/>
                </a:lnTo>
                <a:lnTo>
                  <a:pt x="843" y="356"/>
                </a:lnTo>
                <a:lnTo>
                  <a:pt x="846" y="341"/>
                </a:lnTo>
                <a:lnTo>
                  <a:pt x="856" y="330"/>
                </a:lnTo>
                <a:lnTo>
                  <a:pt x="861" y="324"/>
                </a:lnTo>
                <a:lnTo>
                  <a:pt x="873" y="320"/>
                </a:lnTo>
                <a:lnTo>
                  <a:pt x="881" y="314"/>
                </a:lnTo>
                <a:lnTo>
                  <a:pt x="890" y="306"/>
                </a:lnTo>
                <a:lnTo>
                  <a:pt x="900" y="306"/>
                </a:lnTo>
                <a:lnTo>
                  <a:pt x="915" y="305"/>
                </a:lnTo>
                <a:lnTo>
                  <a:pt x="922" y="299"/>
                </a:lnTo>
                <a:lnTo>
                  <a:pt x="929" y="295"/>
                </a:lnTo>
                <a:lnTo>
                  <a:pt x="939" y="293"/>
                </a:lnTo>
                <a:lnTo>
                  <a:pt x="941" y="285"/>
                </a:lnTo>
                <a:lnTo>
                  <a:pt x="948" y="279"/>
                </a:lnTo>
                <a:lnTo>
                  <a:pt x="955" y="273"/>
                </a:lnTo>
                <a:lnTo>
                  <a:pt x="965" y="261"/>
                </a:lnTo>
                <a:lnTo>
                  <a:pt x="976" y="250"/>
                </a:lnTo>
                <a:lnTo>
                  <a:pt x="989" y="244"/>
                </a:lnTo>
                <a:lnTo>
                  <a:pt x="1002" y="238"/>
                </a:lnTo>
                <a:lnTo>
                  <a:pt x="1019" y="224"/>
                </a:lnTo>
                <a:lnTo>
                  <a:pt x="1032" y="219"/>
                </a:lnTo>
                <a:lnTo>
                  <a:pt x="1043" y="218"/>
                </a:lnTo>
                <a:lnTo>
                  <a:pt x="1050" y="208"/>
                </a:lnTo>
                <a:lnTo>
                  <a:pt x="1059" y="203"/>
                </a:lnTo>
                <a:lnTo>
                  <a:pt x="1073" y="200"/>
                </a:lnTo>
                <a:lnTo>
                  <a:pt x="1086" y="198"/>
                </a:lnTo>
                <a:lnTo>
                  <a:pt x="1100" y="188"/>
                </a:lnTo>
                <a:lnTo>
                  <a:pt x="1113" y="179"/>
                </a:lnTo>
                <a:lnTo>
                  <a:pt x="1121" y="166"/>
                </a:lnTo>
                <a:lnTo>
                  <a:pt x="1130" y="160"/>
                </a:lnTo>
                <a:lnTo>
                  <a:pt x="1140" y="159"/>
                </a:lnTo>
                <a:lnTo>
                  <a:pt x="1158" y="156"/>
                </a:lnTo>
                <a:lnTo>
                  <a:pt x="1165" y="144"/>
                </a:lnTo>
                <a:lnTo>
                  <a:pt x="1175" y="143"/>
                </a:lnTo>
                <a:lnTo>
                  <a:pt x="1185" y="141"/>
                </a:lnTo>
                <a:lnTo>
                  <a:pt x="1199" y="136"/>
                </a:lnTo>
                <a:lnTo>
                  <a:pt x="1209" y="131"/>
                </a:lnTo>
                <a:lnTo>
                  <a:pt x="1214" y="128"/>
                </a:lnTo>
                <a:lnTo>
                  <a:pt x="1226" y="120"/>
                </a:lnTo>
                <a:lnTo>
                  <a:pt x="1242" y="118"/>
                </a:lnTo>
                <a:lnTo>
                  <a:pt x="1255" y="111"/>
                </a:lnTo>
                <a:lnTo>
                  <a:pt x="1265" y="103"/>
                </a:lnTo>
                <a:lnTo>
                  <a:pt x="1275" y="100"/>
                </a:lnTo>
                <a:lnTo>
                  <a:pt x="1283" y="96"/>
                </a:lnTo>
                <a:lnTo>
                  <a:pt x="1287" y="91"/>
                </a:lnTo>
                <a:lnTo>
                  <a:pt x="1289" y="86"/>
                </a:lnTo>
                <a:lnTo>
                  <a:pt x="1290" y="85"/>
                </a:lnTo>
                <a:lnTo>
                  <a:pt x="1297" y="84"/>
                </a:lnTo>
                <a:lnTo>
                  <a:pt x="1307" y="75"/>
                </a:lnTo>
                <a:lnTo>
                  <a:pt x="1313" y="69"/>
                </a:lnTo>
                <a:lnTo>
                  <a:pt x="1323" y="64"/>
                </a:lnTo>
                <a:lnTo>
                  <a:pt x="1336" y="58"/>
                </a:lnTo>
                <a:lnTo>
                  <a:pt x="1347" y="57"/>
                </a:lnTo>
                <a:lnTo>
                  <a:pt x="1360" y="58"/>
                </a:lnTo>
                <a:lnTo>
                  <a:pt x="1373" y="60"/>
                </a:lnTo>
                <a:lnTo>
                  <a:pt x="1377" y="54"/>
                </a:lnTo>
                <a:lnTo>
                  <a:pt x="1380" y="45"/>
                </a:lnTo>
                <a:lnTo>
                  <a:pt x="1385" y="34"/>
                </a:lnTo>
                <a:lnTo>
                  <a:pt x="1384" y="25"/>
                </a:lnTo>
                <a:lnTo>
                  <a:pt x="1393" y="22"/>
                </a:lnTo>
                <a:lnTo>
                  <a:pt x="1405" y="23"/>
                </a:lnTo>
                <a:lnTo>
                  <a:pt x="1411" y="19"/>
                </a:lnTo>
                <a:lnTo>
                  <a:pt x="1412" y="13"/>
                </a:lnTo>
                <a:lnTo>
                  <a:pt x="1425" y="9"/>
                </a:lnTo>
                <a:lnTo>
                  <a:pt x="1438" y="9"/>
                </a:lnTo>
                <a:lnTo>
                  <a:pt x="1449" y="0"/>
                </a:lnTo>
                <a:lnTo>
                  <a:pt x="1462" y="0"/>
                </a:lnTo>
                <a:lnTo>
                  <a:pt x="1469" y="5"/>
                </a:lnTo>
                <a:lnTo>
                  <a:pt x="1479" y="12"/>
                </a:lnTo>
                <a:lnTo>
                  <a:pt x="1489" y="13"/>
                </a:lnTo>
                <a:lnTo>
                  <a:pt x="1498" y="18"/>
                </a:lnTo>
                <a:lnTo>
                  <a:pt x="1508" y="20"/>
                </a:lnTo>
                <a:lnTo>
                  <a:pt x="1519" y="24"/>
                </a:lnTo>
                <a:lnTo>
                  <a:pt x="1528" y="28"/>
                </a:lnTo>
                <a:lnTo>
                  <a:pt x="1535" y="34"/>
                </a:lnTo>
                <a:lnTo>
                  <a:pt x="1540" y="35"/>
                </a:lnTo>
                <a:lnTo>
                  <a:pt x="1549" y="32"/>
                </a:lnTo>
                <a:lnTo>
                  <a:pt x="1559" y="29"/>
                </a:lnTo>
                <a:lnTo>
                  <a:pt x="1569" y="24"/>
                </a:lnTo>
                <a:lnTo>
                  <a:pt x="1579" y="23"/>
                </a:lnTo>
                <a:lnTo>
                  <a:pt x="1584" y="22"/>
                </a:lnTo>
                <a:lnTo>
                  <a:pt x="1593" y="20"/>
                </a:lnTo>
                <a:lnTo>
                  <a:pt x="1600" y="24"/>
                </a:lnTo>
                <a:lnTo>
                  <a:pt x="1606" y="29"/>
                </a:lnTo>
                <a:lnTo>
                  <a:pt x="1614" y="28"/>
                </a:lnTo>
                <a:lnTo>
                  <a:pt x="1617" y="33"/>
                </a:lnTo>
                <a:lnTo>
                  <a:pt x="1627" y="42"/>
                </a:lnTo>
                <a:lnTo>
                  <a:pt x="1628" y="45"/>
                </a:lnTo>
                <a:lnTo>
                  <a:pt x="1637" y="54"/>
                </a:lnTo>
                <a:lnTo>
                  <a:pt x="1648" y="52"/>
                </a:lnTo>
                <a:lnTo>
                  <a:pt x="1660" y="49"/>
                </a:lnTo>
                <a:lnTo>
                  <a:pt x="1661" y="57"/>
                </a:lnTo>
                <a:lnTo>
                  <a:pt x="1662" y="62"/>
                </a:lnTo>
                <a:lnTo>
                  <a:pt x="1672" y="59"/>
                </a:lnTo>
                <a:lnTo>
                  <a:pt x="1678" y="59"/>
                </a:lnTo>
                <a:lnTo>
                  <a:pt x="1681" y="68"/>
                </a:lnTo>
                <a:lnTo>
                  <a:pt x="1681" y="78"/>
                </a:lnTo>
                <a:lnTo>
                  <a:pt x="1680" y="85"/>
                </a:lnTo>
                <a:lnTo>
                  <a:pt x="1680" y="91"/>
                </a:lnTo>
                <a:lnTo>
                  <a:pt x="1691" y="100"/>
                </a:lnTo>
                <a:lnTo>
                  <a:pt x="1698" y="110"/>
                </a:lnTo>
                <a:lnTo>
                  <a:pt x="1705" y="111"/>
                </a:lnTo>
                <a:lnTo>
                  <a:pt x="1711" y="118"/>
                </a:lnTo>
                <a:lnTo>
                  <a:pt x="1708" y="128"/>
                </a:lnTo>
                <a:lnTo>
                  <a:pt x="1707" y="134"/>
                </a:lnTo>
                <a:lnTo>
                  <a:pt x="1716" y="129"/>
                </a:lnTo>
                <a:lnTo>
                  <a:pt x="1721" y="138"/>
                </a:lnTo>
                <a:lnTo>
                  <a:pt x="1715" y="148"/>
                </a:lnTo>
                <a:lnTo>
                  <a:pt x="1714" y="158"/>
                </a:lnTo>
                <a:lnTo>
                  <a:pt x="1721" y="161"/>
                </a:lnTo>
                <a:lnTo>
                  <a:pt x="1725" y="163"/>
                </a:lnTo>
                <a:lnTo>
                  <a:pt x="1728" y="168"/>
                </a:lnTo>
                <a:lnTo>
                  <a:pt x="1725" y="171"/>
                </a:lnTo>
                <a:lnTo>
                  <a:pt x="1716" y="171"/>
                </a:lnTo>
                <a:lnTo>
                  <a:pt x="1716" y="185"/>
                </a:lnTo>
                <a:lnTo>
                  <a:pt x="1704" y="190"/>
                </a:lnTo>
                <a:lnTo>
                  <a:pt x="1698" y="193"/>
                </a:lnTo>
                <a:lnTo>
                  <a:pt x="1715" y="195"/>
                </a:lnTo>
                <a:lnTo>
                  <a:pt x="1708" y="200"/>
                </a:lnTo>
                <a:lnTo>
                  <a:pt x="1699" y="200"/>
                </a:lnTo>
                <a:lnTo>
                  <a:pt x="1691" y="199"/>
                </a:lnTo>
                <a:lnTo>
                  <a:pt x="1682" y="201"/>
                </a:lnTo>
                <a:lnTo>
                  <a:pt x="1688" y="205"/>
                </a:lnTo>
                <a:lnTo>
                  <a:pt x="1692" y="206"/>
                </a:lnTo>
                <a:lnTo>
                  <a:pt x="1692" y="211"/>
                </a:lnTo>
                <a:lnTo>
                  <a:pt x="1685" y="215"/>
                </a:lnTo>
                <a:lnTo>
                  <a:pt x="1681" y="218"/>
                </a:lnTo>
                <a:lnTo>
                  <a:pt x="1685" y="223"/>
                </a:lnTo>
                <a:lnTo>
                  <a:pt x="1684" y="225"/>
                </a:lnTo>
                <a:lnTo>
                  <a:pt x="1677" y="228"/>
                </a:lnTo>
                <a:lnTo>
                  <a:pt x="1672" y="229"/>
                </a:lnTo>
                <a:lnTo>
                  <a:pt x="1670" y="234"/>
                </a:lnTo>
                <a:lnTo>
                  <a:pt x="1680" y="245"/>
                </a:lnTo>
                <a:lnTo>
                  <a:pt x="1684" y="249"/>
                </a:lnTo>
                <a:lnTo>
                  <a:pt x="1687" y="250"/>
                </a:lnTo>
                <a:lnTo>
                  <a:pt x="1687" y="251"/>
                </a:lnTo>
                <a:lnTo>
                  <a:pt x="1684" y="255"/>
                </a:lnTo>
                <a:lnTo>
                  <a:pt x="1675" y="259"/>
                </a:lnTo>
                <a:lnTo>
                  <a:pt x="1668" y="265"/>
                </a:lnTo>
                <a:lnTo>
                  <a:pt x="1664" y="271"/>
                </a:lnTo>
                <a:lnTo>
                  <a:pt x="1662" y="279"/>
                </a:lnTo>
                <a:lnTo>
                  <a:pt x="1662" y="285"/>
                </a:lnTo>
                <a:lnTo>
                  <a:pt x="1658" y="294"/>
                </a:lnTo>
                <a:lnTo>
                  <a:pt x="1657" y="296"/>
                </a:lnTo>
                <a:lnTo>
                  <a:pt x="1653" y="299"/>
                </a:lnTo>
                <a:lnTo>
                  <a:pt x="1648" y="308"/>
                </a:lnTo>
                <a:lnTo>
                  <a:pt x="1644" y="316"/>
                </a:lnTo>
                <a:lnTo>
                  <a:pt x="1640" y="318"/>
                </a:lnTo>
                <a:lnTo>
                  <a:pt x="1637" y="324"/>
                </a:lnTo>
                <a:lnTo>
                  <a:pt x="1640" y="329"/>
                </a:lnTo>
                <a:lnTo>
                  <a:pt x="1640" y="335"/>
                </a:lnTo>
                <a:lnTo>
                  <a:pt x="1635" y="338"/>
                </a:lnTo>
                <a:lnTo>
                  <a:pt x="1631" y="334"/>
                </a:lnTo>
                <a:lnTo>
                  <a:pt x="1626" y="333"/>
                </a:lnTo>
                <a:lnTo>
                  <a:pt x="1621" y="335"/>
                </a:lnTo>
                <a:lnTo>
                  <a:pt x="1626" y="339"/>
                </a:lnTo>
                <a:lnTo>
                  <a:pt x="1618" y="343"/>
                </a:lnTo>
                <a:lnTo>
                  <a:pt x="1613" y="345"/>
                </a:lnTo>
                <a:lnTo>
                  <a:pt x="1611" y="354"/>
                </a:lnTo>
                <a:lnTo>
                  <a:pt x="1610" y="360"/>
                </a:lnTo>
                <a:lnTo>
                  <a:pt x="1613" y="366"/>
                </a:lnTo>
                <a:lnTo>
                  <a:pt x="1620" y="372"/>
                </a:lnTo>
                <a:lnTo>
                  <a:pt x="1618" y="381"/>
                </a:lnTo>
                <a:lnTo>
                  <a:pt x="1617" y="389"/>
                </a:lnTo>
                <a:lnTo>
                  <a:pt x="1610" y="395"/>
                </a:lnTo>
                <a:lnTo>
                  <a:pt x="1601" y="397"/>
                </a:lnTo>
                <a:lnTo>
                  <a:pt x="1590" y="400"/>
                </a:lnTo>
                <a:lnTo>
                  <a:pt x="1583" y="404"/>
                </a:lnTo>
                <a:lnTo>
                  <a:pt x="1572" y="410"/>
                </a:lnTo>
                <a:lnTo>
                  <a:pt x="1563" y="412"/>
                </a:lnTo>
                <a:lnTo>
                  <a:pt x="1562" y="412"/>
                </a:lnTo>
                <a:lnTo>
                  <a:pt x="1553" y="410"/>
                </a:lnTo>
                <a:lnTo>
                  <a:pt x="1543" y="414"/>
                </a:lnTo>
                <a:lnTo>
                  <a:pt x="1536" y="412"/>
                </a:lnTo>
                <a:lnTo>
                  <a:pt x="1533" y="411"/>
                </a:lnTo>
                <a:lnTo>
                  <a:pt x="1525" y="411"/>
                </a:lnTo>
                <a:lnTo>
                  <a:pt x="1518" y="412"/>
                </a:lnTo>
                <a:lnTo>
                  <a:pt x="1512" y="412"/>
                </a:lnTo>
                <a:lnTo>
                  <a:pt x="1505" y="417"/>
                </a:lnTo>
                <a:lnTo>
                  <a:pt x="1508" y="417"/>
                </a:lnTo>
                <a:lnTo>
                  <a:pt x="1503" y="422"/>
                </a:lnTo>
                <a:lnTo>
                  <a:pt x="1496" y="426"/>
                </a:lnTo>
                <a:lnTo>
                  <a:pt x="1489" y="435"/>
                </a:lnTo>
                <a:lnTo>
                  <a:pt x="1491" y="444"/>
                </a:lnTo>
                <a:lnTo>
                  <a:pt x="1493" y="451"/>
                </a:lnTo>
                <a:lnTo>
                  <a:pt x="1488" y="454"/>
                </a:lnTo>
                <a:lnTo>
                  <a:pt x="1476" y="460"/>
                </a:lnTo>
                <a:lnTo>
                  <a:pt x="1472" y="459"/>
                </a:lnTo>
                <a:lnTo>
                  <a:pt x="1466" y="465"/>
                </a:lnTo>
                <a:lnTo>
                  <a:pt x="1465" y="474"/>
                </a:lnTo>
                <a:lnTo>
                  <a:pt x="1458" y="481"/>
                </a:lnTo>
                <a:lnTo>
                  <a:pt x="1452" y="485"/>
                </a:lnTo>
                <a:lnTo>
                  <a:pt x="1454" y="490"/>
                </a:lnTo>
                <a:lnTo>
                  <a:pt x="1456" y="491"/>
                </a:lnTo>
                <a:lnTo>
                  <a:pt x="1462" y="496"/>
                </a:lnTo>
                <a:lnTo>
                  <a:pt x="1462" y="501"/>
                </a:lnTo>
                <a:lnTo>
                  <a:pt x="1455" y="507"/>
                </a:lnTo>
                <a:lnTo>
                  <a:pt x="1459" y="511"/>
                </a:lnTo>
                <a:lnTo>
                  <a:pt x="1466" y="512"/>
                </a:lnTo>
                <a:lnTo>
                  <a:pt x="1469" y="517"/>
                </a:lnTo>
                <a:lnTo>
                  <a:pt x="1474" y="521"/>
                </a:lnTo>
                <a:lnTo>
                  <a:pt x="1474" y="525"/>
                </a:lnTo>
                <a:lnTo>
                  <a:pt x="1461" y="530"/>
                </a:lnTo>
                <a:lnTo>
                  <a:pt x="1454" y="539"/>
                </a:lnTo>
                <a:lnTo>
                  <a:pt x="1449" y="550"/>
                </a:lnTo>
                <a:lnTo>
                  <a:pt x="1451" y="560"/>
                </a:lnTo>
                <a:lnTo>
                  <a:pt x="1456" y="567"/>
                </a:lnTo>
                <a:lnTo>
                  <a:pt x="1461" y="572"/>
                </a:lnTo>
                <a:lnTo>
                  <a:pt x="1465" y="577"/>
                </a:lnTo>
                <a:lnTo>
                  <a:pt x="1466" y="582"/>
                </a:lnTo>
                <a:lnTo>
                  <a:pt x="1465" y="585"/>
                </a:lnTo>
                <a:lnTo>
                  <a:pt x="1465" y="592"/>
                </a:lnTo>
                <a:lnTo>
                  <a:pt x="1461" y="606"/>
                </a:lnTo>
                <a:lnTo>
                  <a:pt x="1458" y="609"/>
                </a:lnTo>
                <a:lnTo>
                  <a:pt x="1454" y="611"/>
                </a:lnTo>
                <a:lnTo>
                  <a:pt x="1445" y="615"/>
                </a:lnTo>
                <a:lnTo>
                  <a:pt x="1432" y="624"/>
                </a:lnTo>
                <a:lnTo>
                  <a:pt x="1421" y="631"/>
                </a:lnTo>
                <a:lnTo>
                  <a:pt x="1412" y="640"/>
                </a:lnTo>
                <a:lnTo>
                  <a:pt x="1407" y="646"/>
                </a:lnTo>
                <a:lnTo>
                  <a:pt x="1401" y="652"/>
                </a:lnTo>
                <a:lnTo>
                  <a:pt x="1411" y="653"/>
                </a:lnTo>
                <a:lnTo>
                  <a:pt x="1418" y="658"/>
                </a:lnTo>
                <a:lnTo>
                  <a:pt x="1422" y="671"/>
                </a:lnTo>
                <a:lnTo>
                  <a:pt x="1424" y="683"/>
                </a:lnTo>
                <a:lnTo>
                  <a:pt x="1429" y="695"/>
                </a:lnTo>
                <a:lnTo>
                  <a:pt x="1434" y="706"/>
                </a:lnTo>
                <a:lnTo>
                  <a:pt x="1437" y="720"/>
                </a:lnTo>
                <a:lnTo>
                  <a:pt x="1431" y="730"/>
                </a:lnTo>
                <a:lnTo>
                  <a:pt x="1429" y="746"/>
                </a:lnTo>
                <a:lnTo>
                  <a:pt x="1425" y="751"/>
                </a:lnTo>
                <a:lnTo>
                  <a:pt x="1422" y="758"/>
                </a:lnTo>
                <a:lnTo>
                  <a:pt x="1428" y="767"/>
                </a:lnTo>
                <a:lnTo>
                  <a:pt x="1434" y="771"/>
                </a:lnTo>
                <a:lnTo>
                  <a:pt x="1435" y="777"/>
                </a:lnTo>
                <a:lnTo>
                  <a:pt x="1434" y="783"/>
                </a:lnTo>
                <a:lnTo>
                  <a:pt x="1445" y="787"/>
                </a:lnTo>
                <a:lnTo>
                  <a:pt x="1456" y="797"/>
                </a:lnTo>
                <a:lnTo>
                  <a:pt x="1465" y="801"/>
                </a:lnTo>
                <a:lnTo>
                  <a:pt x="1469" y="806"/>
                </a:lnTo>
                <a:lnTo>
                  <a:pt x="1461" y="816"/>
                </a:lnTo>
                <a:lnTo>
                  <a:pt x="1456" y="823"/>
                </a:lnTo>
                <a:lnTo>
                  <a:pt x="1462" y="828"/>
                </a:lnTo>
                <a:lnTo>
                  <a:pt x="1471" y="835"/>
                </a:lnTo>
                <a:lnTo>
                  <a:pt x="1475" y="843"/>
                </a:lnTo>
                <a:lnTo>
                  <a:pt x="1481" y="838"/>
                </a:lnTo>
                <a:lnTo>
                  <a:pt x="1488" y="832"/>
                </a:lnTo>
                <a:lnTo>
                  <a:pt x="1489" y="823"/>
                </a:lnTo>
                <a:lnTo>
                  <a:pt x="1502" y="820"/>
                </a:lnTo>
                <a:lnTo>
                  <a:pt x="1503" y="811"/>
                </a:lnTo>
                <a:lnTo>
                  <a:pt x="1510" y="805"/>
                </a:lnTo>
                <a:lnTo>
                  <a:pt x="1522" y="812"/>
                </a:lnTo>
                <a:lnTo>
                  <a:pt x="1533" y="815"/>
                </a:lnTo>
                <a:lnTo>
                  <a:pt x="1539" y="818"/>
                </a:lnTo>
                <a:lnTo>
                  <a:pt x="1546" y="828"/>
                </a:lnTo>
                <a:lnTo>
                  <a:pt x="1553" y="828"/>
                </a:lnTo>
                <a:lnTo>
                  <a:pt x="1556" y="838"/>
                </a:lnTo>
                <a:lnTo>
                  <a:pt x="1560" y="840"/>
                </a:lnTo>
                <a:lnTo>
                  <a:pt x="1566" y="847"/>
                </a:lnTo>
                <a:lnTo>
                  <a:pt x="1573" y="853"/>
                </a:lnTo>
                <a:lnTo>
                  <a:pt x="1581" y="856"/>
                </a:lnTo>
                <a:lnTo>
                  <a:pt x="1587" y="851"/>
                </a:lnTo>
                <a:lnTo>
                  <a:pt x="1590" y="856"/>
                </a:lnTo>
                <a:lnTo>
                  <a:pt x="1594" y="855"/>
                </a:lnTo>
                <a:lnTo>
                  <a:pt x="1597" y="850"/>
                </a:lnTo>
                <a:lnTo>
                  <a:pt x="1600" y="855"/>
                </a:lnTo>
                <a:lnTo>
                  <a:pt x="1601" y="862"/>
                </a:lnTo>
                <a:lnTo>
                  <a:pt x="1607" y="868"/>
                </a:lnTo>
                <a:lnTo>
                  <a:pt x="1614" y="870"/>
                </a:lnTo>
                <a:lnTo>
                  <a:pt x="1623" y="868"/>
                </a:lnTo>
                <a:lnTo>
                  <a:pt x="1631" y="863"/>
                </a:lnTo>
                <a:lnTo>
                  <a:pt x="1635" y="856"/>
                </a:lnTo>
                <a:lnTo>
                  <a:pt x="1641" y="847"/>
                </a:lnTo>
                <a:lnTo>
                  <a:pt x="1647" y="840"/>
                </a:lnTo>
                <a:lnTo>
                  <a:pt x="1651" y="831"/>
                </a:lnTo>
                <a:lnTo>
                  <a:pt x="1658" y="825"/>
                </a:lnTo>
                <a:lnTo>
                  <a:pt x="1662" y="815"/>
                </a:lnTo>
                <a:lnTo>
                  <a:pt x="1670" y="807"/>
                </a:lnTo>
                <a:lnTo>
                  <a:pt x="1672" y="801"/>
                </a:lnTo>
                <a:lnTo>
                  <a:pt x="1677" y="796"/>
                </a:lnTo>
                <a:lnTo>
                  <a:pt x="1677" y="785"/>
                </a:lnTo>
                <a:lnTo>
                  <a:pt x="1677" y="790"/>
                </a:lnTo>
                <a:lnTo>
                  <a:pt x="1668" y="783"/>
                </a:lnTo>
                <a:lnTo>
                  <a:pt x="1657" y="782"/>
                </a:lnTo>
                <a:lnTo>
                  <a:pt x="1648" y="780"/>
                </a:lnTo>
                <a:lnTo>
                  <a:pt x="1654" y="773"/>
                </a:lnTo>
                <a:lnTo>
                  <a:pt x="1658" y="776"/>
                </a:lnTo>
                <a:lnTo>
                  <a:pt x="1665" y="771"/>
                </a:lnTo>
                <a:lnTo>
                  <a:pt x="1657" y="765"/>
                </a:lnTo>
                <a:lnTo>
                  <a:pt x="1660" y="752"/>
                </a:lnTo>
                <a:lnTo>
                  <a:pt x="1654" y="748"/>
                </a:lnTo>
                <a:lnTo>
                  <a:pt x="1648" y="740"/>
                </a:lnTo>
                <a:lnTo>
                  <a:pt x="1644" y="731"/>
                </a:lnTo>
                <a:lnTo>
                  <a:pt x="1635" y="725"/>
                </a:lnTo>
                <a:lnTo>
                  <a:pt x="1631" y="731"/>
                </a:lnTo>
                <a:lnTo>
                  <a:pt x="1624" y="731"/>
                </a:lnTo>
                <a:lnTo>
                  <a:pt x="1617" y="736"/>
                </a:lnTo>
                <a:lnTo>
                  <a:pt x="1610" y="740"/>
                </a:lnTo>
                <a:lnTo>
                  <a:pt x="1603" y="743"/>
                </a:lnTo>
                <a:lnTo>
                  <a:pt x="1599" y="738"/>
                </a:lnTo>
                <a:lnTo>
                  <a:pt x="1596" y="730"/>
                </a:lnTo>
                <a:lnTo>
                  <a:pt x="1594" y="718"/>
                </a:lnTo>
                <a:lnTo>
                  <a:pt x="1600" y="708"/>
                </a:lnTo>
                <a:lnTo>
                  <a:pt x="1601" y="696"/>
                </a:lnTo>
                <a:lnTo>
                  <a:pt x="1600" y="682"/>
                </a:lnTo>
                <a:lnTo>
                  <a:pt x="1604" y="672"/>
                </a:lnTo>
                <a:lnTo>
                  <a:pt x="1603" y="658"/>
                </a:lnTo>
                <a:lnTo>
                  <a:pt x="1594" y="650"/>
                </a:lnTo>
                <a:lnTo>
                  <a:pt x="1587" y="643"/>
                </a:lnTo>
                <a:lnTo>
                  <a:pt x="1577" y="637"/>
                </a:lnTo>
                <a:lnTo>
                  <a:pt x="1570" y="635"/>
                </a:lnTo>
                <a:lnTo>
                  <a:pt x="1566" y="627"/>
                </a:lnTo>
                <a:lnTo>
                  <a:pt x="1562" y="616"/>
                </a:lnTo>
                <a:lnTo>
                  <a:pt x="1563" y="604"/>
                </a:lnTo>
                <a:lnTo>
                  <a:pt x="1563" y="591"/>
                </a:lnTo>
                <a:lnTo>
                  <a:pt x="1562" y="580"/>
                </a:lnTo>
                <a:lnTo>
                  <a:pt x="1555" y="567"/>
                </a:lnTo>
                <a:lnTo>
                  <a:pt x="1550" y="556"/>
                </a:lnTo>
                <a:lnTo>
                  <a:pt x="1545" y="544"/>
                </a:lnTo>
                <a:lnTo>
                  <a:pt x="1543" y="536"/>
                </a:lnTo>
                <a:lnTo>
                  <a:pt x="1546" y="529"/>
                </a:lnTo>
                <a:lnTo>
                  <a:pt x="1536" y="522"/>
                </a:lnTo>
                <a:lnTo>
                  <a:pt x="1529" y="522"/>
                </a:lnTo>
                <a:lnTo>
                  <a:pt x="1519" y="521"/>
                </a:lnTo>
                <a:lnTo>
                  <a:pt x="1506" y="521"/>
                </a:lnTo>
                <a:lnTo>
                  <a:pt x="1498" y="516"/>
                </a:lnTo>
                <a:lnTo>
                  <a:pt x="1505" y="512"/>
                </a:lnTo>
                <a:lnTo>
                  <a:pt x="1515" y="506"/>
                </a:lnTo>
                <a:lnTo>
                  <a:pt x="1523" y="506"/>
                </a:lnTo>
                <a:lnTo>
                  <a:pt x="1532" y="504"/>
                </a:lnTo>
                <a:lnTo>
                  <a:pt x="1533" y="499"/>
                </a:lnTo>
                <a:lnTo>
                  <a:pt x="1532" y="492"/>
                </a:lnTo>
                <a:lnTo>
                  <a:pt x="1536" y="495"/>
                </a:lnTo>
                <a:lnTo>
                  <a:pt x="1543" y="495"/>
                </a:lnTo>
                <a:lnTo>
                  <a:pt x="1547" y="491"/>
                </a:lnTo>
                <a:lnTo>
                  <a:pt x="1545" y="484"/>
                </a:lnTo>
                <a:lnTo>
                  <a:pt x="1552" y="480"/>
                </a:lnTo>
                <a:lnTo>
                  <a:pt x="1557" y="475"/>
                </a:lnTo>
                <a:lnTo>
                  <a:pt x="1563" y="477"/>
                </a:lnTo>
                <a:lnTo>
                  <a:pt x="1567" y="475"/>
                </a:lnTo>
                <a:lnTo>
                  <a:pt x="1566" y="469"/>
                </a:lnTo>
                <a:lnTo>
                  <a:pt x="1574" y="466"/>
                </a:lnTo>
                <a:lnTo>
                  <a:pt x="1586" y="466"/>
                </a:lnTo>
                <a:lnTo>
                  <a:pt x="1583" y="474"/>
                </a:lnTo>
                <a:lnTo>
                  <a:pt x="1574" y="476"/>
                </a:lnTo>
                <a:lnTo>
                  <a:pt x="1567" y="481"/>
                </a:lnTo>
                <a:lnTo>
                  <a:pt x="1569" y="489"/>
                </a:lnTo>
                <a:lnTo>
                  <a:pt x="1577" y="489"/>
                </a:lnTo>
                <a:lnTo>
                  <a:pt x="1586" y="490"/>
                </a:lnTo>
                <a:lnTo>
                  <a:pt x="1590" y="491"/>
                </a:lnTo>
                <a:lnTo>
                  <a:pt x="1599" y="492"/>
                </a:lnTo>
                <a:lnTo>
                  <a:pt x="1608" y="490"/>
                </a:lnTo>
                <a:lnTo>
                  <a:pt x="1610" y="484"/>
                </a:lnTo>
                <a:lnTo>
                  <a:pt x="1604" y="475"/>
                </a:lnTo>
                <a:lnTo>
                  <a:pt x="1610" y="474"/>
                </a:lnTo>
                <a:lnTo>
                  <a:pt x="1618" y="472"/>
                </a:lnTo>
                <a:lnTo>
                  <a:pt x="1621" y="469"/>
                </a:lnTo>
                <a:lnTo>
                  <a:pt x="1614" y="467"/>
                </a:lnTo>
                <a:lnTo>
                  <a:pt x="1606" y="470"/>
                </a:lnTo>
                <a:lnTo>
                  <a:pt x="1603" y="464"/>
                </a:lnTo>
                <a:lnTo>
                  <a:pt x="1600" y="455"/>
                </a:lnTo>
                <a:lnTo>
                  <a:pt x="1607" y="456"/>
                </a:lnTo>
                <a:lnTo>
                  <a:pt x="1611" y="454"/>
                </a:lnTo>
                <a:lnTo>
                  <a:pt x="1618" y="456"/>
                </a:lnTo>
                <a:lnTo>
                  <a:pt x="1627" y="461"/>
                </a:lnTo>
                <a:lnTo>
                  <a:pt x="1631" y="465"/>
                </a:lnTo>
                <a:lnTo>
                  <a:pt x="1626" y="467"/>
                </a:lnTo>
                <a:lnTo>
                  <a:pt x="1631" y="469"/>
                </a:lnTo>
                <a:lnTo>
                  <a:pt x="1635" y="467"/>
                </a:lnTo>
                <a:lnTo>
                  <a:pt x="1640" y="459"/>
                </a:lnTo>
                <a:lnTo>
                  <a:pt x="1640" y="450"/>
                </a:lnTo>
                <a:lnTo>
                  <a:pt x="1635" y="442"/>
                </a:lnTo>
                <a:lnTo>
                  <a:pt x="1641" y="440"/>
                </a:lnTo>
                <a:lnTo>
                  <a:pt x="1647" y="435"/>
                </a:lnTo>
                <a:lnTo>
                  <a:pt x="1641" y="429"/>
                </a:lnTo>
                <a:lnTo>
                  <a:pt x="1650" y="430"/>
                </a:lnTo>
                <a:lnTo>
                  <a:pt x="1658" y="431"/>
                </a:lnTo>
                <a:lnTo>
                  <a:pt x="1665" y="432"/>
                </a:lnTo>
                <a:lnTo>
                  <a:pt x="1662" y="439"/>
                </a:lnTo>
                <a:lnTo>
                  <a:pt x="1657" y="442"/>
                </a:lnTo>
                <a:lnTo>
                  <a:pt x="1658" y="445"/>
                </a:lnTo>
                <a:lnTo>
                  <a:pt x="1664" y="449"/>
                </a:lnTo>
                <a:lnTo>
                  <a:pt x="1667" y="452"/>
                </a:lnTo>
                <a:lnTo>
                  <a:pt x="1662" y="459"/>
                </a:lnTo>
                <a:lnTo>
                  <a:pt x="1658" y="464"/>
                </a:lnTo>
                <a:lnTo>
                  <a:pt x="1658" y="469"/>
                </a:lnTo>
                <a:lnTo>
                  <a:pt x="1665" y="470"/>
                </a:lnTo>
                <a:lnTo>
                  <a:pt x="1671" y="466"/>
                </a:lnTo>
                <a:lnTo>
                  <a:pt x="1674" y="475"/>
                </a:lnTo>
                <a:lnTo>
                  <a:pt x="1672" y="482"/>
                </a:lnTo>
                <a:lnTo>
                  <a:pt x="1678" y="485"/>
                </a:lnTo>
                <a:lnTo>
                  <a:pt x="1675" y="487"/>
                </a:lnTo>
                <a:lnTo>
                  <a:pt x="1672" y="487"/>
                </a:lnTo>
                <a:lnTo>
                  <a:pt x="1667" y="490"/>
                </a:lnTo>
                <a:lnTo>
                  <a:pt x="1660" y="490"/>
                </a:lnTo>
                <a:lnTo>
                  <a:pt x="1654" y="489"/>
                </a:lnTo>
                <a:lnTo>
                  <a:pt x="1660" y="487"/>
                </a:lnTo>
                <a:lnTo>
                  <a:pt x="1667" y="481"/>
                </a:lnTo>
                <a:lnTo>
                  <a:pt x="1662" y="480"/>
                </a:lnTo>
                <a:lnTo>
                  <a:pt x="1655" y="480"/>
                </a:lnTo>
                <a:lnTo>
                  <a:pt x="1643" y="484"/>
                </a:lnTo>
                <a:lnTo>
                  <a:pt x="1635" y="489"/>
                </a:lnTo>
                <a:lnTo>
                  <a:pt x="1633" y="497"/>
                </a:lnTo>
                <a:lnTo>
                  <a:pt x="1627" y="504"/>
                </a:lnTo>
                <a:lnTo>
                  <a:pt x="1621" y="506"/>
                </a:lnTo>
                <a:lnTo>
                  <a:pt x="1614" y="512"/>
                </a:lnTo>
                <a:lnTo>
                  <a:pt x="1617" y="516"/>
                </a:lnTo>
                <a:lnTo>
                  <a:pt x="1623" y="516"/>
                </a:lnTo>
                <a:lnTo>
                  <a:pt x="1621" y="520"/>
                </a:lnTo>
                <a:lnTo>
                  <a:pt x="1623" y="527"/>
                </a:lnTo>
                <a:lnTo>
                  <a:pt x="1631" y="530"/>
                </a:lnTo>
                <a:lnTo>
                  <a:pt x="1634" y="524"/>
                </a:lnTo>
                <a:lnTo>
                  <a:pt x="1640" y="515"/>
                </a:lnTo>
                <a:lnTo>
                  <a:pt x="1640" y="502"/>
                </a:lnTo>
                <a:lnTo>
                  <a:pt x="1643" y="500"/>
                </a:lnTo>
                <a:lnTo>
                  <a:pt x="1645" y="499"/>
                </a:lnTo>
                <a:lnTo>
                  <a:pt x="1653" y="500"/>
                </a:lnTo>
                <a:lnTo>
                  <a:pt x="1658" y="496"/>
                </a:lnTo>
                <a:lnTo>
                  <a:pt x="1662" y="497"/>
                </a:lnTo>
                <a:lnTo>
                  <a:pt x="1664" y="501"/>
                </a:lnTo>
                <a:lnTo>
                  <a:pt x="1668" y="500"/>
                </a:lnTo>
                <a:lnTo>
                  <a:pt x="1670" y="506"/>
                </a:lnTo>
                <a:lnTo>
                  <a:pt x="1671" y="512"/>
                </a:lnTo>
                <a:lnTo>
                  <a:pt x="1672" y="515"/>
                </a:lnTo>
                <a:lnTo>
                  <a:pt x="1667" y="521"/>
                </a:lnTo>
                <a:lnTo>
                  <a:pt x="1660" y="520"/>
                </a:lnTo>
                <a:lnTo>
                  <a:pt x="1654" y="524"/>
                </a:lnTo>
                <a:lnTo>
                  <a:pt x="1648" y="529"/>
                </a:lnTo>
                <a:lnTo>
                  <a:pt x="1643" y="531"/>
                </a:lnTo>
                <a:lnTo>
                  <a:pt x="1641" y="537"/>
                </a:lnTo>
                <a:lnTo>
                  <a:pt x="1643" y="541"/>
                </a:lnTo>
                <a:lnTo>
                  <a:pt x="1640" y="546"/>
                </a:lnTo>
                <a:lnTo>
                  <a:pt x="1641" y="555"/>
                </a:lnTo>
                <a:lnTo>
                  <a:pt x="1648" y="552"/>
                </a:lnTo>
                <a:lnTo>
                  <a:pt x="1654" y="544"/>
                </a:lnTo>
                <a:lnTo>
                  <a:pt x="1661" y="539"/>
                </a:lnTo>
                <a:lnTo>
                  <a:pt x="1670" y="539"/>
                </a:lnTo>
                <a:lnTo>
                  <a:pt x="1677" y="537"/>
                </a:lnTo>
                <a:lnTo>
                  <a:pt x="1684" y="540"/>
                </a:lnTo>
                <a:lnTo>
                  <a:pt x="1684" y="535"/>
                </a:lnTo>
                <a:lnTo>
                  <a:pt x="1681" y="526"/>
                </a:lnTo>
                <a:lnTo>
                  <a:pt x="1680" y="520"/>
                </a:lnTo>
                <a:lnTo>
                  <a:pt x="1688" y="519"/>
                </a:lnTo>
                <a:lnTo>
                  <a:pt x="1691" y="522"/>
                </a:lnTo>
                <a:lnTo>
                  <a:pt x="1694" y="527"/>
                </a:lnTo>
                <a:lnTo>
                  <a:pt x="1698" y="534"/>
                </a:lnTo>
                <a:lnTo>
                  <a:pt x="1702" y="536"/>
                </a:lnTo>
                <a:lnTo>
                  <a:pt x="1704" y="539"/>
                </a:lnTo>
                <a:lnTo>
                  <a:pt x="1702" y="541"/>
                </a:lnTo>
                <a:lnTo>
                  <a:pt x="1701" y="541"/>
                </a:lnTo>
                <a:lnTo>
                  <a:pt x="1698" y="542"/>
                </a:lnTo>
                <a:lnTo>
                  <a:pt x="1695" y="547"/>
                </a:lnTo>
                <a:lnTo>
                  <a:pt x="1695" y="559"/>
                </a:lnTo>
                <a:lnTo>
                  <a:pt x="1701" y="559"/>
                </a:lnTo>
                <a:lnTo>
                  <a:pt x="1707" y="557"/>
                </a:lnTo>
                <a:lnTo>
                  <a:pt x="1712" y="554"/>
                </a:lnTo>
                <a:lnTo>
                  <a:pt x="1712" y="547"/>
                </a:lnTo>
                <a:lnTo>
                  <a:pt x="1716" y="551"/>
                </a:lnTo>
                <a:lnTo>
                  <a:pt x="1721" y="555"/>
                </a:lnTo>
                <a:lnTo>
                  <a:pt x="1725" y="559"/>
                </a:lnTo>
                <a:lnTo>
                  <a:pt x="1726" y="562"/>
                </a:lnTo>
                <a:lnTo>
                  <a:pt x="1724" y="571"/>
                </a:lnTo>
                <a:lnTo>
                  <a:pt x="1732" y="569"/>
                </a:lnTo>
                <a:lnTo>
                  <a:pt x="1739" y="570"/>
                </a:lnTo>
                <a:lnTo>
                  <a:pt x="1745" y="569"/>
                </a:lnTo>
                <a:lnTo>
                  <a:pt x="1743" y="562"/>
                </a:lnTo>
                <a:lnTo>
                  <a:pt x="1746" y="559"/>
                </a:lnTo>
                <a:lnTo>
                  <a:pt x="1752" y="562"/>
                </a:lnTo>
                <a:lnTo>
                  <a:pt x="1755" y="567"/>
                </a:lnTo>
                <a:lnTo>
                  <a:pt x="1760" y="569"/>
                </a:lnTo>
                <a:lnTo>
                  <a:pt x="1766" y="566"/>
                </a:lnTo>
                <a:lnTo>
                  <a:pt x="1762" y="561"/>
                </a:lnTo>
                <a:lnTo>
                  <a:pt x="1763" y="557"/>
                </a:lnTo>
                <a:lnTo>
                  <a:pt x="1770" y="559"/>
                </a:lnTo>
                <a:lnTo>
                  <a:pt x="1772" y="566"/>
                </a:lnTo>
                <a:lnTo>
                  <a:pt x="1776" y="570"/>
                </a:lnTo>
                <a:lnTo>
                  <a:pt x="1780" y="565"/>
                </a:lnTo>
                <a:lnTo>
                  <a:pt x="1783" y="565"/>
                </a:lnTo>
                <a:lnTo>
                  <a:pt x="1785" y="561"/>
                </a:lnTo>
                <a:lnTo>
                  <a:pt x="1786" y="555"/>
                </a:lnTo>
                <a:lnTo>
                  <a:pt x="1786" y="549"/>
                </a:lnTo>
                <a:lnTo>
                  <a:pt x="1782" y="540"/>
                </a:lnTo>
                <a:lnTo>
                  <a:pt x="1783" y="537"/>
                </a:lnTo>
                <a:lnTo>
                  <a:pt x="1789" y="536"/>
                </a:lnTo>
                <a:lnTo>
                  <a:pt x="1795" y="540"/>
                </a:lnTo>
                <a:lnTo>
                  <a:pt x="1799" y="541"/>
                </a:lnTo>
                <a:lnTo>
                  <a:pt x="1802" y="536"/>
                </a:lnTo>
                <a:lnTo>
                  <a:pt x="1802" y="529"/>
                </a:lnTo>
                <a:lnTo>
                  <a:pt x="1797" y="524"/>
                </a:lnTo>
                <a:lnTo>
                  <a:pt x="1789" y="520"/>
                </a:lnTo>
                <a:lnTo>
                  <a:pt x="1779" y="517"/>
                </a:lnTo>
                <a:lnTo>
                  <a:pt x="1775" y="519"/>
                </a:lnTo>
                <a:lnTo>
                  <a:pt x="1773" y="511"/>
                </a:lnTo>
                <a:lnTo>
                  <a:pt x="1773" y="510"/>
                </a:lnTo>
                <a:lnTo>
                  <a:pt x="1779" y="504"/>
                </a:lnTo>
                <a:lnTo>
                  <a:pt x="1787" y="501"/>
                </a:lnTo>
                <a:lnTo>
                  <a:pt x="1799" y="501"/>
                </a:lnTo>
                <a:lnTo>
                  <a:pt x="1799" y="515"/>
                </a:lnTo>
                <a:lnTo>
                  <a:pt x="1805" y="519"/>
                </a:lnTo>
                <a:lnTo>
                  <a:pt x="1809" y="515"/>
                </a:lnTo>
                <a:lnTo>
                  <a:pt x="1814" y="519"/>
                </a:lnTo>
                <a:lnTo>
                  <a:pt x="1822" y="524"/>
                </a:lnTo>
                <a:lnTo>
                  <a:pt x="1826" y="525"/>
                </a:lnTo>
                <a:lnTo>
                  <a:pt x="1834" y="521"/>
                </a:lnTo>
                <a:lnTo>
                  <a:pt x="1843" y="517"/>
                </a:lnTo>
                <a:lnTo>
                  <a:pt x="1840" y="527"/>
                </a:lnTo>
                <a:lnTo>
                  <a:pt x="1833" y="534"/>
                </a:lnTo>
                <a:lnTo>
                  <a:pt x="1829" y="540"/>
                </a:lnTo>
                <a:lnTo>
                  <a:pt x="1822" y="544"/>
                </a:lnTo>
                <a:lnTo>
                  <a:pt x="1817" y="546"/>
                </a:lnTo>
                <a:lnTo>
                  <a:pt x="1813" y="552"/>
                </a:lnTo>
                <a:lnTo>
                  <a:pt x="1816" y="564"/>
                </a:lnTo>
                <a:lnTo>
                  <a:pt x="1823" y="567"/>
                </a:lnTo>
                <a:lnTo>
                  <a:pt x="1827" y="565"/>
                </a:lnTo>
                <a:lnTo>
                  <a:pt x="1833" y="570"/>
                </a:lnTo>
                <a:lnTo>
                  <a:pt x="1839" y="567"/>
                </a:lnTo>
                <a:lnTo>
                  <a:pt x="1840" y="571"/>
                </a:lnTo>
                <a:lnTo>
                  <a:pt x="1839" y="580"/>
                </a:lnTo>
                <a:lnTo>
                  <a:pt x="1844" y="580"/>
                </a:lnTo>
                <a:lnTo>
                  <a:pt x="1854" y="575"/>
                </a:lnTo>
                <a:lnTo>
                  <a:pt x="1860" y="566"/>
                </a:lnTo>
                <a:lnTo>
                  <a:pt x="1864" y="557"/>
                </a:lnTo>
                <a:lnTo>
                  <a:pt x="1871" y="557"/>
                </a:lnTo>
                <a:lnTo>
                  <a:pt x="1885" y="561"/>
                </a:lnTo>
                <a:lnTo>
                  <a:pt x="1897" y="564"/>
                </a:lnTo>
                <a:lnTo>
                  <a:pt x="1911" y="566"/>
                </a:lnTo>
                <a:lnTo>
                  <a:pt x="1922" y="564"/>
                </a:lnTo>
                <a:lnTo>
                  <a:pt x="1934" y="569"/>
                </a:lnTo>
                <a:lnTo>
                  <a:pt x="1948" y="570"/>
                </a:lnTo>
                <a:lnTo>
                  <a:pt x="1958" y="577"/>
                </a:lnTo>
                <a:lnTo>
                  <a:pt x="1966" y="575"/>
                </a:lnTo>
                <a:lnTo>
                  <a:pt x="1969" y="566"/>
                </a:lnTo>
                <a:lnTo>
                  <a:pt x="1975" y="559"/>
                </a:lnTo>
                <a:lnTo>
                  <a:pt x="1972" y="555"/>
                </a:lnTo>
                <a:lnTo>
                  <a:pt x="1968" y="547"/>
                </a:lnTo>
                <a:lnTo>
                  <a:pt x="1969" y="534"/>
                </a:lnTo>
                <a:lnTo>
                  <a:pt x="1975" y="531"/>
                </a:lnTo>
                <a:lnTo>
                  <a:pt x="1986" y="531"/>
                </a:lnTo>
                <a:lnTo>
                  <a:pt x="1989" y="534"/>
                </a:lnTo>
                <a:lnTo>
                  <a:pt x="1991" y="529"/>
                </a:lnTo>
                <a:lnTo>
                  <a:pt x="1999" y="525"/>
                </a:lnTo>
                <a:lnTo>
                  <a:pt x="2006" y="525"/>
                </a:lnTo>
                <a:lnTo>
                  <a:pt x="2015" y="520"/>
                </a:lnTo>
                <a:lnTo>
                  <a:pt x="2019" y="515"/>
                </a:lnTo>
                <a:lnTo>
                  <a:pt x="2025" y="509"/>
                </a:lnTo>
                <a:lnTo>
                  <a:pt x="2025" y="501"/>
                </a:lnTo>
                <a:lnTo>
                  <a:pt x="2033" y="499"/>
                </a:lnTo>
                <a:lnTo>
                  <a:pt x="2049" y="494"/>
                </a:lnTo>
                <a:lnTo>
                  <a:pt x="2059" y="497"/>
                </a:lnTo>
                <a:lnTo>
                  <a:pt x="2067" y="492"/>
                </a:lnTo>
                <a:lnTo>
                  <a:pt x="2076" y="485"/>
                </a:lnTo>
                <a:lnTo>
                  <a:pt x="2083" y="482"/>
                </a:lnTo>
                <a:lnTo>
                  <a:pt x="2084" y="477"/>
                </a:lnTo>
                <a:lnTo>
                  <a:pt x="2091" y="475"/>
                </a:lnTo>
                <a:lnTo>
                  <a:pt x="2103" y="475"/>
                </a:lnTo>
                <a:lnTo>
                  <a:pt x="2109" y="469"/>
                </a:lnTo>
                <a:lnTo>
                  <a:pt x="2114" y="474"/>
                </a:lnTo>
                <a:lnTo>
                  <a:pt x="2118" y="481"/>
                </a:lnTo>
                <a:lnTo>
                  <a:pt x="2121" y="494"/>
                </a:lnTo>
                <a:lnTo>
                  <a:pt x="2126" y="504"/>
                </a:lnTo>
                <a:lnTo>
                  <a:pt x="2128" y="514"/>
                </a:lnTo>
                <a:lnTo>
                  <a:pt x="2134" y="520"/>
                </a:lnTo>
                <a:lnTo>
                  <a:pt x="2141" y="526"/>
                </a:lnTo>
                <a:lnTo>
                  <a:pt x="2148" y="531"/>
                </a:lnTo>
                <a:lnTo>
                  <a:pt x="2155" y="536"/>
                </a:lnTo>
                <a:lnTo>
                  <a:pt x="2157" y="545"/>
                </a:lnTo>
                <a:lnTo>
                  <a:pt x="2158" y="552"/>
                </a:lnTo>
                <a:lnTo>
                  <a:pt x="2144" y="557"/>
                </a:lnTo>
                <a:lnTo>
                  <a:pt x="2143" y="564"/>
                </a:lnTo>
                <a:lnTo>
                  <a:pt x="2143" y="572"/>
                </a:lnTo>
                <a:lnTo>
                  <a:pt x="2137" y="575"/>
                </a:lnTo>
                <a:lnTo>
                  <a:pt x="2138" y="584"/>
                </a:lnTo>
                <a:lnTo>
                  <a:pt x="2130" y="589"/>
                </a:lnTo>
                <a:lnTo>
                  <a:pt x="2126" y="587"/>
                </a:lnTo>
                <a:lnTo>
                  <a:pt x="2124" y="586"/>
                </a:lnTo>
                <a:lnTo>
                  <a:pt x="2120" y="580"/>
                </a:lnTo>
                <a:lnTo>
                  <a:pt x="2116" y="582"/>
                </a:lnTo>
                <a:lnTo>
                  <a:pt x="2113" y="589"/>
                </a:lnTo>
                <a:lnTo>
                  <a:pt x="2110" y="594"/>
                </a:lnTo>
                <a:lnTo>
                  <a:pt x="2118" y="599"/>
                </a:lnTo>
                <a:lnTo>
                  <a:pt x="2127" y="605"/>
                </a:lnTo>
                <a:lnTo>
                  <a:pt x="2130" y="599"/>
                </a:lnTo>
                <a:lnTo>
                  <a:pt x="2140" y="597"/>
                </a:lnTo>
                <a:lnTo>
                  <a:pt x="2147" y="599"/>
                </a:lnTo>
                <a:lnTo>
                  <a:pt x="2148" y="595"/>
                </a:lnTo>
                <a:lnTo>
                  <a:pt x="2141" y="589"/>
                </a:lnTo>
                <a:lnTo>
                  <a:pt x="2148" y="586"/>
                </a:lnTo>
                <a:lnTo>
                  <a:pt x="2154" y="584"/>
                </a:lnTo>
                <a:lnTo>
                  <a:pt x="2164" y="582"/>
                </a:lnTo>
                <a:lnTo>
                  <a:pt x="2171" y="587"/>
                </a:lnTo>
                <a:lnTo>
                  <a:pt x="2177" y="591"/>
                </a:lnTo>
                <a:lnTo>
                  <a:pt x="2180" y="591"/>
                </a:lnTo>
                <a:lnTo>
                  <a:pt x="2182" y="599"/>
                </a:lnTo>
                <a:lnTo>
                  <a:pt x="2189" y="599"/>
                </a:lnTo>
                <a:lnTo>
                  <a:pt x="2198" y="597"/>
                </a:lnTo>
                <a:lnTo>
                  <a:pt x="2201" y="591"/>
                </a:lnTo>
                <a:lnTo>
                  <a:pt x="2201" y="582"/>
                </a:lnTo>
                <a:lnTo>
                  <a:pt x="2208" y="579"/>
                </a:lnTo>
                <a:lnTo>
                  <a:pt x="2216" y="580"/>
                </a:lnTo>
                <a:lnTo>
                  <a:pt x="2222" y="577"/>
                </a:lnTo>
                <a:lnTo>
                  <a:pt x="2215" y="575"/>
                </a:lnTo>
                <a:lnTo>
                  <a:pt x="2216" y="566"/>
                </a:lnTo>
                <a:lnTo>
                  <a:pt x="2222" y="559"/>
                </a:lnTo>
                <a:lnTo>
                  <a:pt x="2231" y="566"/>
                </a:lnTo>
                <a:lnTo>
                  <a:pt x="2229" y="574"/>
                </a:lnTo>
                <a:lnTo>
                  <a:pt x="2238" y="579"/>
                </a:lnTo>
                <a:lnTo>
                  <a:pt x="2246" y="580"/>
                </a:lnTo>
                <a:lnTo>
                  <a:pt x="2246" y="586"/>
                </a:lnTo>
                <a:lnTo>
                  <a:pt x="2256" y="584"/>
                </a:lnTo>
                <a:lnTo>
                  <a:pt x="2265" y="584"/>
                </a:lnTo>
                <a:lnTo>
                  <a:pt x="2275" y="586"/>
                </a:lnTo>
                <a:lnTo>
                  <a:pt x="2279" y="581"/>
                </a:lnTo>
                <a:lnTo>
                  <a:pt x="2273" y="576"/>
                </a:lnTo>
                <a:lnTo>
                  <a:pt x="2265" y="570"/>
                </a:lnTo>
                <a:lnTo>
                  <a:pt x="2256" y="562"/>
                </a:lnTo>
                <a:lnTo>
                  <a:pt x="2259" y="559"/>
                </a:lnTo>
                <a:lnTo>
                  <a:pt x="2270" y="560"/>
                </a:lnTo>
                <a:lnTo>
                  <a:pt x="2288" y="559"/>
                </a:lnTo>
                <a:lnTo>
                  <a:pt x="2292" y="564"/>
                </a:lnTo>
                <a:lnTo>
                  <a:pt x="2295" y="570"/>
                </a:lnTo>
                <a:lnTo>
                  <a:pt x="2297" y="567"/>
                </a:lnTo>
                <a:lnTo>
                  <a:pt x="2297" y="560"/>
                </a:lnTo>
                <a:lnTo>
                  <a:pt x="2302" y="546"/>
                </a:lnTo>
                <a:lnTo>
                  <a:pt x="2307" y="549"/>
                </a:lnTo>
                <a:lnTo>
                  <a:pt x="2314" y="546"/>
                </a:lnTo>
                <a:lnTo>
                  <a:pt x="2322" y="554"/>
                </a:lnTo>
                <a:lnTo>
                  <a:pt x="2317" y="559"/>
                </a:lnTo>
                <a:lnTo>
                  <a:pt x="2309" y="569"/>
                </a:lnTo>
                <a:lnTo>
                  <a:pt x="2309" y="587"/>
                </a:lnTo>
                <a:lnTo>
                  <a:pt x="2297" y="595"/>
                </a:lnTo>
                <a:lnTo>
                  <a:pt x="2297" y="599"/>
                </a:lnTo>
                <a:lnTo>
                  <a:pt x="2302" y="606"/>
                </a:lnTo>
                <a:lnTo>
                  <a:pt x="2297" y="611"/>
                </a:lnTo>
                <a:lnTo>
                  <a:pt x="2286" y="619"/>
                </a:lnTo>
                <a:lnTo>
                  <a:pt x="2289" y="624"/>
                </a:lnTo>
                <a:lnTo>
                  <a:pt x="2297" y="624"/>
                </a:lnTo>
                <a:lnTo>
                  <a:pt x="2312" y="621"/>
                </a:lnTo>
                <a:lnTo>
                  <a:pt x="2326" y="616"/>
                </a:lnTo>
                <a:lnTo>
                  <a:pt x="2337" y="616"/>
                </a:lnTo>
                <a:lnTo>
                  <a:pt x="2337" y="625"/>
                </a:lnTo>
                <a:lnTo>
                  <a:pt x="2350" y="626"/>
                </a:lnTo>
                <a:lnTo>
                  <a:pt x="2354" y="621"/>
                </a:lnTo>
                <a:lnTo>
                  <a:pt x="2364" y="619"/>
                </a:lnTo>
                <a:lnTo>
                  <a:pt x="2374" y="620"/>
                </a:lnTo>
                <a:lnTo>
                  <a:pt x="2376" y="624"/>
                </a:lnTo>
                <a:lnTo>
                  <a:pt x="2383" y="629"/>
                </a:lnTo>
                <a:lnTo>
                  <a:pt x="2397" y="633"/>
                </a:lnTo>
                <a:lnTo>
                  <a:pt x="2401" y="631"/>
                </a:lnTo>
                <a:lnTo>
                  <a:pt x="2405" y="625"/>
                </a:lnTo>
                <a:lnTo>
                  <a:pt x="2410" y="617"/>
                </a:lnTo>
                <a:lnTo>
                  <a:pt x="2415" y="619"/>
                </a:lnTo>
                <a:lnTo>
                  <a:pt x="2422" y="625"/>
                </a:lnTo>
                <a:lnTo>
                  <a:pt x="2427" y="622"/>
                </a:lnTo>
                <a:lnTo>
                  <a:pt x="2424" y="612"/>
                </a:lnTo>
                <a:lnTo>
                  <a:pt x="2424" y="602"/>
                </a:lnTo>
                <a:lnTo>
                  <a:pt x="2428" y="594"/>
                </a:lnTo>
                <a:lnTo>
                  <a:pt x="2437" y="585"/>
                </a:lnTo>
                <a:lnTo>
                  <a:pt x="2438" y="572"/>
                </a:lnTo>
                <a:lnTo>
                  <a:pt x="2441" y="560"/>
                </a:lnTo>
                <a:lnTo>
                  <a:pt x="2449" y="550"/>
                </a:lnTo>
                <a:lnTo>
                  <a:pt x="2457" y="552"/>
                </a:lnTo>
                <a:lnTo>
                  <a:pt x="2458" y="561"/>
                </a:lnTo>
                <a:lnTo>
                  <a:pt x="2462" y="556"/>
                </a:lnTo>
                <a:lnTo>
                  <a:pt x="2466" y="549"/>
                </a:lnTo>
                <a:lnTo>
                  <a:pt x="2474" y="550"/>
                </a:lnTo>
                <a:lnTo>
                  <a:pt x="2481" y="554"/>
                </a:lnTo>
                <a:lnTo>
                  <a:pt x="2486" y="557"/>
                </a:lnTo>
                <a:lnTo>
                  <a:pt x="2495" y="555"/>
                </a:lnTo>
                <a:lnTo>
                  <a:pt x="2495" y="561"/>
                </a:lnTo>
                <a:lnTo>
                  <a:pt x="2489" y="566"/>
                </a:lnTo>
                <a:lnTo>
                  <a:pt x="2488" y="570"/>
                </a:lnTo>
                <a:lnTo>
                  <a:pt x="2501" y="570"/>
                </a:lnTo>
                <a:lnTo>
                  <a:pt x="2513" y="572"/>
                </a:lnTo>
                <a:lnTo>
                  <a:pt x="2519" y="566"/>
                </a:lnTo>
                <a:lnTo>
                  <a:pt x="2516" y="560"/>
                </a:lnTo>
                <a:lnTo>
                  <a:pt x="2508" y="557"/>
                </a:lnTo>
                <a:lnTo>
                  <a:pt x="2516" y="552"/>
                </a:lnTo>
                <a:lnTo>
                  <a:pt x="2523" y="554"/>
                </a:lnTo>
                <a:lnTo>
                  <a:pt x="2529" y="546"/>
                </a:lnTo>
                <a:lnTo>
                  <a:pt x="2526" y="544"/>
                </a:lnTo>
                <a:lnTo>
                  <a:pt x="2520" y="539"/>
                </a:lnTo>
                <a:lnTo>
                  <a:pt x="2529" y="537"/>
                </a:lnTo>
                <a:lnTo>
                  <a:pt x="2542" y="536"/>
                </a:lnTo>
                <a:lnTo>
                  <a:pt x="2552" y="540"/>
                </a:lnTo>
                <a:lnTo>
                  <a:pt x="2555" y="546"/>
                </a:lnTo>
                <a:lnTo>
                  <a:pt x="2559" y="547"/>
                </a:lnTo>
                <a:lnTo>
                  <a:pt x="2559" y="552"/>
                </a:lnTo>
                <a:lnTo>
                  <a:pt x="2550" y="557"/>
                </a:lnTo>
                <a:lnTo>
                  <a:pt x="2555" y="565"/>
                </a:lnTo>
                <a:lnTo>
                  <a:pt x="2562" y="562"/>
                </a:lnTo>
                <a:lnTo>
                  <a:pt x="2565" y="565"/>
                </a:lnTo>
                <a:lnTo>
                  <a:pt x="2560" y="569"/>
                </a:lnTo>
                <a:lnTo>
                  <a:pt x="2553" y="570"/>
                </a:lnTo>
                <a:lnTo>
                  <a:pt x="2560" y="577"/>
                </a:lnTo>
                <a:lnTo>
                  <a:pt x="2567" y="576"/>
                </a:lnTo>
                <a:lnTo>
                  <a:pt x="2579" y="580"/>
                </a:lnTo>
                <a:lnTo>
                  <a:pt x="2586" y="585"/>
                </a:lnTo>
                <a:lnTo>
                  <a:pt x="2593" y="587"/>
                </a:lnTo>
                <a:lnTo>
                  <a:pt x="2600" y="586"/>
                </a:lnTo>
                <a:lnTo>
                  <a:pt x="2607" y="592"/>
                </a:lnTo>
                <a:lnTo>
                  <a:pt x="2614" y="599"/>
                </a:lnTo>
                <a:lnTo>
                  <a:pt x="2627" y="592"/>
                </a:lnTo>
                <a:lnTo>
                  <a:pt x="2636" y="597"/>
                </a:lnTo>
                <a:lnTo>
                  <a:pt x="2644" y="602"/>
                </a:lnTo>
                <a:lnTo>
                  <a:pt x="2648" y="599"/>
                </a:lnTo>
                <a:lnTo>
                  <a:pt x="2651" y="614"/>
                </a:lnTo>
                <a:lnTo>
                  <a:pt x="2657" y="624"/>
                </a:lnTo>
                <a:lnTo>
                  <a:pt x="2654" y="631"/>
                </a:lnTo>
                <a:lnTo>
                  <a:pt x="2660" y="637"/>
                </a:lnTo>
                <a:lnTo>
                  <a:pt x="2670" y="645"/>
                </a:lnTo>
                <a:lnTo>
                  <a:pt x="2678" y="652"/>
                </a:lnTo>
                <a:lnTo>
                  <a:pt x="2690" y="648"/>
                </a:lnTo>
                <a:lnTo>
                  <a:pt x="2701" y="653"/>
                </a:lnTo>
                <a:lnTo>
                  <a:pt x="2712" y="658"/>
                </a:lnTo>
                <a:lnTo>
                  <a:pt x="2722" y="662"/>
                </a:lnTo>
                <a:lnTo>
                  <a:pt x="2728" y="668"/>
                </a:lnTo>
                <a:lnTo>
                  <a:pt x="2732" y="667"/>
                </a:lnTo>
                <a:lnTo>
                  <a:pt x="2742" y="663"/>
                </a:lnTo>
                <a:lnTo>
                  <a:pt x="2749" y="660"/>
                </a:lnTo>
                <a:lnTo>
                  <a:pt x="2749" y="666"/>
                </a:lnTo>
                <a:lnTo>
                  <a:pt x="2755" y="671"/>
                </a:lnTo>
                <a:lnTo>
                  <a:pt x="2751" y="678"/>
                </a:lnTo>
                <a:lnTo>
                  <a:pt x="2751" y="683"/>
                </a:lnTo>
                <a:lnTo>
                  <a:pt x="2758" y="678"/>
                </a:lnTo>
                <a:lnTo>
                  <a:pt x="2763" y="676"/>
                </a:lnTo>
                <a:lnTo>
                  <a:pt x="2766" y="671"/>
                </a:lnTo>
                <a:lnTo>
                  <a:pt x="2769" y="677"/>
                </a:lnTo>
                <a:lnTo>
                  <a:pt x="2769" y="685"/>
                </a:lnTo>
                <a:lnTo>
                  <a:pt x="2766" y="692"/>
                </a:lnTo>
                <a:lnTo>
                  <a:pt x="2762" y="698"/>
                </a:lnTo>
                <a:lnTo>
                  <a:pt x="2766" y="705"/>
                </a:lnTo>
                <a:lnTo>
                  <a:pt x="2772" y="702"/>
                </a:lnTo>
                <a:lnTo>
                  <a:pt x="2778" y="698"/>
                </a:lnTo>
                <a:lnTo>
                  <a:pt x="2788" y="698"/>
                </a:lnTo>
                <a:lnTo>
                  <a:pt x="2792" y="703"/>
                </a:lnTo>
                <a:lnTo>
                  <a:pt x="2790" y="713"/>
                </a:lnTo>
                <a:lnTo>
                  <a:pt x="2789" y="717"/>
                </a:lnTo>
                <a:lnTo>
                  <a:pt x="2802" y="720"/>
                </a:lnTo>
                <a:lnTo>
                  <a:pt x="2810" y="725"/>
                </a:lnTo>
                <a:lnTo>
                  <a:pt x="2817" y="728"/>
                </a:lnTo>
                <a:lnTo>
                  <a:pt x="2823" y="725"/>
                </a:lnTo>
                <a:lnTo>
                  <a:pt x="2822" y="713"/>
                </a:lnTo>
                <a:lnTo>
                  <a:pt x="2820" y="700"/>
                </a:lnTo>
                <a:lnTo>
                  <a:pt x="2826" y="693"/>
                </a:lnTo>
                <a:lnTo>
                  <a:pt x="2833" y="698"/>
                </a:lnTo>
                <a:lnTo>
                  <a:pt x="2840" y="701"/>
                </a:lnTo>
                <a:lnTo>
                  <a:pt x="2849" y="700"/>
                </a:lnTo>
                <a:lnTo>
                  <a:pt x="2857" y="702"/>
                </a:lnTo>
                <a:lnTo>
                  <a:pt x="2863" y="710"/>
                </a:lnTo>
                <a:lnTo>
                  <a:pt x="2876" y="706"/>
                </a:lnTo>
                <a:lnTo>
                  <a:pt x="2891" y="698"/>
                </a:lnTo>
                <a:lnTo>
                  <a:pt x="2907" y="692"/>
                </a:lnTo>
                <a:lnTo>
                  <a:pt x="2917" y="697"/>
                </a:lnTo>
                <a:lnTo>
                  <a:pt x="2921" y="706"/>
                </a:lnTo>
                <a:lnTo>
                  <a:pt x="2927" y="712"/>
                </a:lnTo>
                <a:lnTo>
                  <a:pt x="2937" y="712"/>
                </a:lnTo>
                <a:lnTo>
                  <a:pt x="2942" y="717"/>
                </a:lnTo>
                <a:lnTo>
                  <a:pt x="2942" y="725"/>
                </a:lnTo>
                <a:lnTo>
                  <a:pt x="2951" y="726"/>
                </a:lnTo>
                <a:lnTo>
                  <a:pt x="2952" y="733"/>
                </a:lnTo>
                <a:lnTo>
                  <a:pt x="2951" y="741"/>
                </a:lnTo>
                <a:lnTo>
                  <a:pt x="2938" y="741"/>
                </a:lnTo>
                <a:lnTo>
                  <a:pt x="2924" y="738"/>
                </a:lnTo>
                <a:lnTo>
                  <a:pt x="2927" y="750"/>
                </a:lnTo>
                <a:lnTo>
                  <a:pt x="2930" y="755"/>
                </a:lnTo>
                <a:lnTo>
                  <a:pt x="2930" y="773"/>
                </a:lnTo>
                <a:lnTo>
                  <a:pt x="2927" y="788"/>
                </a:lnTo>
                <a:lnTo>
                  <a:pt x="2930" y="796"/>
                </a:lnTo>
                <a:lnTo>
                  <a:pt x="2940" y="792"/>
                </a:lnTo>
                <a:lnTo>
                  <a:pt x="2944" y="800"/>
                </a:lnTo>
                <a:lnTo>
                  <a:pt x="2940" y="817"/>
                </a:lnTo>
                <a:lnTo>
                  <a:pt x="2940" y="835"/>
                </a:lnTo>
                <a:lnTo>
                  <a:pt x="2934" y="840"/>
                </a:lnTo>
                <a:lnTo>
                  <a:pt x="2937" y="855"/>
                </a:lnTo>
                <a:lnTo>
                  <a:pt x="2932" y="863"/>
                </a:lnTo>
                <a:lnTo>
                  <a:pt x="2928" y="868"/>
                </a:lnTo>
                <a:lnTo>
                  <a:pt x="2920" y="866"/>
                </a:lnTo>
                <a:lnTo>
                  <a:pt x="2905" y="862"/>
                </a:lnTo>
                <a:lnTo>
                  <a:pt x="2910" y="873"/>
                </a:lnTo>
                <a:lnTo>
                  <a:pt x="2921" y="882"/>
                </a:lnTo>
                <a:lnTo>
                  <a:pt x="2932" y="890"/>
                </a:lnTo>
                <a:lnTo>
                  <a:pt x="2938" y="896"/>
                </a:lnTo>
                <a:lnTo>
                  <a:pt x="2934" y="906"/>
                </a:lnTo>
                <a:lnTo>
                  <a:pt x="2941" y="908"/>
                </a:lnTo>
                <a:lnTo>
                  <a:pt x="2949" y="912"/>
                </a:lnTo>
                <a:lnTo>
                  <a:pt x="2954" y="917"/>
                </a:lnTo>
                <a:lnTo>
                  <a:pt x="2954" y="922"/>
                </a:lnTo>
                <a:lnTo>
                  <a:pt x="2952" y="927"/>
                </a:lnTo>
                <a:lnTo>
                  <a:pt x="2964" y="924"/>
                </a:lnTo>
                <a:lnTo>
                  <a:pt x="2969" y="928"/>
                </a:lnTo>
                <a:lnTo>
                  <a:pt x="2978" y="936"/>
                </a:lnTo>
                <a:lnTo>
                  <a:pt x="2988" y="944"/>
                </a:lnTo>
                <a:lnTo>
                  <a:pt x="2998" y="949"/>
                </a:lnTo>
                <a:lnTo>
                  <a:pt x="3009" y="956"/>
                </a:lnTo>
                <a:lnTo>
                  <a:pt x="3018" y="952"/>
                </a:lnTo>
                <a:lnTo>
                  <a:pt x="3032" y="952"/>
                </a:lnTo>
                <a:lnTo>
                  <a:pt x="3046" y="953"/>
                </a:lnTo>
                <a:lnTo>
                  <a:pt x="3065" y="951"/>
                </a:lnTo>
                <a:lnTo>
                  <a:pt x="3080" y="949"/>
                </a:lnTo>
                <a:lnTo>
                  <a:pt x="3090" y="942"/>
                </a:lnTo>
                <a:lnTo>
                  <a:pt x="3096" y="936"/>
                </a:lnTo>
                <a:lnTo>
                  <a:pt x="3099" y="926"/>
                </a:lnTo>
                <a:lnTo>
                  <a:pt x="3101" y="917"/>
                </a:lnTo>
                <a:lnTo>
                  <a:pt x="3104" y="908"/>
                </a:lnTo>
                <a:lnTo>
                  <a:pt x="3109" y="901"/>
                </a:lnTo>
                <a:lnTo>
                  <a:pt x="3117" y="895"/>
                </a:lnTo>
                <a:lnTo>
                  <a:pt x="3123" y="887"/>
                </a:lnTo>
                <a:lnTo>
                  <a:pt x="3127" y="881"/>
                </a:lnTo>
                <a:lnTo>
                  <a:pt x="3133" y="872"/>
                </a:lnTo>
                <a:lnTo>
                  <a:pt x="3138" y="873"/>
                </a:lnTo>
                <a:lnTo>
                  <a:pt x="3150" y="877"/>
                </a:lnTo>
                <a:lnTo>
                  <a:pt x="3164" y="881"/>
                </a:lnTo>
                <a:lnTo>
                  <a:pt x="3170" y="893"/>
                </a:lnTo>
                <a:lnTo>
                  <a:pt x="3187" y="895"/>
                </a:lnTo>
                <a:lnTo>
                  <a:pt x="3195" y="900"/>
                </a:lnTo>
                <a:lnTo>
                  <a:pt x="3198" y="902"/>
                </a:lnTo>
                <a:lnTo>
                  <a:pt x="3195" y="912"/>
                </a:lnTo>
                <a:lnTo>
                  <a:pt x="3201" y="921"/>
                </a:lnTo>
                <a:lnTo>
                  <a:pt x="3209" y="932"/>
                </a:lnTo>
                <a:lnTo>
                  <a:pt x="3217" y="942"/>
                </a:lnTo>
                <a:lnTo>
                  <a:pt x="3224" y="948"/>
                </a:lnTo>
                <a:lnTo>
                  <a:pt x="3232" y="952"/>
                </a:lnTo>
                <a:lnTo>
                  <a:pt x="3248" y="958"/>
                </a:lnTo>
                <a:lnTo>
                  <a:pt x="3259" y="963"/>
                </a:lnTo>
                <a:lnTo>
                  <a:pt x="3266" y="972"/>
                </a:lnTo>
                <a:lnTo>
                  <a:pt x="3269" y="984"/>
                </a:lnTo>
                <a:lnTo>
                  <a:pt x="3272" y="996"/>
                </a:lnTo>
                <a:lnTo>
                  <a:pt x="3273" y="1006"/>
                </a:lnTo>
                <a:lnTo>
                  <a:pt x="3275" y="1014"/>
                </a:lnTo>
                <a:lnTo>
                  <a:pt x="3278" y="1023"/>
                </a:lnTo>
                <a:lnTo>
                  <a:pt x="3286" y="1028"/>
                </a:lnTo>
                <a:lnTo>
                  <a:pt x="3299" y="1032"/>
                </a:lnTo>
                <a:lnTo>
                  <a:pt x="3313" y="1037"/>
                </a:lnTo>
                <a:lnTo>
                  <a:pt x="3326" y="1038"/>
                </a:lnTo>
                <a:lnTo>
                  <a:pt x="3336" y="1042"/>
                </a:lnTo>
                <a:lnTo>
                  <a:pt x="3343" y="1039"/>
                </a:lnTo>
                <a:lnTo>
                  <a:pt x="3343" y="1022"/>
                </a:lnTo>
                <a:lnTo>
                  <a:pt x="3350" y="1022"/>
                </a:lnTo>
                <a:lnTo>
                  <a:pt x="3356" y="1017"/>
                </a:lnTo>
                <a:lnTo>
                  <a:pt x="3366" y="1017"/>
                </a:lnTo>
                <a:lnTo>
                  <a:pt x="3369" y="1023"/>
                </a:lnTo>
                <a:lnTo>
                  <a:pt x="3371" y="1032"/>
                </a:lnTo>
                <a:lnTo>
                  <a:pt x="3371" y="1041"/>
                </a:lnTo>
                <a:lnTo>
                  <a:pt x="3369" y="1057"/>
                </a:lnTo>
                <a:lnTo>
                  <a:pt x="3363" y="1066"/>
                </a:lnTo>
                <a:lnTo>
                  <a:pt x="3356" y="1072"/>
                </a:lnTo>
                <a:lnTo>
                  <a:pt x="3356" y="1078"/>
                </a:lnTo>
                <a:lnTo>
                  <a:pt x="3357" y="1089"/>
                </a:lnTo>
                <a:lnTo>
                  <a:pt x="3353" y="1098"/>
                </a:lnTo>
                <a:lnTo>
                  <a:pt x="3360" y="1106"/>
                </a:lnTo>
                <a:lnTo>
                  <a:pt x="3369" y="1102"/>
                </a:lnTo>
                <a:lnTo>
                  <a:pt x="3380" y="1097"/>
                </a:lnTo>
                <a:lnTo>
                  <a:pt x="3381" y="1102"/>
                </a:lnTo>
                <a:lnTo>
                  <a:pt x="3388" y="1108"/>
                </a:lnTo>
                <a:lnTo>
                  <a:pt x="3393" y="1113"/>
                </a:lnTo>
                <a:lnTo>
                  <a:pt x="3390" y="1119"/>
                </a:lnTo>
                <a:lnTo>
                  <a:pt x="3386" y="1133"/>
                </a:lnTo>
                <a:lnTo>
                  <a:pt x="3386" y="1144"/>
                </a:lnTo>
                <a:lnTo>
                  <a:pt x="3384" y="1153"/>
                </a:lnTo>
                <a:lnTo>
                  <a:pt x="3384" y="1158"/>
                </a:lnTo>
                <a:lnTo>
                  <a:pt x="3380" y="1163"/>
                </a:lnTo>
                <a:lnTo>
                  <a:pt x="3377" y="1167"/>
                </a:lnTo>
                <a:lnTo>
                  <a:pt x="3387" y="1179"/>
                </a:lnTo>
                <a:lnTo>
                  <a:pt x="3393" y="1183"/>
                </a:lnTo>
                <a:lnTo>
                  <a:pt x="3405" y="1188"/>
                </a:lnTo>
                <a:lnTo>
                  <a:pt x="3408" y="1195"/>
                </a:lnTo>
                <a:lnTo>
                  <a:pt x="3414" y="1212"/>
                </a:lnTo>
                <a:lnTo>
                  <a:pt x="3420" y="1224"/>
                </a:lnTo>
                <a:lnTo>
                  <a:pt x="3427" y="1223"/>
                </a:lnTo>
                <a:lnTo>
                  <a:pt x="3430" y="1212"/>
                </a:lnTo>
                <a:lnTo>
                  <a:pt x="3440" y="1218"/>
                </a:lnTo>
                <a:lnTo>
                  <a:pt x="3454" y="1224"/>
                </a:lnTo>
                <a:lnTo>
                  <a:pt x="3465" y="1222"/>
                </a:lnTo>
                <a:lnTo>
                  <a:pt x="3471" y="1224"/>
                </a:lnTo>
                <a:lnTo>
                  <a:pt x="3476" y="1220"/>
                </a:lnTo>
                <a:lnTo>
                  <a:pt x="3486" y="1222"/>
                </a:lnTo>
                <a:lnTo>
                  <a:pt x="3496" y="1229"/>
                </a:lnTo>
                <a:lnTo>
                  <a:pt x="3502" y="1237"/>
                </a:lnTo>
                <a:lnTo>
                  <a:pt x="3501" y="1247"/>
                </a:lnTo>
                <a:lnTo>
                  <a:pt x="3499" y="1257"/>
                </a:lnTo>
              </a:path>
            </a:pathLst>
          </a:custGeom>
          <a:solidFill>
            <a:srgbClr val="00FF00"/>
          </a:solidFill>
          <a:ln w="3175">
            <a:solidFill>
              <a:srgbClr val="001762"/>
            </a:solidFill>
            <a:prstDash val="solid"/>
            <a:round/>
            <a:headEnd/>
            <a:tailEnd/>
          </a:ln>
        </p:spPr>
        <p:txBody>
          <a:bodyPr/>
          <a:lstStyle/>
          <a:p>
            <a:endParaRPr lang="en-US"/>
          </a:p>
        </p:txBody>
      </p:sp>
      <p:sp>
        <p:nvSpPr>
          <p:cNvPr id="326775" name="Freeform 119"/>
          <p:cNvSpPr>
            <a:spLocks noEditPoints="1"/>
          </p:cNvSpPr>
          <p:nvPr/>
        </p:nvSpPr>
        <p:spPr bwMode="auto">
          <a:xfrm>
            <a:off x="2936875" y="4037410"/>
            <a:ext cx="476250" cy="617934"/>
          </a:xfrm>
          <a:custGeom>
            <a:avLst/>
            <a:gdLst/>
            <a:ahLst/>
            <a:cxnLst>
              <a:cxn ang="0">
                <a:pos x="817" y="1115"/>
              </a:cxn>
              <a:cxn ang="0">
                <a:pos x="794" y="1175"/>
              </a:cxn>
              <a:cxn ang="0">
                <a:pos x="774" y="1213"/>
              </a:cxn>
              <a:cxn ang="0">
                <a:pos x="804" y="1261"/>
              </a:cxn>
              <a:cxn ang="0">
                <a:pos x="779" y="1307"/>
              </a:cxn>
              <a:cxn ang="0">
                <a:pos x="804" y="1366"/>
              </a:cxn>
              <a:cxn ang="0">
                <a:pos x="789" y="1381"/>
              </a:cxn>
              <a:cxn ang="0">
                <a:pos x="771" y="1409"/>
              </a:cxn>
              <a:cxn ang="0">
                <a:pos x="759" y="1429"/>
              </a:cxn>
              <a:cxn ang="0">
                <a:pos x="703" y="1390"/>
              </a:cxn>
              <a:cxn ang="0">
                <a:pos x="594" y="1261"/>
              </a:cxn>
              <a:cxn ang="0">
                <a:pos x="561" y="1219"/>
              </a:cxn>
              <a:cxn ang="0">
                <a:pos x="548" y="1174"/>
              </a:cxn>
              <a:cxn ang="0">
                <a:pos x="541" y="1161"/>
              </a:cxn>
              <a:cxn ang="0">
                <a:pos x="533" y="1151"/>
              </a:cxn>
              <a:cxn ang="0">
                <a:pos x="504" y="1091"/>
              </a:cxn>
              <a:cxn ang="0">
                <a:pos x="473" y="938"/>
              </a:cxn>
              <a:cxn ang="0">
                <a:pos x="435" y="820"/>
              </a:cxn>
              <a:cxn ang="0">
                <a:pos x="398" y="722"/>
              </a:cxn>
              <a:cxn ang="0">
                <a:pos x="357" y="644"/>
              </a:cxn>
              <a:cxn ang="0">
                <a:pos x="335" y="564"/>
              </a:cxn>
              <a:cxn ang="0">
                <a:pos x="321" y="521"/>
              </a:cxn>
              <a:cxn ang="0">
                <a:pos x="293" y="465"/>
              </a:cxn>
              <a:cxn ang="0">
                <a:pos x="253" y="412"/>
              </a:cxn>
              <a:cxn ang="0">
                <a:pos x="246" y="390"/>
              </a:cxn>
              <a:cxn ang="0">
                <a:pos x="229" y="346"/>
              </a:cxn>
              <a:cxn ang="0">
                <a:pos x="202" y="323"/>
              </a:cxn>
              <a:cxn ang="0">
                <a:pos x="156" y="283"/>
              </a:cxn>
              <a:cxn ang="0">
                <a:pos x="119" y="248"/>
              </a:cxn>
              <a:cxn ang="0">
                <a:pos x="70" y="146"/>
              </a:cxn>
              <a:cxn ang="0">
                <a:pos x="50" y="115"/>
              </a:cxn>
              <a:cxn ang="0">
                <a:pos x="10" y="32"/>
              </a:cxn>
              <a:cxn ang="0">
                <a:pos x="43" y="7"/>
              </a:cxn>
              <a:cxn ang="0">
                <a:pos x="71" y="25"/>
              </a:cxn>
              <a:cxn ang="0">
                <a:pos x="135" y="57"/>
              </a:cxn>
              <a:cxn ang="0">
                <a:pos x="186" y="97"/>
              </a:cxn>
              <a:cxn ang="0">
                <a:pos x="199" y="159"/>
              </a:cxn>
              <a:cxn ang="0">
                <a:pos x="284" y="225"/>
              </a:cxn>
              <a:cxn ang="0">
                <a:pos x="368" y="273"/>
              </a:cxn>
              <a:cxn ang="0">
                <a:pos x="435" y="293"/>
              </a:cxn>
              <a:cxn ang="0">
                <a:pos x="526" y="332"/>
              </a:cxn>
              <a:cxn ang="0">
                <a:pos x="487" y="387"/>
              </a:cxn>
              <a:cxn ang="0">
                <a:pos x="465" y="422"/>
              </a:cxn>
              <a:cxn ang="0">
                <a:pos x="536" y="448"/>
              </a:cxn>
              <a:cxn ang="0">
                <a:pos x="540" y="493"/>
              </a:cxn>
              <a:cxn ang="0">
                <a:pos x="591" y="511"/>
              </a:cxn>
              <a:cxn ang="0">
                <a:pos x="614" y="518"/>
              </a:cxn>
              <a:cxn ang="0">
                <a:pos x="645" y="557"/>
              </a:cxn>
              <a:cxn ang="0">
                <a:pos x="605" y="579"/>
              </a:cxn>
              <a:cxn ang="0">
                <a:pos x="662" y="617"/>
              </a:cxn>
              <a:cxn ang="0">
                <a:pos x="673" y="671"/>
              </a:cxn>
              <a:cxn ang="0">
                <a:pos x="661" y="724"/>
              </a:cxn>
              <a:cxn ang="0">
                <a:pos x="675" y="798"/>
              </a:cxn>
              <a:cxn ang="0">
                <a:pos x="737" y="797"/>
              </a:cxn>
              <a:cxn ang="0">
                <a:pos x="803" y="812"/>
              </a:cxn>
              <a:cxn ang="0">
                <a:pos x="791" y="854"/>
              </a:cxn>
              <a:cxn ang="0">
                <a:pos x="806" y="909"/>
              </a:cxn>
              <a:cxn ang="0">
                <a:pos x="791" y="980"/>
              </a:cxn>
              <a:cxn ang="0">
                <a:pos x="808" y="1029"/>
              </a:cxn>
              <a:cxn ang="0">
                <a:pos x="845" y="1041"/>
              </a:cxn>
            </a:cxnLst>
            <a:rect l="0" t="0" r="r" b="b"/>
            <a:pathLst>
              <a:path w="852" h="1436">
                <a:moveTo>
                  <a:pt x="840" y="1073"/>
                </a:moveTo>
                <a:lnTo>
                  <a:pt x="837" y="1076"/>
                </a:lnTo>
                <a:lnTo>
                  <a:pt x="834" y="1083"/>
                </a:lnTo>
                <a:lnTo>
                  <a:pt x="835" y="1085"/>
                </a:lnTo>
                <a:lnTo>
                  <a:pt x="835" y="1088"/>
                </a:lnTo>
                <a:lnTo>
                  <a:pt x="834" y="1089"/>
                </a:lnTo>
                <a:lnTo>
                  <a:pt x="833" y="1091"/>
                </a:lnTo>
                <a:lnTo>
                  <a:pt x="833" y="1094"/>
                </a:lnTo>
                <a:lnTo>
                  <a:pt x="831" y="1098"/>
                </a:lnTo>
                <a:lnTo>
                  <a:pt x="830" y="1100"/>
                </a:lnTo>
                <a:lnTo>
                  <a:pt x="827" y="1103"/>
                </a:lnTo>
                <a:lnTo>
                  <a:pt x="824" y="1103"/>
                </a:lnTo>
                <a:lnTo>
                  <a:pt x="821" y="1104"/>
                </a:lnTo>
                <a:lnTo>
                  <a:pt x="820" y="1108"/>
                </a:lnTo>
                <a:lnTo>
                  <a:pt x="820" y="1110"/>
                </a:lnTo>
                <a:lnTo>
                  <a:pt x="818" y="1113"/>
                </a:lnTo>
                <a:lnTo>
                  <a:pt x="817" y="1115"/>
                </a:lnTo>
                <a:lnTo>
                  <a:pt x="816" y="1118"/>
                </a:lnTo>
                <a:lnTo>
                  <a:pt x="814" y="1119"/>
                </a:lnTo>
                <a:lnTo>
                  <a:pt x="816" y="1121"/>
                </a:lnTo>
                <a:lnTo>
                  <a:pt x="816" y="1128"/>
                </a:lnTo>
                <a:lnTo>
                  <a:pt x="814" y="1130"/>
                </a:lnTo>
                <a:lnTo>
                  <a:pt x="813" y="1135"/>
                </a:lnTo>
                <a:lnTo>
                  <a:pt x="811" y="1138"/>
                </a:lnTo>
                <a:lnTo>
                  <a:pt x="811" y="1141"/>
                </a:lnTo>
                <a:lnTo>
                  <a:pt x="810" y="1145"/>
                </a:lnTo>
                <a:lnTo>
                  <a:pt x="808" y="1148"/>
                </a:lnTo>
                <a:lnTo>
                  <a:pt x="807" y="1150"/>
                </a:lnTo>
                <a:lnTo>
                  <a:pt x="807" y="1156"/>
                </a:lnTo>
                <a:lnTo>
                  <a:pt x="806" y="1160"/>
                </a:lnTo>
                <a:lnTo>
                  <a:pt x="806" y="1165"/>
                </a:lnTo>
                <a:lnTo>
                  <a:pt x="800" y="1171"/>
                </a:lnTo>
                <a:lnTo>
                  <a:pt x="798" y="1173"/>
                </a:lnTo>
                <a:lnTo>
                  <a:pt x="794" y="1175"/>
                </a:lnTo>
                <a:lnTo>
                  <a:pt x="793" y="1176"/>
                </a:lnTo>
                <a:lnTo>
                  <a:pt x="790" y="1180"/>
                </a:lnTo>
                <a:lnTo>
                  <a:pt x="787" y="1181"/>
                </a:lnTo>
                <a:lnTo>
                  <a:pt x="786" y="1184"/>
                </a:lnTo>
                <a:lnTo>
                  <a:pt x="786" y="1186"/>
                </a:lnTo>
                <a:lnTo>
                  <a:pt x="787" y="1189"/>
                </a:lnTo>
                <a:lnTo>
                  <a:pt x="786" y="1191"/>
                </a:lnTo>
                <a:lnTo>
                  <a:pt x="784" y="1194"/>
                </a:lnTo>
                <a:lnTo>
                  <a:pt x="781" y="1195"/>
                </a:lnTo>
                <a:lnTo>
                  <a:pt x="779" y="1198"/>
                </a:lnTo>
                <a:lnTo>
                  <a:pt x="776" y="1200"/>
                </a:lnTo>
                <a:lnTo>
                  <a:pt x="771" y="1203"/>
                </a:lnTo>
                <a:lnTo>
                  <a:pt x="770" y="1205"/>
                </a:lnTo>
                <a:lnTo>
                  <a:pt x="771" y="1206"/>
                </a:lnTo>
                <a:lnTo>
                  <a:pt x="771" y="1208"/>
                </a:lnTo>
                <a:lnTo>
                  <a:pt x="773" y="1210"/>
                </a:lnTo>
                <a:lnTo>
                  <a:pt x="774" y="1213"/>
                </a:lnTo>
                <a:lnTo>
                  <a:pt x="776" y="1216"/>
                </a:lnTo>
                <a:lnTo>
                  <a:pt x="777" y="1220"/>
                </a:lnTo>
                <a:lnTo>
                  <a:pt x="780" y="1224"/>
                </a:lnTo>
                <a:lnTo>
                  <a:pt x="781" y="1226"/>
                </a:lnTo>
                <a:lnTo>
                  <a:pt x="784" y="1229"/>
                </a:lnTo>
                <a:lnTo>
                  <a:pt x="787" y="1231"/>
                </a:lnTo>
                <a:lnTo>
                  <a:pt x="790" y="1234"/>
                </a:lnTo>
                <a:lnTo>
                  <a:pt x="791" y="1238"/>
                </a:lnTo>
                <a:lnTo>
                  <a:pt x="793" y="1241"/>
                </a:lnTo>
                <a:lnTo>
                  <a:pt x="794" y="1244"/>
                </a:lnTo>
                <a:lnTo>
                  <a:pt x="796" y="1246"/>
                </a:lnTo>
                <a:lnTo>
                  <a:pt x="798" y="1248"/>
                </a:lnTo>
                <a:lnTo>
                  <a:pt x="803" y="1250"/>
                </a:lnTo>
                <a:lnTo>
                  <a:pt x="804" y="1251"/>
                </a:lnTo>
                <a:lnTo>
                  <a:pt x="806" y="1254"/>
                </a:lnTo>
                <a:lnTo>
                  <a:pt x="804" y="1258"/>
                </a:lnTo>
                <a:lnTo>
                  <a:pt x="804" y="1261"/>
                </a:lnTo>
                <a:lnTo>
                  <a:pt x="801" y="1264"/>
                </a:lnTo>
                <a:lnTo>
                  <a:pt x="800" y="1266"/>
                </a:lnTo>
                <a:lnTo>
                  <a:pt x="797" y="1271"/>
                </a:lnTo>
                <a:lnTo>
                  <a:pt x="796" y="1274"/>
                </a:lnTo>
                <a:lnTo>
                  <a:pt x="794" y="1278"/>
                </a:lnTo>
                <a:lnTo>
                  <a:pt x="793" y="1281"/>
                </a:lnTo>
                <a:lnTo>
                  <a:pt x="791" y="1284"/>
                </a:lnTo>
                <a:lnTo>
                  <a:pt x="787" y="1286"/>
                </a:lnTo>
                <a:lnTo>
                  <a:pt x="786" y="1286"/>
                </a:lnTo>
                <a:lnTo>
                  <a:pt x="786" y="1288"/>
                </a:lnTo>
                <a:lnTo>
                  <a:pt x="784" y="1291"/>
                </a:lnTo>
                <a:lnTo>
                  <a:pt x="781" y="1294"/>
                </a:lnTo>
                <a:lnTo>
                  <a:pt x="777" y="1296"/>
                </a:lnTo>
                <a:lnTo>
                  <a:pt x="776" y="1299"/>
                </a:lnTo>
                <a:lnTo>
                  <a:pt x="776" y="1301"/>
                </a:lnTo>
                <a:lnTo>
                  <a:pt x="777" y="1304"/>
                </a:lnTo>
                <a:lnTo>
                  <a:pt x="779" y="1307"/>
                </a:lnTo>
                <a:lnTo>
                  <a:pt x="781" y="1310"/>
                </a:lnTo>
                <a:lnTo>
                  <a:pt x="784" y="1312"/>
                </a:lnTo>
                <a:lnTo>
                  <a:pt x="786" y="1316"/>
                </a:lnTo>
                <a:lnTo>
                  <a:pt x="787" y="1320"/>
                </a:lnTo>
                <a:lnTo>
                  <a:pt x="787" y="1324"/>
                </a:lnTo>
                <a:lnTo>
                  <a:pt x="790" y="1329"/>
                </a:lnTo>
                <a:lnTo>
                  <a:pt x="793" y="1331"/>
                </a:lnTo>
                <a:lnTo>
                  <a:pt x="794" y="1334"/>
                </a:lnTo>
                <a:lnTo>
                  <a:pt x="797" y="1337"/>
                </a:lnTo>
                <a:lnTo>
                  <a:pt x="800" y="1341"/>
                </a:lnTo>
                <a:lnTo>
                  <a:pt x="801" y="1344"/>
                </a:lnTo>
                <a:lnTo>
                  <a:pt x="803" y="1345"/>
                </a:lnTo>
                <a:lnTo>
                  <a:pt x="804" y="1346"/>
                </a:lnTo>
                <a:lnTo>
                  <a:pt x="807" y="1349"/>
                </a:lnTo>
                <a:lnTo>
                  <a:pt x="807" y="1361"/>
                </a:lnTo>
                <a:lnTo>
                  <a:pt x="806" y="1364"/>
                </a:lnTo>
                <a:lnTo>
                  <a:pt x="804" y="1366"/>
                </a:lnTo>
                <a:lnTo>
                  <a:pt x="804" y="1369"/>
                </a:lnTo>
                <a:lnTo>
                  <a:pt x="803" y="1370"/>
                </a:lnTo>
                <a:lnTo>
                  <a:pt x="801" y="1371"/>
                </a:lnTo>
                <a:lnTo>
                  <a:pt x="800" y="1372"/>
                </a:lnTo>
                <a:lnTo>
                  <a:pt x="793" y="1372"/>
                </a:lnTo>
                <a:lnTo>
                  <a:pt x="793" y="1371"/>
                </a:lnTo>
                <a:lnTo>
                  <a:pt x="790" y="1370"/>
                </a:lnTo>
                <a:lnTo>
                  <a:pt x="790" y="1367"/>
                </a:lnTo>
                <a:lnTo>
                  <a:pt x="789" y="1367"/>
                </a:lnTo>
                <a:lnTo>
                  <a:pt x="787" y="1369"/>
                </a:lnTo>
                <a:lnTo>
                  <a:pt x="786" y="1370"/>
                </a:lnTo>
                <a:lnTo>
                  <a:pt x="784" y="1371"/>
                </a:lnTo>
                <a:lnTo>
                  <a:pt x="784" y="1372"/>
                </a:lnTo>
                <a:lnTo>
                  <a:pt x="786" y="1375"/>
                </a:lnTo>
                <a:lnTo>
                  <a:pt x="787" y="1376"/>
                </a:lnTo>
                <a:lnTo>
                  <a:pt x="787" y="1379"/>
                </a:lnTo>
                <a:lnTo>
                  <a:pt x="789" y="1381"/>
                </a:lnTo>
                <a:lnTo>
                  <a:pt x="789" y="1387"/>
                </a:lnTo>
                <a:lnTo>
                  <a:pt x="787" y="1387"/>
                </a:lnTo>
                <a:lnTo>
                  <a:pt x="786" y="1387"/>
                </a:lnTo>
                <a:lnTo>
                  <a:pt x="783" y="1389"/>
                </a:lnTo>
                <a:lnTo>
                  <a:pt x="781" y="1390"/>
                </a:lnTo>
                <a:lnTo>
                  <a:pt x="780" y="1390"/>
                </a:lnTo>
                <a:lnTo>
                  <a:pt x="779" y="1391"/>
                </a:lnTo>
                <a:lnTo>
                  <a:pt x="777" y="1392"/>
                </a:lnTo>
                <a:lnTo>
                  <a:pt x="776" y="1395"/>
                </a:lnTo>
                <a:lnTo>
                  <a:pt x="776" y="1399"/>
                </a:lnTo>
                <a:lnTo>
                  <a:pt x="777" y="1401"/>
                </a:lnTo>
                <a:lnTo>
                  <a:pt x="777" y="1402"/>
                </a:lnTo>
                <a:lnTo>
                  <a:pt x="776" y="1404"/>
                </a:lnTo>
                <a:lnTo>
                  <a:pt x="776" y="1405"/>
                </a:lnTo>
                <a:lnTo>
                  <a:pt x="774" y="1405"/>
                </a:lnTo>
                <a:lnTo>
                  <a:pt x="773" y="1407"/>
                </a:lnTo>
                <a:lnTo>
                  <a:pt x="771" y="1409"/>
                </a:lnTo>
                <a:lnTo>
                  <a:pt x="771" y="1407"/>
                </a:lnTo>
                <a:lnTo>
                  <a:pt x="770" y="1409"/>
                </a:lnTo>
                <a:lnTo>
                  <a:pt x="769" y="1409"/>
                </a:lnTo>
                <a:lnTo>
                  <a:pt x="769" y="1411"/>
                </a:lnTo>
                <a:lnTo>
                  <a:pt x="770" y="1412"/>
                </a:lnTo>
                <a:lnTo>
                  <a:pt x="770" y="1415"/>
                </a:lnTo>
                <a:lnTo>
                  <a:pt x="771" y="1416"/>
                </a:lnTo>
                <a:lnTo>
                  <a:pt x="771" y="1419"/>
                </a:lnTo>
                <a:lnTo>
                  <a:pt x="773" y="1420"/>
                </a:lnTo>
                <a:lnTo>
                  <a:pt x="773" y="1422"/>
                </a:lnTo>
                <a:lnTo>
                  <a:pt x="774" y="1424"/>
                </a:lnTo>
                <a:lnTo>
                  <a:pt x="774" y="1427"/>
                </a:lnTo>
                <a:lnTo>
                  <a:pt x="773" y="1429"/>
                </a:lnTo>
                <a:lnTo>
                  <a:pt x="770" y="1429"/>
                </a:lnTo>
                <a:lnTo>
                  <a:pt x="769" y="1430"/>
                </a:lnTo>
                <a:lnTo>
                  <a:pt x="760" y="1430"/>
                </a:lnTo>
                <a:lnTo>
                  <a:pt x="759" y="1429"/>
                </a:lnTo>
                <a:lnTo>
                  <a:pt x="757" y="1429"/>
                </a:lnTo>
                <a:lnTo>
                  <a:pt x="756" y="1430"/>
                </a:lnTo>
                <a:lnTo>
                  <a:pt x="756" y="1432"/>
                </a:lnTo>
                <a:lnTo>
                  <a:pt x="757" y="1432"/>
                </a:lnTo>
                <a:lnTo>
                  <a:pt x="757" y="1436"/>
                </a:lnTo>
                <a:lnTo>
                  <a:pt x="749" y="1435"/>
                </a:lnTo>
                <a:lnTo>
                  <a:pt x="742" y="1430"/>
                </a:lnTo>
                <a:lnTo>
                  <a:pt x="733" y="1421"/>
                </a:lnTo>
                <a:lnTo>
                  <a:pt x="729" y="1419"/>
                </a:lnTo>
                <a:lnTo>
                  <a:pt x="726" y="1417"/>
                </a:lnTo>
                <a:lnTo>
                  <a:pt x="720" y="1412"/>
                </a:lnTo>
                <a:lnTo>
                  <a:pt x="719" y="1411"/>
                </a:lnTo>
                <a:lnTo>
                  <a:pt x="715" y="1407"/>
                </a:lnTo>
                <a:lnTo>
                  <a:pt x="713" y="1404"/>
                </a:lnTo>
                <a:lnTo>
                  <a:pt x="708" y="1396"/>
                </a:lnTo>
                <a:lnTo>
                  <a:pt x="706" y="1396"/>
                </a:lnTo>
                <a:lnTo>
                  <a:pt x="703" y="1390"/>
                </a:lnTo>
                <a:lnTo>
                  <a:pt x="699" y="1386"/>
                </a:lnTo>
                <a:lnTo>
                  <a:pt x="693" y="1380"/>
                </a:lnTo>
                <a:lnTo>
                  <a:pt x="678" y="1361"/>
                </a:lnTo>
                <a:lnTo>
                  <a:pt x="672" y="1356"/>
                </a:lnTo>
                <a:lnTo>
                  <a:pt x="669" y="1352"/>
                </a:lnTo>
                <a:lnTo>
                  <a:pt x="664" y="1346"/>
                </a:lnTo>
                <a:lnTo>
                  <a:pt x="656" y="1336"/>
                </a:lnTo>
                <a:lnTo>
                  <a:pt x="652" y="1332"/>
                </a:lnTo>
                <a:lnTo>
                  <a:pt x="645" y="1325"/>
                </a:lnTo>
                <a:lnTo>
                  <a:pt x="628" y="1305"/>
                </a:lnTo>
                <a:lnTo>
                  <a:pt x="624" y="1300"/>
                </a:lnTo>
                <a:lnTo>
                  <a:pt x="619" y="1294"/>
                </a:lnTo>
                <a:lnTo>
                  <a:pt x="614" y="1286"/>
                </a:lnTo>
                <a:lnTo>
                  <a:pt x="605" y="1275"/>
                </a:lnTo>
                <a:lnTo>
                  <a:pt x="602" y="1271"/>
                </a:lnTo>
                <a:lnTo>
                  <a:pt x="601" y="1270"/>
                </a:lnTo>
                <a:lnTo>
                  <a:pt x="594" y="1261"/>
                </a:lnTo>
                <a:lnTo>
                  <a:pt x="594" y="1261"/>
                </a:lnTo>
                <a:lnTo>
                  <a:pt x="592" y="1260"/>
                </a:lnTo>
                <a:lnTo>
                  <a:pt x="584" y="1253"/>
                </a:lnTo>
                <a:lnTo>
                  <a:pt x="583" y="1251"/>
                </a:lnTo>
                <a:lnTo>
                  <a:pt x="577" y="1251"/>
                </a:lnTo>
                <a:lnTo>
                  <a:pt x="573" y="1249"/>
                </a:lnTo>
                <a:lnTo>
                  <a:pt x="571" y="1246"/>
                </a:lnTo>
                <a:lnTo>
                  <a:pt x="568" y="1244"/>
                </a:lnTo>
                <a:lnTo>
                  <a:pt x="567" y="1238"/>
                </a:lnTo>
                <a:lnTo>
                  <a:pt x="567" y="1235"/>
                </a:lnTo>
                <a:lnTo>
                  <a:pt x="568" y="1235"/>
                </a:lnTo>
                <a:lnTo>
                  <a:pt x="567" y="1234"/>
                </a:lnTo>
                <a:lnTo>
                  <a:pt x="567" y="1234"/>
                </a:lnTo>
                <a:lnTo>
                  <a:pt x="565" y="1233"/>
                </a:lnTo>
                <a:lnTo>
                  <a:pt x="563" y="1225"/>
                </a:lnTo>
                <a:lnTo>
                  <a:pt x="563" y="1221"/>
                </a:lnTo>
                <a:lnTo>
                  <a:pt x="561" y="1219"/>
                </a:lnTo>
                <a:lnTo>
                  <a:pt x="560" y="1211"/>
                </a:lnTo>
                <a:lnTo>
                  <a:pt x="556" y="1201"/>
                </a:lnTo>
                <a:lnTo>
                  <a:pt x="553" y="1196"/>
                </a:lnTo>
                <a:lnTo>
                  <a:pt x="548" y="1188"/>
                </a:lnTo>
                <a:lnTo>
                  <a:pt x="540" y="1169"/>
                </a:lnTo>
                <a:lnTo>
                  <a:pt x="541" y="1169"/>
                </a:lnTo>
                <a:lnTo>
                  <a:pt x="544" y="1175"/>
                </a:lnTo>
                <a:lnTo>
                  <a:pt x="544" y="1176"/>
                </a:lnTo>
                <a:lnTo>
                  <a:pt x="547" y="1180"/>
                </a:lnTo>
                <a:lnTo>
                  <a:pt x="548" y="1184"/>
                </a:lnTo>
                <a:lnTo>
                  <a:pt x="550" y="1188"/>
                </a:lnTo>
                <a:lnTo>
                  <a:pt x="553" y="1190"/>
                </a:lnTo>
                <a:lnTo>
                  <a:pt x="553" y="1189"/>
                </a:lnTo>
                <a:lnTo>
                  <a:pt x="544" y="1173"/>
                </a:lnTo>
                <a:lnTo>
                  <a:pt x="546" y="1173"/>
                </a:lnTo>
                <a:lnTo>
                  <a:pt x="547" y="1175"/>
                </a:lnTo>
                <a:lnTo>
                  <a:pt x="548" y="1174"/>
                </a:lnTo>
                <a:lnTo>
                  <a:pt x="547" y="1173"/>
                </a:lnTo>
                <a:lnTo>
                  <a:pt x="547" y="1170"/>
                </a:lnTo>
                <a:lnTo>
                  <a:pt x="548" y="1169"/>
                </a:lnTo>
                <a:lnTo>
                  <a:pt x="547" y="1163"/>
                </a:lnTo>
                <a:lnTo>
                  <a:pt x="547" y="1160"/>
                </a:lnTo>
                <a:lnTo>
                  <a:pt x="548" y="1160"/>
                </a:lnTo>
                <a:lnTo>
                  <a:pt x="548" y="1159"/>
                </a:lnTo>
                <a:lnTo>
                  <a:pt x="550" y="1160"/>
                </a:lnTo>
                <a:lnTo>
                  <a:pt x="551" y="1159"/>
                </a:lnTo>
                <a:lnTo>
                  <a:pt x="550" y="1158"/>
                </a:lnTo>
                <a:lnTo>
                  <a:pt x="546" y="1159"/>
                </a:lnTo>
                <a:lnTo>
                  <a:pt x="544" y="1159"/>
                </a:lnTo>
                <a:lnTo>
                  <a:pt x="546" y="1164"/>
                </a:lnTo>
                <a:lnTo>
                  <a:pt x="544" y="1166"/>
                </a:lnTo>
                <a:lnTo>
                  <a:pt x="543" y="1166"/>
                </a:lnTo>
                <a:lnTo>
                  <a:pt x="543" y="1165"/>
                </a:lnTo>
                <a:lnTo>
                  <a:pt x="541" y="1161"/>
                </a:lnTo>
                <a:lnTo>
                  <a:pt x="540" y="1159"/>
                </a:lnTo>
                <a:lnTo>
                  <a:pt x="537" y="1156"/>
                </a:lnTo>
                <a:lnTo>
                  <a:pt x="537" y="1153"/>
                </a:lnTo>
                <a:lnTo>
                  <a:pt x="534" y="1149"/>
                </a:lnTo>
                <a:lnTo>
                  <a:pt x="534" y="1145"/>
                </a:lnTo>
                <a:lnTo>
                  <a:pt x="533" y="1144"/>
                </a:lnTo>
                <a:lnTo>
                  <a:pt x="533" y="1141"/>
                </a:lnTo>
                <a:lnTo>
                  <a:pt x="534" y="1140"/>
                </a:lnTo>
                <a:lnTo>
                  <a:pt x="533" y="1136"/>
                </a:lnTo>
                <a:lnTo>
                  <a:pt x="529" y="1131"/>
                </a:lnTo>
                <a:lnTo>
                  <a:pt x="529" y="1133"/>
                </a:lnTo>
                <a:lnTo>
                  <a:pt x="527" y="1134"/>
                </a:lnTo>
                <a:lnTo>
                  <a:pt x="526" y="1134"/>
                </a:lnTo>
                <a:lnTo>
                  <a:pt x="526" y="1135"/>
                </a:lnTo>
                <a:lnTo>
                  <a:pt x="529" y="1143"/>
                </a:lnTo>
                <a:lnTo>
                  <a:pt x="531" y="1145"/>
                </a:lnTo>
                <a:lnTo>
                  <a:pt x="533" y="1151"/>
                </a:lnTo>
                <a:lnTo>
                  <a:pt x="536" y="1156"/>
                </a:lnTo>
                <a:lnTo>
                  <a:pt x="536" y="1159"/>
                </a:lnTo>
                <a:lnTo>
                  <a:pt x="537" y="1161"/>
                </a:lnTo>
                <a:lnTo>
                  <a:pt x="539" y="1165"/>
                </a:lnTo>
                <a:lnTo>
                  <a:pt x="539" y="1166"/>
                </a:lnTo>
                <a:lnTo>
                  <a:pt x="539" y="1165"/>
                </a:lnTo>
                <a:lnTo>
                  <a:pt x="537" y="1165"/>
                </a:lnTo>
                <a:lnTo>
                  <a:pt x="534" y="1158"/>
                </a:lnTo>
                <a:lnTo>
                  <a:pt x="531" y="1151"/>
                </a:lnTo>
                <a:lnTo>
                  <a:pt x="527" y="1141"/>
                </a:lnTo>
                <a:lnTo>
                  <a:pt x="526" y="1139"/>
                </a:lnTo>
                <a:lnTo>
                  <a:pt x="526" y="1138"/>
                </a:lnTo>
                <a:lnTo>
                  <a:pt x="520" y="1129"/>
                </a:lnTo>
                <a:lnTo>
                  <a:pt x="516" y="1118"/>
                </a:lnTo>
                <a:lnTo>
                  <a:pt x="512" y="1111"/>
                </a:lnTo>
                <a:lnTo>
                  <a:pt x="507" y="1101"/>
                </a:lnTo>
                <a:lnTo>
                  <a:pt x="504" y="1091"/>
                </a:lnTo>
                <a:lnTo>
                  <a:pt x="497" y="1074"/>
                </a:lnTo>
                <a:lnTo>
                  <a:pt x="494" y="1066"/>
                </a:lnTo>
                <a:lnTo>
                  <a:pt x="492" y="1053"/>
                </a:lnTo>
                <a:lnTo>
                  <a:pt x="490" y="1044"/>
                </a:lnTo>
                <a:lnTo>
                  <a:pt x="485" y="1013"/>
                </a:lnTo>
                <a:lnTo>
                  <a:pt x="485" y="1010"/>
                </a:lnTo>
                <a:lnTo>
                  <a:pt x="483" y="1005"/>
                </a:lnTo>
                <a:lnTo>
                  <a:pt x="483" y="998"/>
                </a:lnTo>
                <a:lnTo>
                  <a:pt x="482" y="992"/>
                </a:lnTo>
                <a:lnTo>
                  <a:pt x="482" y="985"/>
                </a:lnTo>
                <a:lnTo>
                  <a:pt x="480" y="977"/>
                </a:lnTo>
                <a:lnTo>
                  <a:pt x="480" y="974"/>
                </a:lnTo>
                <a:lnTo>
                  <a:pt x="477" y="963"/>
                </a:lnTo>
                <a:lnTo>
                  <a:pt x="475" y="948"/>
                </a:lnTo>
                <a:lnTo>
                  <a:pt x="475" y="944"/>
                </a:lnTo>
                <a:lnTo>
                  <a:pt x="473" y="940"/>
                </a:lnTo>
                <a:lnTo>
                  <a:pt x="473" y="938"/>
                </a:lnTo>
                <a:lnTo>
                  <a:pt x="466" y="908"/>
                </a:lnTo>
                <a:lnTo>
                  <a:pt x="466" y="907"/>
                </a:lnTo>
                <a:lnTo>
                  <a:pt x="467" y="905"/>
                </a:lnTo>
                <a:lnTo>
                  <a:pt x="465" y="903"/>
                </a:lnTo>
                <a:lnTo>
                  <a:pt x="465" y="902"/>
                </a:lnTo>
                <a:lnTo>
                  <a:pt x="462" y="899"/>
                </a:lnTo>
                <a:lnTo>
                  <a:pt x="458" y="892"/>
                </a:lnTo>
                <a:lnTo>
                  <a:pt x="455" y="882"/>
                </a:lnTo>
                <a:lnTo>
                  <a:pt x="452" y="873"/>
                </a:lnTo>
                <a:lnTo>
                  <a:pt x="448" y="855"/>
                </a:lnTo>
                <a:lnTo>
                  <a:pt x="442" y="842"/>
                </a:lnTo>
                <a:lnTo>
                  <a:pt x="440" y="837"/>
                </a:lnTo>
                <a:lnTo>
                  <a:pt x="440" y="834"/>
                </a:lnTo>
                <a:lnTo>
                  <a:pt x="439" y="833"/>
                </a:lnTo>
                <a:lnTo>
                  <a:pt x="439" y="835"/>
                </a:lnTo>
                <a:lnTo>
                  <a:pt x="438" y="835"/>
                </a:lnTo>
                <a:lnTo>
                  <a:pt x="435" y="820"/>
                </a:lnTo>
                <a:lnTo>
                  <a:pt x="432" y="808"/>
                </a:lnTo>
                <a:lnTo>
                  <a:pt x="429" y="800"/>
                </a:lnTo>
                <a:lnTo>
                  <a:pt x="426" y="789"/>
                </a:lnTo>
                <a:lnTo>
                  <a:pt x="423" y="782"/>
                </a:lnTo>
                <a:lnTo>
                  <a:pt x="419" y="770"/>
                </a:lnTo>
                <a:lnTo>
                  <a:pt x="412" y="755"/>
                </a:lnTo>
                <a:lnTo>
                  <a:pt x="411" y="753"/>
                </a:lnTo>
                <a:lnTo>
                  <a:pt x="406" y="744"/>
                </a:lnTo>
                <a:lnTo>
                  <a:pt x="401" y="734"/>
                </a:lnTo>
                <a:lnTo>
                  <a:pt x="401" y="733"/>
                </a:lnTo>
                <a:lnTo>
                  <a:pt x="404" y="739"/>
                </a:lnTo>
                <a:lnTo>
                  <a:pt x="406" y="739"/>
                </a:lnTo>
                <a:lnTo>
                  <a:pt x="405" y="737"/>
                </a:lnTo>
                <a:lnTo>
                  <a:pt x="404" y="733"/>
                </a:lnTo>
                <a:lnTo>
                  <a:pt x="402" y="732"/>
                </a:lnTo>
                <a:lnTo>
                  <a:pt x="398" y="723"/>
                </a:lnTo>
                <a:lnTo>
                  <a:pt x="398" y="722"/>
                </a:lnTo>
                <a:lnTo>
                  <a:pt x="399" y="722"/>
                </a:lnTo>
                <a:lnTo>
                  <a:pt x="399" y="721"/>
                </a:lnTo>
                <a:lnTo>
                  <a:pt x="396" y="721"/>
                </a:lnTo>
                <a:lnTo>
                  <a:pt x="396" y="723"/>
                </a:lnTo>
                <a:lnTo>
                  <a:pt x="395" y="723"/>
                </a:lnTo>
                <a:lnTo>
                  <a:pt x="394" y="721"/>
                </a:lnTo>
                <a:lnTo>
                  <a:pt x="385" y="703"/>
                </a:lnTo>
                <a:lnTo>
                  <a:pt x="384" y="701"/>
                </a:lnTo>
                <a:lnTo>
                  <a:pt x="379" y="693"/>
                </a:lnTo>
                <a:lnTo>
                  <a:pt x="374" y="681"/>
                </a:lnTo>
                <a:lnTo>
                  <a:pt x="367" y="663"/>
                </a:lnTo>
                <a:lnTo>
                  <a:pt x="365" y="659"/>
                </a:lnTo>
                <a:lnTo>
                  <a:pt x="362" y="657"/>
                </a:lnTo>
                <a:lnTo>
                  <a:pt x="361" y="652"/>
                </a:lnTo>
                <a:lnTo>
                  <a:pt x="360" y="647"/>
                </a:lnTo>
                <a:lnTo>
                  <a:pt x="360" y="646"/>
                </a:lnTo>
                <a:lnTo>
                  <a:pt x="357" y="644"/>
                </a:lnTo>
                <a:lnTo>
                  <a:pt x="357" y="643"/>
                </a:lnTo>
                <a:lnTo>
                  <a:pt x="358" y="642"/>
                </a:lnTo>
                <a:lnTo>
                  <a:pt x="360" y="642"/>
                </a:lnTo>
                <a:lnTo>
                  <a:pt x="357" y="637"/>
                </a:lnTo>
                <a:lnTo>
                  <a:pt x="357" y="638"/>
                </a:lnTo>
                <a:lnTo>
                  <a:pt x="355" y="638"/>
                </a:lnTo>
                <a:lnTo>
                  <a:pt x="355" y="637"/>
                </a:lnTo>
                <a:lnTo>
                  <a:pt x="354" y="636"/>
                </a:lnTo>
                <a:lnTo>
                  <a:pt x="354" y="641"/>
                </a:lnTo>
                <a:lnTo>
                  <a:pt x="352" y="633"/>
                </a:lnTo>
                <a:lnTo>
                  <a:pt x="350" y="624"/>
                </a:lnTo>
                <a:lnTo>
                  <a:pt x="348" y="613"/>
                </a:lnTo>
                <a:lnTo>
                  <a:pt x="345" y="601"/>
                </a:lnTo>
                <a:lnTo>
                  <a:pt x="338" y="574"/>
                </a:lnTo>
                <a:lnTo>
                  <a:pt x="337" y="572"/>
                </a:lnTo>
                <a:lnTo>
                  <a:pt x="337" y="566"/>
                </a:lnTo>
                <a:lnTo>
                  <a:pt x="335" y="564"/>
                </a:lnTo>
                <a:lnTo>
                  <a:pt x="331" y="549"/>
                </a:lnTo>
                <a:lnTo>
                  <a:pt x="330" y="546"/>
                </a:lnTo>
                <a:lnTo>
                  <a:pt x="328" y="539"/>
                </a:lnTo>
                <a:lnTo>
                  <a:pt x="327" y="536"/>
                </a:lnTo>
                <a:lnTo>
                  <a:pt x="325" y="534"/>
                </a:lnTo>
                <a:lnTo>
                  <a:pt x="325" y="533"/>
                </a:lnTo>
                <a:lnTo>
                  <a:pt x="327" y="533"/>
                </a:lnTo>
                <a:lnTo>
                  <a:pt x="327" y="532"/>
                </a:lnTo>
                <a:lnTo>
                  <a:pt x="328" y="532"/>
                </a:lnTo>
                <a:lnTo>
                  <a:pt x="327" y="529"/>
                </a:lnTo>
                <a:lnTo>
                  <a:pt x="325" y="532"/>
                </a:lnTo>
                <a:lnTo>
                  <a:pt x="324" y="532"/>
                </a:lnTo>
                <a:lnTo>
                  <a:pt x="321" y="526"/>
                </a:lnTo>
                <a:lnTo>
                  <a:pt x="318" y="523"/>
                </a:lnTo>
                <a:lnTo>
                  <a:pt x="318" y="521"/>
                </a:lnTo>
                <a:lnTo>
                  <a:pt x="321" y="522"/>
                </a:lnTo>
                <a:lnTo>
                  <a:pt x="321" y="521"/>
                </a:lnTo>
                <a:lnTo>
                  <a:pt x="320" y="518"/>
                </a:lnTo>
                <a:lnTo>
                  <a:pt x="318" y="519"/>
                </a:lnTo>
                <a:lnTo>
                  <a:pt x="317" y="519"/>
                </a:lnTo>
                <a:lnTo>
                  <a:pt x="311" y="506"/>
                </a:lnTo>
                <a:lnTo>
                  <a:pt x="310" y="502"/>
                </a:lnTo>
                <a:lnTo>
                  <a:pt x="310" y="498"/>
                </a:lnTo>
                <a:lnTo>
                  <a:pt x="308" y="499"/>
                </a:lnTo>
                <a:lnTo>
                  <a:pt x="307" y="498"/>
                </a:lnTo>
                <a:lnTo>
                  <a:pt x="307" y="496"/>
                </a:lnTo>
                <a:lnTo>
                  <a:pt x="306" y="493"/>
                </a:lnTo>
                <a:lnTo>
                  <a:pt x="304" y="489"/>
                </a:lnTo>
                <a:lnTo>
                  <a:pt x="304" y="486"/>
                </a:lnTo>
                <a:lnTo>
                  <a:pt x="300" y="476"/>
                </a:lnTo>
                <a:lnTo>
                  <a:pt x="298" y="471"/>
                </a:lnTo>
                <a:lnTo>
                  <a:pt x="294" y="467"/>
                </a:lnTo>
                <a:lnTo>
                  <a:pt x="294" y="467"/>
                </a:lnTo>
                <a:lnTo>
                  <a:pt x="293" y="465"/>
                </a:lnTo>
                <a:lnTo>
                  <a:pt x="294" y="462"/>
                </a:lnTo>
                <a:lnTo>
                  <a:pt x="294" y="458"/>
                </a:lnTo>
                <a:lnTo>
                  <a:pt x="293" y="458"/>
                </a:lnTo>
                <a:lnTo>
                  <a:pt x="290" y="451"/>
                </a:lnTo>
                <a:lnTo>
                  <a:pt x="286" y="445"/>
                </a:lnTo>
                <a:lnTo>
                  <a:pt x="284" y="443"/>
                </a:lnTo>
                <a:lnTo>
                  <a:pt x="279" y="432"/>
                </a:lnTo>
                <a:lnTo>
                  <a:pt x="276" y="428"/>
                </a:lnTo>
                <a:lnTo>
                  <a:pt x="274" y="428"/>
                </a:lnTo>
                <a:lnTo>
                  <a:pt x="270" y="425"/>
                </a:lnTo>
                <a:lnTo>
                  <a:pt x="269" y="423"/>
                </a:lnTo>
                <a:lnTo>
                  <a:pt x="263" y="423"/>
                </a:lnTo>
                <a:lnTo>
                  <a:pt x="262" y="425"/>
                </a:lnTo>
                <a:lnTo>
                  <a:pt x="260" y="425"/>
                </a:lnTo>
                <a:lnTo>
                  <a:pt x="259" y="422"/>
                </a:lnTo>
                <a:lnTo>
                  <a:pt x="254" y="420"/>
                </a:lnTo>
                <a:lnTo>
                  <a:pt x="253" y="412"/>
                </a:lnTo>
                <a:lnTo>
                  <a:pt x="252" y="411"/>
                </a:lnTo>
                <a:lnTo>
                  <a:pt x="252" y="408"/>
                </a:lnTo>
                <a:lnTo>
                  <a:pt x="244" y="392"/>
                </a:lnTo>
                <a:lnTo>
                  <a:pt x="244" y="392"/>
                </a:lnTo>
                <a:lnTo>
                  <a:pt x="246" y="393"/>
                </a:lnTo>
                <a:lnTo>
                  <a:pt x="249" y="400"/>
                </a:lnTo>
                <a:lnTo>
                  <a:pt x="249" y="396"/>
                </a:lnTo>
                <a:lnTo>
                  <a:pt x="247" y="392"/>
                </a:lnTo>
                <a:lnTo>
                  <a:pt x="246" y="391"/>
                </a:lnTo>
                <a:lnTo>
                  <a:pt x="247" y="391"/>
                </a:lnTo>
                <a:lnTo>
                  <a:pt x="249" y="392"/>
                </a:lnTo>
                <a:lnTo>
                  <a:pt x="250" y="392"/>
                </a:lnTo>
                <a:lnTo>
                  <a:pt x="247" y="390"/>
                </a:lnTo>
                <a:lnTo>
                  <a:pt x="246" y="388"/>
                </a:lnTo>
                <a:lnTo>
                  <a:pt x="244" y="387"/>
                </a:lnTo>
                <a:lnTo>
                  <a:pt x="244" y="387"/>
                </a:lnTo>
                <a:lnTo>
                  <a:pt x="246" y="390"/>
                </a:lnTo>
                <a:lnTo>
                  <a:pt x="244" y="390"/>
                </a:lnTo>
                <a:lnTo>
                  <a:pt x="243" y="388"/>
                </a:lnTo>
                <a:lnTo>
                  <a:pt x="242" y="382"/>
                </a:lnTo>
                <a:lnTo>
                  <a:pt x="240" y="381"/>
                </a:lnTo>
                <a:lnTo>
                  <a:pt x="239" y="377"/>
                </a:lnTo>
                <a:lnTo>
                  <a:pt x="236" y="370"/>
                </a:lnTo>
                <a:lnTo>
                  <a:pt x="233" y="363"/>
                </a:lnTo>
                <a:lnTo>
                  <a:pt x="233" y="360"/>
                </a:lnTo>
                <a:lnTo>
                  <a:pt x="230" y="356"/>
                </a:lnTo>
                <a:lnTo>
                  <a:pt x="229" y="353"/>
                </a:lnTo>
                <a:lnTo>
                  <a:pt x="227" y="350"/>
                </a:lnTo>
                <a:lnTo>
                  <a:pt x="226" y="348"/>
                </a:lnTo>
                <a:lnTo>
                  <a:pt x="225" y="347"/>
                </a:lnTo>
                <a:lnTo>
                  <a:pt x="226" y="346"/>
                </a:lnTo>
                <a:lnTo>
                  <a:pt x="229" y="346"/>
                </a:lnTo>
                <a:lnTo>
                  <a:pt x="233" y="348"/>
                </a:lnTo>
                <a:lnTo>
                  <a:pt x="229" y="346"/>
                </a:lnTo>
                <a:lnTo>
                  <a:pt x="227" y="345"/>
                </a:lnTo>
                <a:lnTo>
                  <a:pt x="223" y="345"/>
                </a:lnTo>
                <a:lnTo>
                  <a:pt x="220" y="342"/>
                </a:lnTo>
                <a:lnTo>
                  <a:pt x="217" y="338"/>
                </a:lnTo>
                <a:lnTo>
                  <a:pt x="216" y="337"/>
                </a:lnTo>
                <a:lnTo>
                  <a:pt x="213" y="337"/>
                </a:lnTo>
                <a:lnTo>
                  <a:pt x="213" y="336"/>
                </a:lnTo>
                <a:lnTo>
                  <a:pt x="210" y="333"/>
                </a:lnTo>
                <a:lnTo>
                  <a:pt x="209" y="331"/>
                </a:lnTo>
                <a:lnTo>
                  <a:pt x="206" y="330"/>
                </a:lnTo>
                <a:lnTo>
                  <a:pt x="206" y="325"/>
                </a:lnTo>
                <a:lnTo>
                  <a:pt x="205" y="325"/>
                </a:lnTo>
                <a:lnTo>
                  <a:pt x="205" y="327"/>
                </a:lnTo>
                <a:lnTo>
                  <a:pt x="202" y="327"/>
                </a:lnTo>
                <a:lnTo>
                  <a:pt x="199" y="325"/>
                </a:lnTo>
                <a:lnTo>
                  <a:pt x="199" y="325"/>
                </a:lnTo>
                <a:lnTo>
                  <a:pt x="202" y="323"/>
                </a:lnTo>
                <a:lnTo>
                  <a:pt x="200" y="322"/>
                </a:lnTo>
                <a:lnTo>
                  <a:pt x="198" y="322"/>
                </a:lnTo>
                <a:lnTo>
                  <a:pt x="196" y="321"/>
                </a:lnTo>
                <a:lnTo>
                  <a:pt x="196" y="318"/>
                </a:lnTo>
                <a:lnTo>
                  <a:pt x="192" y="313"/>
                </a:lnTo>
                <a:lnTo>
                  <a:pt x="190" y="312"/>
                </a:lnTo>
                <a:lnTo>
                  <a:pt x="188" y="310"/>
                </a:lnTo>
                <a:lnTo>
                  <a:pt x="182" y="305"/>
                </a:lnTo>
                <a:lnTo>
                  <a:pt x="178" y="300"/>
                </a:lnTo>
                <a:lnTo>
                  <a:pt x="173" y="297"/>
                </a:lnTo>
                <a:lnTo>
                  <a:pt x="171" y="297"/>
                </a:lnTo>
                <a:lnTo>
                  <a:pt x="171" y="300"/>
                </a:lnTo>
                <a:lnTo>
                  <a:pt x="169" y="298"/>
                </a:lnTo>
                <a:lnTo>
                  <a:pt x="168" y="298"/>
                </a:lnTo>
                <a:lnTo>
                  <a:pt x="165" y="296"/>
                </a:lnTo>
                <a:lnTo>
                  <a:pt x="162" y="290"/>
                </a:lnTo>
                <a:lnTo>
                  <a:pt x="156" y="283"/>
                </a:lnTo>
                <a:lnTo>
                  <a:pt x="155" y="283"/>
                </a:lnTo>
                <a:lnTo>
                  <a:pt x="154" y="282"/>
                </a:lnTo>
                <a:lnTo>
                  <a:pt x="154" y="278"/>
                </a:lnTo>
                <a:lnTo>
                  <a:pt x="148" y="272"/>
                </a:lnTo>
                <a:lnTo>
                  <a:pt x="148" y="271"/>
                </a:lnTo>
                <a:lnTo>
                  <a:pt x="149" y="270"/>
                </a:lnTo>
                <a:lnTo>
                  <a:pt x="148" y="268"/>
                </a:lnTo>
                <a:lnTo>
                  <a:pt x="146" y="268"/>
                </a:lnTo>
                <a:lnTo>
                  <a:pt x="141" y="265"/>
                </a:lnTo>
                <a:lnTo>
                  <a:pt x="132" y="252"/>
                </a:lnTo>
                <a:lnTo>
                  <a:pt x="131" y="250"/>
                </a:lnTo>
                <a:lnTo>
                  <a:pt x="127" y="247"/>
                </a:lnTo>
                <a:lnTo>
                  <a:pt x="124" y="245"/>
                </a:lnTo>
                <a:lnTo>
                  <a:pt x="122" y="245"/>
                </a:lnTo>
                <a:lnTo>
                  <a:pt x="121" y="246"/>
                </a:lnTo>
                <a:lnTo>
                  <a:pt x="121" y="248"/>
                </a:lnTo>
                <a:lnTo>
                  <a:pt x="119" y="248"/>
                </a:lnTo>
                <a:lnTo>
                  <a:pt x="117" y="250"/>
                </a:lnTo>
                <a:lnTo>
                  <a:pt x="114" y="250"/>
                </a:lnTo>
                <a:lnTo>
                  <a:pt x="112" y="248"/>
                </a:lnTo>
                <a:lnTo>
                  <a:pt x="112" y="246"/>
                </a:lnTo>
                <a:lnTo>
                  <a:pt x="110" y="242"/>
                </a:lnTo>
                <a:lnTo>
                  <a:pt x="110" y="236"/>
                </a:lnTo>
                <a:lnTo>
                  <a:pt x="108" y="236"/>
                </a:lnTo>
                <a:lnTo>
                  <a:pt x="107" y="237"/>
                </a:lnTo>
                <a:lnTo>
                  <a:pt x="104" y="230"/>
                </a:lnTo>
                <a:lnTo>
                  <a:pt x="92" y="201"/>
                </a:lnTo>
                <a:lnTo>
                  <a:pt x="87" y="187"/>
                </a:lnTo>
                <a:lnTo>
                  <a:pt x="85" y="185"/>
                </a:lnTo>
                <a:lnTo>
                  <a:pt x="83" y="177"/>
                </a:lnTo>
                <a:lnTo>
                  <a:pt x="80" y="169"/>
                </a:lnTo>
                <a:lnTo>
                  <a:pt x="78" y="165"/>
                </a:lnTo>
                <a:lnTo>
                  <a:pt x="74" y="159"/>
                </a:lnTo>
                <a:lnTo>
                  <a:pt x="70" y="146"/>
                </a:lnTo>
                <a:lnTo>
                  <a:pt x="68" y="144"/>
                </a:lnTo>
                <a:lnTo>
                  <a:pt x="68" y="142"/>
                </a:lnTo>
                <a:lnTo>
                  <a:pt x="67" y="140"/>
                </a:lnTo>
                <a:lnTo>
                  <a:pt x="67" y="141"/>
                </a:lnTo>
                <a:lnTo>
                  <a:pt x="65" y="139"/>
                </a:lnTo>
                <a:lnTo>
                  <a:pt x="61" y="127"/>
                </a:lnTo>
                <a:lnTo>
                  <a:pt x="57" y="127"/>
                </a:lnTo>
                <a:lnTo>
                  <a:pt x="57" y="126"/>
                </a:lnTo>
                <a:lnTo>
                  <a:pt x="60" y="121"/>
                </a:lnTo>
                <a:lnTo>
                  <a:pt x="60" y="119"/>
                </a:lnTo>
                <a:lnTo>
                  <a:pt x="57" y="120"/>
                </a:lnTo>
                <a:lnTo>
                  <a:pt x="56" y="125"/>
                </a:lnTo>
                <a:lnTo>
                  <a:pt x="54" y="124"/>
                </a:lnTo>
                <a:lnTo>
                  <a:pt x="54" y="120"/>
                </a:lnTo>
                <a:lnTo>
                  <a:pt x="53" y="119"/>
                </a:lnTo>
                <a:lnTo>
                  <a:pt x="51" y="116"/>
                </a:lnTo>
                <a:lnTo>
                  <a:pt x="50" y="115"/>
                </a:lnTo>
                <a:lnTo>
                  <a:pt x="48" y="111"/>
                </a:lnTo>
                <a:lnTo>
                  <a:pt x="48" y="111"/>
                </a:lnTo>
                <a:lnTo>
                  <a:pt x="51" y="109"/>
                </a:lnTo>
                <a:lnTo>
                  <a:pt x="46" y="109"/>
                </a:lnTo>
                <a:lnTo>
                  <a:pt x="43" y="102"/>
                </a:lnTo>
                <a:lnTo>
                  <a:pt x="41" y="99"/>
                </a:lnTo>
                <a:lnTo>
                  <a:pt x="34" y="86"/>
                </a:lnTo>
                <a:lnTo>
                  <a:pt x="34" y="85"/>
                </a:lnTo>
                <a:lnTo>
                  <a:pt x="31" y="80"/>
                </a:lnTo>
                <a:lnTo>
                  <a:pt x="31" y="79"/>
                </a:lnTo>
                <a:lnTo>
                  <a:pt x="29" y="71"/>
                </a:lnTo>
                <a:lnTo>
                  <a:pt x="23" y="59"/>
                </a:lnTo>
                <a:lnTo>
                  <a:pt x="23" y="57"/>
                </a:lnTo>
                <a:lnTo>
                  <a:pt x="20" y="54"/>
                </a:lnTo>
                <a:lnTo>
                  <a:pt x="19" y="49"/>
                </a:lnTo>
                <a:lnTo>
                  <a:pt x="13" y="37"/>
                </a:lnTo>
                <a:lnTo>
                  <a:pt x="10" y="32"/>
                </a:lnTo>
                <a:lnTo>
                  <a:pt x="7" y="25"/>
                </a:lnTo>
                <a:lnTo>
                  <a:pt x="10" y="26"/>
                </a:lnTo>
                <a:lnTo>
                  <a:pt x="9" y="24"/>
                </a:lnTo>
                <a:lnTo>
                  <a:pt x="6" y="24"/>
                </a:lnTo>
                <a:lnTo>
                  <a:pt x="6" y="22"/>
                </a:lnTo>
                <a:lnTo>
                  <a:pt x="3" y="17"/>
                </a:lnTo>
                <a:lnTo>
                  <a:pt x="0" y="10"/>
                </a:lnTo>
                <a:lnTo>
                  <a:pt x="0" y="9"/>
                </a:lnTo>
                <a:lnTo>
                  <a:pt x="7" y="9"/>
                </a:lnTo>
                <a:lnTo>
                  <a:pt x="11" y="6"/>
                </a:lnTo>
                <a:lnTo>
                  <a:pt x="17" y="4"/>
                </a:lnTo>
                <a:lnTo>
                  <a:pt x="23" y="0"/>
                </a:lnTo>
                <a:lnTo>
                  <a:pt x="29" y="1"/>
                </a:lnTo>
                <a:lnTo>
                  <a:pt x="36" y="1"/>
                </a:lnTo>
                <a:lnTo>
                  <a:pt x="41" y="0"/>
                </a:lnTo>
                <a:lnTo>
                  <a:pt x="46" y="4"/>
                </a:lnTo>
                <a:lnTo>
                  <a:pt x="43" y="7"/>
                </a:lnTo>
                <a:lnTo>
                  <a:pt x="40" y="12"/>
                </a:lnTo>
                <a:lnTo>
                  <a:pt x="38" y="16"/>
                </a:lnTo>
                <a:lnTo>
                  <a:pt x="43" y="16"/>
                </a:lnTo>
                <a:lnTo>
                  <a:pt x="46" y="19"/>
                </a:lnTo>
                <a:lnTo>
                  <a:pt x="47" y="24"/>
                </a:lnTo>
                <a:lnTo>
                  <a:pt x="51" y="21"/>
                </a:lnTo>
                <a:lnTo>
                  <a:pt x="57" y="22"/>
                </a:lnTo>
                <a:lnTo>
                  <a:pt x="58" y="29"/>
                </a:lnTo>
                <a:lnTo>
                  <a:pt x="56" y="30"/>
                </a:lnTo>
                <a:lnTo>
                  <a:pt x="54" y="32"/>
                </a:lnTo>
                <a:lnTo>
                  <a:pt x="56" y="36"/>
                </a:lnTo>
                <a:lnTo>
                  <a:pt x="61" y="37"/>
                </a:lnTo>
                <a:lnTo>
                  <a:pt x="65" y="39"/>
                </a:lnTo>
                <a:lnTo>
                  <a:pt x="70" y="36"/>
                </a:lnTo>
                <a:lnTo>
                  <a:pt x="70" y="32"/>
                </a:lnTo>
                <a:lnTo>
                  <a:pt x="68" y="29"/>
                </a:lnTo>
                <a:lnTo>
                  <a:pt x="71" y="25"/>
                </a:lnTo>
                <a:lnTo>
                  <a:pt x="78" y="29"/>
                </a:lnTo>
                <a:lnTo>
                  <a:pt x="83" y="32"/>
                </a:lnTo>
                <a:lnTo>
                  <a:pt x="88" y="34"/>
                </a:lnTo>
                <a:lnTo>
                  <a:pt x="94" y="37"/>
                </a:lnTo>
                <a:lnTo>
                  <a:pt x="95" y="41"/>
                </a:lnTo>
                <a:lnTo>
                  <a:pt x="91" y="44"/>
                </a:lnTo>
                <a:lnTo>
                  <a:pt x="91" y="50"/>
                </a:lnTo>
                <a:lnTo>
                  <a:pt x="94" y="52"/>
                </a:lnTo>
                <a:lnTo>
                  <a:pt x="98" y="55"/>
                </a:lnTo>
                <a:lnTo>
                  <a:pt x="102" y="52"/>
                </a:lnTo>
                <a:lnTo>
                  <a:pt x="110" y="55"/>
                </a:lnTo>
                <a:lnTo>
                  <a:pt x="110" y="60"/>
                </a:lnTo>
                <a:lnTo>
                  <a:pt x="114" y="65"/>
                </a:lnTo>
                <a:lnTo>
                  <a:pt x="122" y="66"/>
                </a:lnTo>
                <a:lnTo>
                  <a:pt x="128" y="62"/>
                </a:lnTo>
                <a:lnTo>
                  <a:pt x="129" y="59"/>
                </a:lnTo>
                <a:lnTo>
                  <a:pt x="135" y="57"/>
                </a:lnTo>
                <a:lnTo>
                  <a:pt x="142" y="60"/>
                </a:lnTo>
                <a:lnTo>
                  <a:pt x="151" y="65"/>
                </a:lnTo>
                <a:lnTo>
                  <a:pt x="149" y="67"/>
                </a:lnTo>
                <a:lnTo>
                  <a:pt x="139" y="69"/>
                </a:lnTo>
                <a:lnTo>
                  <a:pt x="135" y="75"/>
                </a:lnTo>
                <a:lnTo>
                  <a:pt x="142" y="82"/>
                </a:lnTo>
                <a:lnTo>
                  <a:pt x="145" y="89"/>
                </a:lnTo>
                <a:lnTo>
                  <a:pt x="152" y="92"/>
                </a:lnTo>
                <a:lnTo>
                  <a:pt x="161" y="97"/>
                </a:lnTo>
                <a:lnTo>
                  <a:pt x="161" y="102"/>
                </a:lnTo>
                <a:lnTo>
                  <a:pt x="163" y="104"/>
                </a:lnTo>
                <a:lnTo>
                  <a:pt x="166" y="101"/>
                </a:lnTo>
                <a:lnTo>
                  <a:pt x="169" y="95"/>
                </a:lnTo>
                <a:lnTo>
                  <a:pt x="171" y="92"/>
                </a:lnTo>
                <a:lnTo>
                  <a:pt x="183" y="91"/>
                </a:lnTo>
                <a:lnTo>
                  <a:pt x="186" y="94"/>
                </a:lnTo>
                <a:lnTo>
                  <a:pt x="186" y="97"/>
                </a:lnTo>
                <a:lnTo>
                  <a:pt x="183" y="105"/>
                </a:lnTo>
                <a:lnTo>
                  <a:pt x="179" y="107"/>
                </a:lnTo>
                <a:lnTo>
                  <a:pt x="173" y="107"/>
                </a:lnTo>
                <a:lnTo>
                  <a:pt x="172" y="110"/>
                </a:lnTo>
                <a:lnTo>
                  <a:pt x="172" y="116"/>
                </a:lnTo>
                <a:lnTo>
                  <a:pt x="173" y="121"/>
                </a:lnTo>
                <a:lnTo>
                  <a:pt x="172" y="125"/>
                </a:lnTo>
                <a:lnTo>
                  <a:pt x="176" y="129"/>
                </a:lnTo>
                <a:lnTo>
                  <a:pt x="179" y="130"/>
                </a:lnTo>
                <a:lnTo>
                  <a:pt x="183" y="132"/>
                </a:lnTo>
                <a:lnTo>
                  <a:pt x="183" y="136"/>
                </a:lnTo>
                <a:lnTo>
                  <a:pt x="185" y="140"/>
                </a:lnTo>
                <a:lnTo>
                  <a:pt x="185" y="146"/>
                </a:lnTo>
                <a:lnTo>
                  <a:pt x="188" y="151"/>
                </a:lnTo>
                <a:lnTo>
                  <a:pt x="190" y="157"/>
                </a:lnTo>
                <a:lnTo>
                  <a:pt x="193" y="159"/>
                </a:lnTo>
                <a:lnTo>
                  <a:pt x="199" y="159"/>
                </a:lnTo>
                <a:lnTo>
                  <a:pt x="202" y="157"/>
                </a:lnTo>
                <a:lnTo>
                  <a:pt x="209" y="162"/>
                </a:lnTo>
                <a:lnTo>
                  <a:pt x="213" y="166"/>
                </a:lnTo>
                <a:lnTo>
                  <a:pt x="220" y="174"/>
                </a:lnTo>
                <a:lnTo>
                  <a:pt x="225" y="179"/>
                </a:lnTo>
                <a:lnTo>
                  <a:pt x="225" y="179"/>
                </a:lnTo>
                <a:lnTo>
                  <a:pt x="230" y="185"/>
                </a:lnTo>
                <a:lnTo>
                  <a:pt x="233" y="194"/>
                </a:lnTo>
                <a:lnTo>
                  <a:pt x="239" y="200"/>
                </a:lnTo>
                <a:lnTo>
                  <a:pt x="243" y="204"/>
                </a:lnTo>
                <a:lnTo>
                  <a:pt x="252" y="205"/>
                </a:lnTo>
                <a:lnTo>
                  <a:pt x="260" y="208"/>
                </a:lnTo>
                <a:lnTo>
                  <a:pt x="266" y="215"/>
                </a:lnTo>
                <a:lnTo>
                  <a:pt x="270" y="220"/>
                </a:lnTo>
                <a:lnTo>
                  <a:pt x="276" y="218"/>
                </a:lnTo>
                <a:lnTo>
                  <a:pt x="281" y="218"/>
                </a:lnTo>
                <a:lnTo>
                  <a:pt x="284" y="225"/>
                </a:lnTo>
                <a:lnTo>
                  <a:pt x="290" y="227"/>
                </a:lnTo>
                <a:lnTo>
                  <a:pt x="297" y="225"/>
                </a:lnTo>
                <a:lnTo>
                  <a:pt x="306" y="225"/>
                </a:lnTo>
                <a:lnTo>
                  <a:pt x="311" y="226"/>
                </a:lnTo>
                <a:lnTo>
                  <a:pt x="314" y="232"/>
                </a:lnTo>
                <a:lnTo>
                  <a:pt x="314" y="237"/>
                </a:lnTo>
                <a:lnTo>
                  <a:pt x="315" y="242"/>
                </a:lnTo>
                <a:lnTo>
                  <a:pt x="318" y="247"/>
                </a:lnTo>
                <a:lnTo>
                  <a:pt x="321" y="253"/>
                </a:lnTo>
                <a:lnTo>
                  <a:pt x="325" y="260"/>
                </a:lnTo>
                <a:lnTo>
                  <a:pt x="328" y="263"/>
                </a:lnTo>
                <a:lnTo>
                  <a:pt x="334" y="267"/>
                </a:lnTo>
                <a:lnTo>
                  <a:pt x="345" y="270"/>
                </a:lnTo>
                <a:lnTo>
                  <a:pt x="351" y="271"/>
                </a:lnTo>
                <a:lnTo>
                  <a:pt x="352" y="271"/>
                </a:lnTo>
                <a:lnTo>
                  <a:pt x="361" y="272"/>
                </a:lnTo>
                <a:lnTo>
                  <a:pt x="368" y="273"/>
                </a:lnTo>
                <a:lnTo>
                  <a:pt x="375" y="276"/>
                </a:lnTo>
                <a:lnTo>
                  <a:pt x="381" y="273"/>
                </a:lnTo>
                <a:lnTo>
                  <a:pt x="389" y="272"/>
                </a:lnTo>
                <a:lnTo>
                  <a:pt x="398" y="271"/>
                </a:lnTo>
                <a:lnTo>
                  <a:pt x="405" y="267"/>
                </a:lnTo>
                <a:lnTo>
                  <a:pt x="409" y="265"/>
                </a:lnTo>
                <a:lnTo>
                  <a:pt x="415" y="262"/>
                </a:lnTo>
                <a:lnTo>
                  <a:pt x="421" y="260"/>
                </a:lnTo>
                <a:lnTo>
                  <a:pt x="422" y="262"/>
                </a:lnTo>
                <a:lnTo>
                  <a:pt x="423" y="267"/>
                </a:lnTo>
                <a:lnTo>
                  <a:pt x="423" y="273"/>
                </a:lnTo>
                <a:lnTo>
                  <a:pt x="422" y="281"/>
                </a:lnTo>
                <a:lnTo>
                  <a:pt x="422" y="287"/>
                </a:lnTo>
                <a:lnTo>
                  <a:pt x="423" y="292"/>
                </a:lnTo>
                <a:lnTo>
                  <a:pt x="425" y="295"/>
                </a:lnTo>
                <a:lnTo>
                  <a:pt x="431" y="295"/>
                </a:lnTo>
                <a:lnTo>
                  <a:pt x="435" y="293"/>
                </a:lnTo>
                <a:lnTo>
                  <a:pt x="442" y="293"/>
                </a:lnTo>
                <a:lnTo>
                  <a:pt x="446" y="296"/>
                </a:lnTo>
                <a:lnTo>
                  <a:pt x="450" y="300"/>
                </a:lnTo>
                <a:lnTo>
                  <a:pt x="455" y="303"/>
                </a:lnTo>
                <a:lnTo>
                  <a:pt x="456" y="307"/>
                </a:lnTo>
                <a:lnTo>
                  <a:pt x="459" y="311"/>
                </a:lnTo>
                <a:lnTo>
                  <a:pt x="463" y="313"/>
                </a:lnTo>
                <a:lnTo>
                  <a:pt x="473" y="313"/>
                </a:lnTo>
                <a:lnTo>
                  <a:pt x="479" y="317"/>
                </a:lnTo>
                <a:lnTo>
                  <a:pt x="483" y="321"/>
                </a:lnTo>
                <a:lnTo>
                  <a:pt x="487" y="327"/>
                </a:lnTo>
                <a:lnTo>
                  <a:pt x="492" y="331"/>
                </a:lnTo>
                <a:lnTo>
                  <a:pt x="496" y="333"/>
                </a:lnTo>
                <a:lnTo>
                  <a:pt x="503" y="335"/>
                </a:lnTo>
                <a:lnTo>
                  <a:pt x="510" y="333"/>
                </a:lnTo>
                <a:lnTo>
                  <a:pt x="520" y="333"/>
                </a:lnTo>
                <a:lnTo>
                  <a:pt x="526" y="332"/>
                </a:lnTo>
                <a:lnTo>
                  <a:pt x="531" y="337"/>
                </a:lnTo>
                <a:lnTo>
                  <a:pt x="529" y="342"/>
                </a:lnTo>
                <a:lnTo>
                  <a:pt x="527" y="348"/>
                </a:lnTo>
                <a:lnTo>
                  <a:pt x="529" y="353"/>
                </a:lnTo>
                <a:lnTo>
                  <a:pt x="530" y="356"/>
                </a:lnTo>
                <a:lnTo>
                  <a:pt x="529" y="358"/>
                </a:lnTo>
                <a:lnTo>
                  <a:pt x="529" y="368"/>
                </a:lnTo>
                <a:lnTo>
                  <a:pt x="526" y="370"/>
                </a:lnTo>
                <a:lnTo>
                  <a:pt x="519" y="370"/>
                </a:lnTo>
                <a:lnTo>
                  <a:pt x="514" y="371"/>
                </a:lnTo>
                <a:lnTo>
                  <a:pt x="512" y="375"/>
                </a:lnTo>
                <a:lnTo>
                  <a:pt x="510" y="378"/>
                </a:lnTo>
                <a:lnTo>
                  <a:pt x="507" y="382"/>
                </a:lnTo>
                <a:lnTo>
                  <a:pt x="503" y="383"/>
                </a:lnTo>
                <a:lnTo>
                  <a:pt x="494" y="383"/>
                </a:lnTo>
                <a:lnTo>
                  <a:pt x="492" y="385"/>
                </a:lnTo>
                <a:lnTo>
                  <a:pt x="487" y="387"/>
                </a:lnTo>
                <a:lnTo>
                  <a:pt x="483" y="388"/>
                </a:lnTo>
                <a:lnTo>
                  <a:pt x="480" y="390"/>
                </a:lnTo>
                <a:lnTo>
                  <a:pt x="477" y="387"/>
                </a:lnTo>
                <a:lnTo>
                  <a:pt x="475" y="383"/>
                </a:lnTo>
                <a:lnTo>
                  <a:pt x="470" y="381"/>
                </a:lnTo>
                <a:lnTo>
                  <a:pt x="466" y="381"/>
                </a:lnTo>
                <a:lnTo>
                  <a:pt x="463" y="385"/>
                </a:lnTo>
                <a:lnTo>
                  <a:pt x="460" y="388"/>
                </a:lnTo>
                <a:lnTo>
                  <a:pt x="463" y="392"/>
                </a:lnTo>
                <a:lnTo>
                  <a:pt x="465" y="393"/>
                </a:lnTo>
                <a:lnTo>
                  <a:pt x="467" y="397"/>
                </a:lnTo>
                <a:lnTo>
                  <a:pt x="466" y="400"/>
                </a:lnTo>
                <a:lnTo>
                  <a:pt x="466" y="401"/>
                </a:lnTo>
                <a:lnTo>
                  <a:pt x="465" y="406"/>
                </a:lnTo>
                <a:lnTo>
                  <a:pt x="463" y="411"/>
                </a:lnTo>
                <a:lnTo>
                  <a:pt x="462" y="417"/>
                </a:lnTo>
                <a:lnTo>
                  <a:pt x="465" y="422"/>
                </a:lnTo>
                <a:lnTo>
                  <a:pt x="467" y="420"/>
                </a:lnTo>
                <a:lnTo>
                  <a:pt x="475" y="420"/>
                </a:lnTo>
                <a:lnTo>
                  <a:pt x="477" y="423"/>
                </a:lnTo>
                <a:lnTo>
                  <a:pt x="482" y="427"/>
                </a:lnTo>
                <a:lnTo>
                  <a:pt x="485" y="426"/>
                </a:lnTo>
                <a:lnTo>
                  <a:pt x="487" y="426"/>
                </a:lnTo>
                <a:lnTo>
                  <a:pt x="493" y="430"/>
                </a:lnTo>
                <a:lnTo>
                  <a:pt x="497" y="430"/>
                </a:lnTo>
                <a:lnTo>
                  <a:pt x="502" y="432"/>
                </a:lnTo>
                <a:lnTo>
                  <a:pt x="504" y="431"/>
                </a:lnTo>
                <a:lnTo>
                  <a:pt x="512" y="435"/>
                </a:lnTo>
                <a:lnTo>
                  <a:pt x="519" y="435"/>
                </a:lnTo>
                <a:lnTo>
                  <a:pt x="521" y="437"/>
                </a:lnTo>
                <a:lnTo>
                  <a:pt x="523" y="440"/>
                </a:lnTo>
                <a:lnTo>
                  <a:pt x="526" y="443"/>
                </a:lnTo>
                <a:lnTo>
                  <a:pt x="530" y="447"/>
                </a:lnTo>
                <a:lnTo>
                  <a:pt x="536" y="448"/>
                </a:lnTo>
                <a:lnTo>
                  <a:pt x="541" y="450"/>
                </a:lnTo>
                <a:lnTo>
                  <a:pt x="547" y="450"/>
                </a:lnTo>
                <a:lnTo>
                  <a:pt x="551" y="451"/>
                </a:lnTo>
                <a:lnTo>
                  <a:pt x="556" y="455"/>
                </a:lnTo>
                <a:lnTo>
                  <a:pt x="560" y="456"/>
                </a:lnTo>
                <a:lnTo>
                  <a:pt x="564" y="461"/>
                </a:lnTo>
                <a:lnTo>
                  <a:pt x="567" y="466"/>
                </a:lnTo>
                <a:lnTo>
                  <a:pt x="564" y="470"/>
                </a:lnTo>
                <a:lnTo>
                  <a:pt x="563" y="475"/>
                </a:lnTo>
                <a:lnTo>
                  <a:pt x="564" y="477"/>
                </a:lnTo>
                <a:lnTo>
                  <a:pt x="560" y="479"/>
                </a:lnTo>
                <a:lnTo>
                  <a:pt x="557" y="481"/>
                </a:lnTo>
                <a:lnTo>
                  <a:pt x="557" y="484"/>
                </a:lnTo>
                <a:lnTo>
                  <a:pt x="554" y="488"/>
                </a:lnTo>
                <a:lnTo>
                  <a:pt x="550" y="491"/>
                </a:lnTo>
                <a:lnTo>
                  <a:pt x="544" y="491"/>
                </a:lnTo>
                <a:lnTo>
                  <a:pt x="540" y="493"/>
                </a:lnTo>
                <a:lnTo>
                  <a:pt x="537" y="494"/>
                </a:lnTo>
                <a:lnTo>
                  <a:pt x="534" y="497"/>
                </a:lnTo>
                <a:lnTo>
                  <a:pt x="531" y="501"/>
                </a:lnTo>
                <a:lnTo>
                  <a:pt x="531" y="504"/>
                </a:lnTo>
                <a:lnTo>
                  <a:pt x="529" y="507"/>
                </a:lnTo>
                <a:lnTo>
                  <a:pt x="530" y="509"/>
                </a:lnTo>
                <a:lnTo>
                  <a:pt x="539" y="509"/>
                </a:lnTo>
                <a:lnTo>
                  <a:pt x="540" y="506"/>
                </a:lnTo>
                <a:lnTo>
                  <a:pt x="541" y="507"/>
                </a:lnTo>
                <a:lnTo>
                  <a:pt x="551" y="507"/>
                </a:lnTo>
                <a:lnTo>
                  <a:pt x="557" y="508"/>
                </a:lnTo>
                <a:lnTo>
                  <a:pt x="563" y="511"/>
                </a:lnTo>
                <a:lnTo>
                  <a:pt x="568" y="509"/>
                </a:lnTo>
                <a:lnTo>
                  <a:pt x="573" y="508"/>
                </a:lnTo>
                <a:lnTo>
                  <a:pt x="583" y="508"/>
                </a:lnTo>
                <a:lnTo>
                  <a:pt x="587" y="509"/>
                </a:lnTo>
                <a:lnTo>
                  <a:pt x="591" y="511"/>
                </a:lnTo>
                <a:lnTo>
                  <a:pt x="595" y="509"/>
                </a:lnTo>
                <a:lnTo>
                  <a:pt x="598" y="509"/>
                </a:lnTo>
                <a:lnTo>
                  <a:pt x="601" y="507"/>
                </a:lnTo>
                <a:lnTo>
                  <a:pt x="607" y="506"/>
                </a:lnTo>
                <a:lnTo>
                  <a:pt x="611" y="503"/>
                </a:lnTo>
                <a:lnTo>
                  <a:pt x="614" y="499"/>
                </a:lnTo>
                <a:lnTo>
                  <a:pt x="617" y="496"/>
                </a:lnTo>
                <a:lnTo>
                  <a:pt x="622" y="493"/>
                </a:lnTo>
                <a:lnTo>
                  <a:pt x="625" y="497"/>
                </a:lnTo>
                <a:lnTo>
                  <a:pt x="629" y="497"/>
                </a:lnTo>
                <a:lnTo>
                  <a:pt x="631" y="499"/>
                </a:lnTo>
                <a:lnTo>
                  <a:pt x="629" y="503"/>
                </a:lnTo>
                <a:lnTo>
                  <a:pt x="627" y="506"/>
                </a:lnTo>
                <a:lnTo>
                  <a:pt x="624" y="507"/>
                </a:lnTo>
                <a:lnTo>
                  <a:pt x="618" y="509"/>
                </a:lnTo>
                <a:lnTo>
                  <a:pt x="615" y="513"/>
                </a:lnTo>
                <a:lnTo>
                  <a:pt x="614" y="518"/>
                </a:lnTo>
                <a:lnTo>
                  <a:pt x="618" y="521"/>
                </a:lnTo>
                <a:lnTo>
                  <a:pt x="622" y="522"/>
                </a:lnTo>
                <a:lnTo>
                  <a:pt x="625" y="523"/>
                </a:lnTo>
                <a:lnTo>
                  <a:pt x="629" y="526"/>
                </a:lnTo>
                <a:lnTo>
                  <a:pt x="631" y="531"/>
                </a:lnTo>
                <a:lnTo>
                  <a:pt x="631" y="536"/>
                </a:lnTo>
                <a:lnTo>
                  <a:pt x="632" y="538"/>
                </a:lnTo>
                <a:lnTo>
                  <a:pt x="634" y="541"/>
                </a:lnTo>
                <a:lnTo>
                  <a:pt x="632" y="543"/>
                </a:lnTo>
                <a:lnTo>
                  <a:pt x="632" y="548"/>
                </a:lnTo>
                <a:lnTo>
                  <a:pt x="631" y="549"/>
                </a:lnTo>
                <a:lnTo>
                  <a:pt x="632" y="552"/>
                </a:lnTo>
                <a:lnTo>
                  <a:pt x="635" y="552"/>
                </a:lnTo>
                <a:lnTo>
                  <a:pt x="637" y="554"/>
                </a:lnTo>
                <a:lnTo>
                  <a:pt x="639" y="556"/>
                </a:lnTo>
                <a:lnTo>
                  <a:pt x="642" y="556"/>
                </a:lnTo>
                <a:lnTo>
                  <a:pt x="645" y="557"/>
                </a:lnTo>
                <a:lnTo>
                  <a:pt x="648" y="557"/>
                </a:lnTo>
                <a:lnTo>
                  <a:pt x="649" y="558"/>
                </a:lnTo>
                <a:lnTo>
                  <a:pt x="646" y="559"/>
                </a:lnTo>
                <a:lnTo>
                  <a:pt x="644" y="562"/>
                </a:lnTo>
                <a:lnTo>
                  <a:pt x="639" y="563"/>
                </a:lnTo>
                <a:lnTo>
                  <a:pt x="637" y="564"/>
                </a:lnTo>
                <a:lnTo>
                  <a:pt x="632" y="563"/>
                </a:lnTo>
                <a:lnTo>
                  <a:pt x="628" y="562"/>
                </a:lnTo>
                <a:lnTo>
                  <a:pt x="624" y="561"/>
                </a:lnTo>
                <a:lnTo>
                  <a:pt x="619" y="561"/>
                </a:lnTo>
                <a:lnTo>
                  <a:pt x="618" y="563"/>
                </a:lnTo>
                <a:lnTo>
                  <a:pt x="614" y="566"/>
                </a:lnTo>
                <a:lnTo>
                  <a:pt x="612" y="567"/>
                </a:lnTo>
                <a:lnTo>
                  <a:pt x="611" y="569"/>
                </a:lnTo>
                <a:lnTo>
                  <a:pt x="610" y="572"/>
                </a:lnTo>
                <a:lnTo>
                  <a:pt x="607" y="576"/>
                </a:lnTo>
                <a:lnTo>
                  <a:pt x="605" y="579"/>
                </a:lnTo>
                <a:lnTo>
                  <a:pt x="604" y="583"/>
                </a:lnTo>
                <a:lnTo>
                  <a:pt x="602" y="587"/>
                </a:lnTo>
                <a:lnTo>
                  <a:pt x="601" y="591"/>
                </a:lnTo>
                <a:lnTo>
                  <a:pt x="600" y="592"/>
                </a:lnTo>
                <a:lnTo>
                  <a:pt x="601" y="594"/>
                </a:lnTo>
                <a:lnTo>
                  <a:pt x="604" y="596"/>
                </a:lnTo>
                <a:lnTo>
                  <a:pt x="607" y="598"/>
                </a:lnTo>
                <a:lnTo>
                  <a:pt x="611" y="599"/>
                </a:lnTo>
                <a:lnTo>
                  <a:pt x="615" y="601"/>
                </a:lnTo>
                <a:lnTo>
                  <a:pt x="619" y="603"/>
                </a:lnTo>
                <a:lnTo>
                  <a:pt x="624" y="604"/>
                </a:lnTo>
                <a:lnTo>
                  <a:pt x="632" y="606"/>
                </a:lnTo>
                <a:lnTo>
                  <a:pt x="638" y="608"/>
                </a:lnTo>
                <a:lnTo>
                  <a:pt x="645" y="611"/>
                </a:lnTo>
                <a:lnTo>
                  <a:pt x="652" y="612"/>
                </a:lnTo>
                <a:lnTo>
                  <a:pt x="658" y="613"/>
                </a:lnTo>
                <a:lnTo>
                  <a:pt x="662" y="617"/>
                </a:lnTo>
                <a:lnTo>
                  <a:pt x="664" y="619"/>
                </a:lnTo>
                <a:lnTo>
                  <a:pt x="666" y="622"/>
                </a:lnTo>
                <a:lnTo>
                  <a:pt x="669" y="627"/>
                </a:lnTo>
                <a:lnTo>
                  <a:pt x="669" y="629"/>
                </a:lnTo>
                <a:lnTo>
                  <a:pt x="668" y="632"/>
                </a:lnTo>
                <a:lnTo>
                  <a:pt x="668" y="634"/>
                </a:lnTo>
                <a:lnTo>
                  <a:pt x="671" y="633"/>
                </a:lnTo>
                <a:lnTo>
                  <a:pt x="679" y="633"/>
                </a:lnTo>
                <a:lnTo>
                  <a:pt x="682" y="634"/>
                </a:lnTo>
                <a:lnTo>
                  <a:pt x="683" y="639"/>
                </a:lnTo>
                <a:lnTo>
                  <a:pt x="683" y="644"/>
                </a:lnTo>
                <a:lnTo>
                  <a:pt x="682" y="652"/>
                </a:lnTo>
                <a:lnTo>
                  <a:pt x="679" y="657"/>
                </a:lnTo>
                <a:lnTo>
                  <a:pt x="676" y="661"/>
                </a:lnTo>
                <a:lnTo>
                  <a:pt x="675" y="663"/>
                </a:lnTo>
                <a:lnTo>
                  <a:pt x="673" y="667"/>
                </a:lnTo>
                <a:lnTo>
                  <a:pt x="673" y="671"/>
                </a:lnTo>
                <a:lnTo>
                  <a:pt x="676" y="673"/>
                </a:lnTo>
                <a:lnTo>
                  <a:pt x="676" y="677"/>
                </a:lnTo>
                <a:lnTo>
                  <a:pt x="675" y="681"/>
                </a:lnTo>
                <a:lnTo>
                  <a:pt x="672" y="684"/>
                </a:lnTo>
                <a:lnTo>
                  <a:pt x="668" y="686"/>
                </a:lnTo>
                <a:lnTo>
                  <a:pt x="659" y="686"/>
                </a:lnTo>
                <a:lnTo>
                  <a:pt x="656" y="689"/>
                </a:lnTo>
                <a:lnTo>
                  <a:pt x="655" y="694"/>
                </a:lnTo>
                <a:lnTo>
                  <a:pt x="655" y="698"/>
                </a:lnTo>
                <a:lnTo>
                  <a:pt x="656" y="701"/>
                </a:lnTo>
                <a:lnTo>
                  <a:pt x="661" y="702"/>
                </a:lnTo>
                <a:lnTo>
                  <a:pt x="664" y="703"/>
                </a:lnTo>
                <a:lnTo>
                  <a:pt x="664" y="708"/>
                </a:lnTo>
                <a:lnTo>
                  <a:pt x="662" y="716"/>
                </a:lnTo>
                <a:lnTo>
                  <a:pt x="659" y="719"/>
                </a:lnTo>
                <a:lnTo>
                  <a:pt x="659" y="722"/>
                </a:lnTo>
                <a:lnTo>
                  <a:pt x="661" y="724"/>
                </a:lnTo>
                <a:lnTo>
                  <a:pt x="658" y="732"/>
                </a:lnTo>
                <a:lnTo>
                  <a:pt x="656" y="738"/>
                </a:lnTo>
                <a:lnTo>
                  <a:pt x="655" y="746"/>
                </a:lnTo>
                <a:lnTo>
                  <a:pt x="654" y="752"/>
                </a:lnTo>
                <a:lnTo>
                  <a:pt x="654" y="755"/>
                </a:lnTo>
                <a:lnTo>
                  <a:pt x="662" y="767"/>
                </a:lnTo>
                <a:lnTo>
                  <a:pt x="664" y="769"/>
                </a:lnTo>
                <a:lnTo>
                  <a:pt x="664" y="773"/>
                </a:lnTo>
                <a:lnTo>
                  <a:pt x="665" y="777"/>
                </a:lnTo>
                <a:lnTo>
                  <a:pt x="661" y="780"/>
                </a:lnTo>
                <a:lnTo>
                  <a:pt x="659" y="784"/>
                </a:lnTo>
                <a:lnTo>
                  <a:pt x="661" y="788"/>
                </a:lnTo>
                <a:lnTo>
                  <a:pt x="661" y="802"/>
                </a:lnTo>
                <a:lnTo>
                  <a:pt x="664" y="802"/>
                </a:lnTo>
                <a:lnTo>
                  <a:pt x="668" y="802"/>
                </a:lnTo>
                <a:lnTo>
                  <a:pt x="673" y="798"/>
                </a:lnTo>
                <a:lnTo>
                  <a:pt x="675" y="798"/>
                </a:lnTo>
                <a:lnTo>
                  <a:pt x="675" y="803"/>
                </a:lnTo>
                <a:lnTo>
                  <a:pt x="678" y="808"/>
                </a:lnTo>
                <a:lnTo>
                  <a:pt x="683" y="815"/>
                </a:lnTo>
                <a:lnTo>
                  <a:pt x="689" y="818"/>
                </a:lnTo>
                <a:lnTo>
                  <a:pt x="692" y="819"/>
                </a:lnTo>
                <a:lnTo>
                  <a:pt x="700" y="819"/>
                </a:lnTo>
                <a:lnTo>
                  <a:pt x="706" y="822"/>
                </a:lnTo>
                <a:lnTo>
                  <a:pt x="709" y="823"/>
                </a:lnTo>
                <a:lnTo>
                  <a:pt x="712" y="822"/>
                </a:lnTo>
                <a:lnTo>
                  <a:pt x="716" y="817"/>
                </a:lnTo>
                <a:lnTo>
                  <a:pt x="719" y="814"/>
                </a:lnTo>
                <a:lnTo>
                  <a:pt x="725" y="812"/>
                </a:lnTo>
                <a:lnTo>
                  <a:pt x="726" y="812"/>
                </a:lnTo>
                <a:lnTo>
                  <a:pt x="729" y="809"/>
                </a:lnTo>
                <a:lnTo>
                  <a:pt x="730" y="805"/>
                </a:lnTo>
                <a:lnTo>
                  <a:pt x="733" y="800"/>
                </a:lnTo>
                <a:lnTo>
                  <a:pt x="737" y="797"/>
                </a:lnTo>
                <a:lnTo>
                  <a:pt x="742" y="794"/>
                </a:lnTo>
                <a:lnTo>
                  <a:pt x="747" y="793"/>
                </a:lnTo>
                <a:lnTo>
                  <a:pt x="754" y="789"/>
                </a:lnTo>
                <a:lnTo>
                  <a:pt x="762" y="787"/>
                </a:lnTo>
                <a:lnTo>
                  <a:pt x="764" y="787"/>
                </a:lnTo>
                <a:lnTo>
                  <a:pt x="770" y="784"/>
                </a:lnTo>
                <a:lnTo>
                  <a:pt x="774" y="780"/>
                </a:lnTo>
                <a:lnTo>
                  <a:pt x="777" y="779"/>
                </a:lnTo>
                <a:lnTo>
                  <a:pt x="784" y="779"/>
                </a:lnTo>
                <a:lnTo>
                  <a:pt x="789" y="780"/>
                </a:lnTo>
                <a:lnTo>
                  <a:pt x="790" y="780"/>
                </a:lnTo>
                <a:lnTo>
                  <a:pt x="793" y="787"/>
                </a:lnTo>
                <a:lnTo>
                  <a:pt x="793" y="793"/>
                </a:lnTo>
                <a:lnTo>
                  <a:pt x="794" y="798"/>
                </a:lnTo>
                <a:lnTo>
                  <a:pt x="798" y="802"/>
                </a:lnTo>
                <a:lnTo>
                  <a:pt x="801" y="805"/>
                </a:lnTo>
                <a:lnTo>
                  <a:pt x="803" y="812"/>
                </a:lnTo>
                <a:lnTo>
                  <a:pt x="804" y="815"/>
                </a:lnTo>
                <a:lnTo>
                  <a:pt x="806" y="819"/>
                </a:lnTo>
                <a:lnTo>
                  <a:pt x="808" y="818"/>
                </a:lnTo>
                <a:lnTo>
                  <a:pt x="811" y="819"/>
                </a:lnTo>
                <a:lnTo>
                  <a:pt x="817" y="818"/>
                </a:lnTo>
                <a:lnTo>
                  <a:pt x="817" y="820"/>
                </a:lnTo>
                <a:lnTo>
                  <a:pt x="816" y="824"/>
                </a:lnTo>
                <a:lnTo>
                  <a:pt x="814" y="828"/>
                </a:lnTo>
                <a:lnTo>
                  <a:pt x="813" y="833"/>
                </a:lnTo>
                <a:lnTo>
                  <a:pt x="811" y="839"/>
                </a:lnTo>
                <a:lnTo>
                  <a:pt x="810" y="843"/>
                </a:lnTo>
                <a:lnTo>
                  <a:pt x="808" y="847"/>
                </a:lnTo>
                <a:lnTo>
                  <a:pt x="807" y="850"/>
                </a:lnTo>
                <a:lnTo>
                  <a:pt x="803" y="852"/>
                </a:lnTo>
                <a:lnTo>
                  <a:pt x="800" y="852"/>
                </a:lnTo>
                <a:lnTo>
                  <a:pt x="797" y="853"/>
                </a:lnTo>
                <a:lnTo>
                  <a:pt x="791" y="854"/>
                </a:lnTo>
                <a:lnTo>
                  <a:pt x="789" y="857"/>
                </a:lnTo>
                <a:lnTo>
                  <a:pt x="787" y="859"/>
                </a:lnTo>
                <a:lnTo>
                  <a:pt x="787" y="863"/>
                </a:lnTo>
                <a:lnTo>
                  <a:pt x="789" y="865"/>
                </a:lnTo>
                <a:lnTo>
                  <a:pt x="791" y="869"/>
                </a:lnTo>
                <a:lnTo>
                  <a:pt x="794" y="870"/>
                </a:lnTo>
                <a:lnTo>
                  <a:pt x="796" y="873"/>
                </a:lnTo>
                <a:lnTo>
                  <a:pt x="800" y="875"/>
                </a:lnTo>
                <a:lnTo>
                  <a:pt x="803" y="880"/>
                </a:lnTo>
                <a:lnTo>
                  <a:pt x="803" y="884"/>
                </a:lnTo>
                <a:lnTo>
                  <a:pt x="804" y="888"/>
                </a:lnTo>
                <a:lnTo>
                  <a:pt x="804" y="892"/>
                </a:lnTo>
                <a:lnTo>
                  <a:pt x="807" y="894"/>
                </a:lnTo>
                <a:lnTo>
                  <a:pt x="810" y="898"/>
                </a:lnTo>
                <a:lnTo>
                  <a:pt x="811" y="902"/>
                </a:lnTo>
                <a:lnTo>
                  <a:pt x="810" y="904"/>
                </a:lnTo>
                <a:lnTo>
                  <a:pt x="806" y="909"/>
                </a:lnTo>
                <a:lnTo>
                  <a:pt x="803" y="913"/>
                </a:lnTo>
                <a:lnTo>
                  <a:pt x="800" y="918"/>
                </a:lnTo>
                <a:lnTo>
                  <a:pt x="796" y="924"/>
                </a:lnTo>
                <a:lnTo>
                  <a:pt x="793" y="928"/>
                </a:lnTo>
                <a:lnTo>
                  <a:pt x="793" y="932"/>
                </a:lnTo>
                <a:lnTo>
                  <a:pt x="794" y="937"/>
                </a:lnTo>
                <a:lnTo>
                  <a:pt x="796" y="942"/>
                </a:lnTo>
                <a:lnTo>
                  <a:pt x="793" y="944"/>
                </a:lnTo>
                <a:lnTo>
                  <a:pt x="793" y="948"/>
                </a:lnTo>
                <a:lnTo>
                  <a:pt x="797" y="949"/>
                </a:lnTo>
                <a:lnTo>
                  <a:pt x="800" y="954"/>
                </a:lnTo>
                <a:lnTo>
                  <a:pt x="801" y="957"/>
                </a:lnTo>
                <a:lnTo>
                  <a:pt x="798" y="960"/>
                </a:lnTo>
                <a:lnTo>
                  <a:pt x="794" y="962"/>
                </a:lnTo>
                <a:lnTo>
                  <a:pt x="794" y="968"/>
                </a:lnTo>
                <a:lnTo>
                  <a:pt x="793" y="974"/>
                </a:lnTo>
                <a:lnTo>
                  <a:pt x="791" y="980"/>
                </a:lnTo>
                <a:lnTo>
                  <a:pt x="789" y="984"/>
                </a:lnTo>
                <a:lnTo>
                  <a:pt x="789" y="987"/>
                </a:lnTo>
                <a:lnTo>
                  <a:pt x="787" y="992"/>
                </a:lnTo>
                <a:lnTo>
                  <a:pt x="786" y="997"/>
                </a:lnTo>
                <a:lnTo>
                  <a:pt x="783" y="1002"/>
                </a:lnTo>
                <a:lnTo>
                  <a:pt x="780" y="1007"/>
                </a:lnTo>
                <a:lnTo>
                  <a:pt x="779" y="1013"/>
                </a:lnTo>
                <a:lnTo>
                  <a:pt x="779" y="1018"/>
                </a:lnTo>
                <a:lnTo>
                  <a:pt x="780" y="1020"/>
                </a:lnTo>
                <a:lnTo>
                  <a:pt x="781" y="1020"/>
                </a:lnTo>
                <a:lnTo>
                  <a:pt x="784" y="1018"/>
                </a:lnTo>
                <a:lnTo>
                  <a:pt x="789" y="1019"/>
                </a:lnTo>
                <a:lnTo>
                  <a:pt x="791" y="1021"/>
                </a:lnTo>
                <a:lnTo>
                  <a:pt x="794" y="1024"/>
                </a:lnTo>
                <a:lnTo>
                  <a:pt x="798" y="1026"/>
                </a:lnTo>
                <a:lnTo>
                  <a:pt x="804" y="1028"/>
                </a:lnTo>
                <a:lnTo>
                  <a:pt x="808" y="1029"/>
                </a:lnTo>
                <a:lnTo>
                  <a:pt x="811" y="1029"/>
                </a:lnTo>
                <a:lnTo>
                  <a:pt x="816" y="1026"/>
                </a:lnTo>
                <a:lnTo>
                  <a:pt x="820" y="1024"/>
                </a:lnTo>
                <a:lnTo>
                  <a:pt x="824" y="1021"/>
                </a:lnTo>
                <a:lnTo>
                  <a:pt x="830" y="1020"/>
                </a:lnTo>
                <a:lnTo>
                  <a:pt x="831" y="1020"/>
                </a:lnTo>
                <a:lnTo>
                  <a:pt x="830" y="1024"/>
                </a:lnTo>
                <a:lnTo>
                  <a:pt x="831" y="1028"/>
                </a:lnTo>
                <a:lnTo>
                  <a:pt x="833" y="1029"/>
                </a:lnTo>
                <a:lnTo>
                  <a:pt x="835" y="1028"/>
                </a:lnTo>
                <a:lnTo>
                  <a:pt x="837" y="1024"/>
                </a:lnTo>
                <a:lnTo>
                  <a:pt x="838" y="1020"/>
                </a:lnTo>
                <a:lnTo>
                  <a:pt x="840" y="1023"/>
                </a:lnTo>
                <a:lnTo>
                  <a:pt x="840" y="1033"/>
                </a:lnTo>
                <a:lnTo>
                  <a:pt x="841" y="1036"/>
                </a:lnTo>
                <a:lnTo>
                  <a:pt x="843" y="1039"/>
                </a:lnTo>
                <a:lnTo>
                  <a:pt x="845" y="1041"/>
                </a:lnTo>
                <a:lnTo>
                  <a:pt x="847" y="1044"/>
                </a:lnTo>
                <a:lnTo>
                  <a:pt x="848" y="1045"/>
                </a:lnTo>
                <a:lnTo>
                  <a:pt x="852" y="1048"/>
                </a:lnTo>
                <a:lnTo>
                  <a:pt x="840" y="1073"/>
                </a:lnTo>
                <a:close/>
                <a:moveTo>
                  <a:pt x="104" y="230"/>
                </a:moveTo>
                <a:lnTo>
                  <a:pt x="105" y="230"/>
                </a:lnTo>
                <a:lnTo>
                  <a:pt x="107" y="228"/>
                </a:lnTo>
                <a:lnTo>
                  <a:pt x="104" y="230"/>
                </a:lnTo>
                <a:close/>
                <a:moveTo>
                  <a:pt x="367" y="663"/>
                </a:moveTo>
                <a:lnTo>
                  <a:pt x="368" y="667"/>
                </a:lnTo>
                <a:lnTo>
                  <a:pt x="372" y="668"/>
                </a:lnTo>
                <a:lnTo>
                  <a:pt x="368" y="667"/>
                </a:lnTo>
                <a:lnTo>
                  <a:pt x="367" y="663"/>
                </a:lnTo>
                <a:close/>
              </a:path>
            </a:pathLst>
          </a:custGeom>
          <a:solidFill>
            <a:srgbClr val="CCFFFF"/>
          </a:solidFill>
          <a:ln w="9525">
            <a:solidFill>
              <a:srgbClr val="001762"/>
            </a:solidFill>
            <a:round/>
            <a:headEnd/>
            <a:tailEnd/>
          </a:ln>
        </p:spPr>
        <p:txBody>
          <a:bodyPr/>
          <a:lstStyle/>
          <a:p>
            <a:endParaRPr lang="en-US"/>
          </a:p>
        </p:txBody>
      </p:sp>
      <p:sp>
        <p:nvSpPr>
          <p:cNvPr id="326776" name="Freeform 120"/>
          <p:cNvSpPr>
            <a:spLocks/>
          </p:cNvSpPr>
          <p:nvPr/>
        </p:nvSpPr>
        <p:spPr bwMode="auto">
          <a:xfrm>
            <a:off x="2936875" y="4037410"/>
            <a:ext cx="476250" cy="617934"/>
          </a:xfrm>
          <a:custGeom>
            <a:avLst/>
            <a:gdLst/>
            <a:ahLst/>
            <a:cxnLst>
              <a:cxn ang="0">
                <a:pos x="817" y="1115"/>
              </a:cxn>
              <a:cxn ang="0">
                <a:pos x="794" y="1175"/>
              </a:cxn>
              <a:cxn ang="0">
                <a:pos x="774" y="1213"/>
              </a:cxn>
              <a:cxn ang="0">
                <a:pos x="804" y="1261"/>
              </a:cxn>
              <a:cxn ang="0">
                <a:pos x="779" y="1307"/>
              </a:cxn>
              <a:cxn ang="0">
                <a:pos x="804" y="1366"/>
              </a:cxn>
              <a:cxn ang="0">
                <a:pos x="789" y="1381"/>
              </a:cxn>
              <a:cxn ang="0">
                <a:pos x="771" y="1409"/>
              </a:cxn>
              <a:cxn ang="0">
                <a:pos x="759" y="1429"/>
              </a:cxn>
              <a:cxn ang="0">
                <a:pos x="703" y="1390"/>
              </a:cxn>
              <a:cxn ang="0">
                <a:pos x="594" y="1261"/>
              </a:cxn>
              <a:cxn ang="0">
                <a:pos x="561" y="1219"/>
              </a:cxn>
              <a:cxn ang="0">
                <a:pos x="548" y="1174"/>
              </a:cxn>
              <a:cxn ang="0">
                <a:pos x="541" y="1161"/>
              </a:cxn>
              <a:cxn ang="0">
                <a:pos x="533" y="1151"/>
              </a:cxn>
              <a:cxn ang="0">
                <a:pos x="504" y="1091"/>
              </a:cxn>
              <a:cxn ang="0">
                <a:pos x="473" y="938"/>
              </a:cxn>
              <a:cxn ang="0">
                <a:pos x="435" y="820"/>
              </a:cxn>
              <a:cxn ang="0">
                <a:pos x="398" y="722"/>
              </a:cxn>
              <a:cxn ang="0">
                <a:pos x="357" y="644"/>
              </a:cxn>
              <a:cxn ang="0">
                <a:pos x="335" y="564"/>
              </a:cxn>
              <a:cxn ang="0">
                <a:pos x="321" y="521"/>
              </a:cxn>
              <a:cxn ang="0">
                <a:pos x="293" y="465"/>
              </a:cxn>
              <a:cxn ang="0">
                <a:pos x="253" y="412"/>
              </a:cxn>
              <a:cxn ang="0">
                <a:pos x="246" y="390"/>
              </a:cxn>
              <a:cxn ang="0">
                <a:pos x="229" y="346"/>
              </a:cxn>
              <a:cxn ang="0">
                <a:pos x="202" y="323"/>
              </a:cxn>
              <a:cxn ang="0">
                <a:pos x="156" y="283"/>
              </a:cxn>
              <a:cxn ang="0">
                <a:pos x="119" y="248"/>
              </a:cxn>
              <a:cxn ang="0">
                <a:pos x="70" y="146"/>
              </a:cxn>
              <a:cxn ang="0">
                <a:pos x="50" y="115"/>
              </a:cxn>
              <a:cxn ang="0">
                <a:pos x="10" y="32"/>
              </a:cxn>
              <a:cxn ang="0">
                <a:pos x="43" y="7"/>
              </a:cxn>
              <a:cxn ang="0">
                <a:pos x="71" y="25"/>
              </a:cxn>
              <a:cxn ang="0">
                <a:pos x="135" y="57"/>
              </a:cxn>
              <a:cxn ang="0">
                <a:pos x="186" y="97"/>
              </a:cxn>
              <a:cxn ang="0">
                <a:pos x="199" y="159"/>
              </a:cxn>
              <a:cxn ang="0">
                <a:pos x="284" y="225"/>
              </a:cxn>
              <a:cxn ang="0">
                <a:pos x="368" y="273"/>
              </a:cxn>
              <a:cxn ang="0">
                <a:pos x="435" y="293"/>
              </a:cxn>
              <a:cxn ang="0">
                <a:pos x="526" y="332"/>
              </a:cxn>
              <a:cxn ang="0">
                <a:pos x="487" y="387"/>
              </a:cxn>
              <a:cxn ang="0">
                <a:pos x="465" y="422"/>
              </a:cxn>
              <a:cxn ang="0">
                <a:pos x="536" y="448"/>
              </a:cxn>
              <a:cxn ang="0">
                <a:pos x="540" y="493"/>
              </a:cxn>
              <a:cxn ang="0">
                <a:pos x="591" y="511"/>
              </a:cxn>
              <a:cxn ang="0">
                <a:pos x="614" y="518"/>
              </a:cxn>
              <a:cxn ang="0">
                <a:pos x="645" y="557"/>
              </a:cxn>
              <a:cxn ang="0">
                <a:pos x="605" y="579"/>
              </a:cxn>
              <a:cxn ang="0">
                <a:pos x="662" y="617"/>
              </a:cxn>
              <a:cxn ang="0">
                <a:pos x="673" y="671"/>
              </a:cxn>
              <a:cxn ang="0">
                <a:pos x="661" y="724"/>
              </a:cxn>
              <a:cxn ang="0">
                <a:pos x="675" y="798"/>
              </a:cxn>
              <a:cxn ang="0">
                <a:pos x="737" y="797"/>
              </a:cxn>
              <a:cxn ang="0">
                <a:pos x="803" y="812"/>
              </a:cxn>
              <a:cxn ang="0">
                <a:pos x="791" y="854"/>
              </a:cxn>
              <a:cxn ang="0">
                <a:pos x="806" y="909"/>
              </a:cxn>
              <a:cxn ang="0">
                <a:pos x="791" y="980"/>
              </a:cxn>
              <a:cxn ang="0">
                <a:pos x="808" y="1029"/>
              </a:cxn>
              <a:cxn ang="0">
                <a:pos x="845" y="1041"/>
              </a:cxn>
            </a:cxnLst>
            <a:rect l="0" t="0" r="r" b="b"/>
            <a:pathLst>
              <a:path w="852" h="1436">
                <a:moveTo>
                  <a:pt x="840" y="1073"/>
                </a:moveTo>
                <a:lnTo>
                  <a:pt x="837" y="1076"/>
                </a:lnTo>
                <a:lnTo>
                  <a:pt x="834" y="1083"/>
                </a:lnTo>
                <a:lnTo>
                  <a:pt x="835" y="1085"/>
                </a:lnTo>
                <a:lnTo>
                  <a:pt x="835" y="1088"/>
                </a:lnTo>
                <a:lnTo>
                  <a:pt x="834" y="1089"/>
                </a:lnTo>
                <a:lnTo>
                  <a:pt x="833" y="1091"/>
                </a:lnTo>
                <a:lnTo>
                  <a:pt x="833" y="1094"/>
                </a:lnTo>
                <a:lnTo>
                  <a:pt x="831" y="1098"/>
                </a:lnTo>
                <a:lnTo>
                  <a:pt x="830" y="1100"/>
                </a:lnTo>
                <a:lnTo>
                  <a:pt x="827" y="1103"/>
                </a:lnTo>
                <a:lnTo>
                  <a:pt x="824" y="1103"/>
                </a:lnTo>
                <a:lnTo>
                  <a:pt x="821" y="1104"/>
                </a:lnTo>
                <a:lnTo>
                  <a:pt x="820" y="1108"/>
                </a:lnTo>
                <a:lnTo>
                  <a:pt x="820" y="1110"/>
                </a:lnTo>
                <a:lnTo>
                  <a:pt x="818" y="1113"/>
                </a:lnTo>
                <a:lnTo>
                  <a:pt x="817" y="1115"/>
                </a:lnTo>
                <a:lnTo>
                  <a:pt x="816" y="1118"/>
                </a:lnTo>
                <a:lnTo>
                  <a:pt x="814" y="1119"/>
                </a:lnTo>
                <a:lnTo>
                  <a:pt x="816" y="1121"/>
                </a:lnTo>
                <a:lnTo>
                  <a:pt x="816" y="1128"/>
                </a:lnTo>
                <a:lnTo>
                  <a:pt x="814" y="1130"/>
                </a:lnTo>
                <a:lnTo>
                  <a:pt x="813" y="1135"/>
                </a:lnTo>
                <a:lnTo>
                  <a:pt x="811" y="1138"/>
                </a:lnTo>
                <a:lnTo>
                  <a:pt x="811" y="1141"/>
                </a:lnTo>
                <a:lnTo>
                  <a:pt x="810" y="1145"/>
                </a:lnTo>
                <a:lnTo>
                  <a:pt x="808" y="1148"/>
                </a:lnTo>
                <a:lnTo>
                  <a:pt x="807" y="1150"/>
                </a:lnTo>
                <a:lnTo>
                  <a:pt x="807" y="1156"/>
                </a:lnTo>
                <a:lnTo>
                  <a:pt x="806" y="1160"/>
                </a:lnTo>
                <a:lnTo>
                  <a:pt x="806" y="1165"/>
                </a:lnTo>
                <a:lnTo>
                  <a:pt x="800" y="1171"/>
                </a:lnTo>
                <a:lnTo>
                  <a:pt x="798" y="1173"/>
                </a:lnTo>
                <a:lnTo>
                  <a:pt x="794" y="1175"/>
                </a:lnTo>
                <a:lnTo>
                  <a:pt x="793" y="1176"/>
                </a:lnTo>
                <a:lnTo>
                  <a:pt x="790" y="1180"/>
                </a:lnTo>
                <a:lnTo>
                  <a:pt x="787" y="1181"/>
                </a:lnTo>
                <a:lnTo>
                  <a:pt x="786" y="1184"/>
                </a:lnTo>
                <a:lnTo>
                  <a:pt x="786" y="1186"/>
                </a:lnTo>
                <a:lnTo>
                  <a:pt x="787" y="1189"/>
                </a:lnTo>
                <a:lnTo>
                  <a:pt x="786" y="1191"/>
                </a:lnTo>
                <a:lnTo>
                  <a:pt x="784" y="1194"/>
                </a:lnTo>
                <a:lnTo>
                  <a:pt x="781" y="1195"/>
                </a:lnTo>
                <a:lnTo>
                  <a:pt x="779" y="1198"/>
                </a:lnTo>
                <a:lnTo>
                  <a:pt x="776" y="1200"/>
                </a:lnTo>
                <a:lnTo>
                  <a:pt x="771" y="1203"/>
                </a:lnTo>
                <a:lnTo>
                  <a:pt x="770" y="1205"/>
                </a:lnTo>
                <a:lnTo>
                  <a:pt x="771" y="1206"/>
                </a:lnTo>
                <a:lnTo>
                  <a:pt x="771" y="1208"/>
                </a:lnTo>
                <a:lnTo>
                  <a:pt x="773" y="1210"/>
                </a:lnTo>
                <a:lnTo>
                  <a:pt x="774" y="1213"/>
                </a:lnTo>
                <a:lnTo>
                  <a:pt x="776" y="1216"/>
                </a:lnTo>
                <a:lnTo>
                  <a:pt x="777" y="1220"/>
                </a:lnTo>
                <a:lnTo>
                  <a:pt x="780" y="1224"/>
                </a:lnTo>
                <a:lnTo>
                  <a:pt x="781" y="1226"/>
                </a:lnTo>
                <a:lnTo>
                  <a:pt x="784" y="1229"/>
                </a:lnTo>
                <a:lnTo>
                  <a:pt x="787" y="1231"/>
                </a:lnTo>
                <a:lnTo>
                  <a:pt x="790" y="1234"/>
                </a:lnTo>
                <a:lnTo>
                  <a:pt x="791" y="1238"/>
                </a:lnTo>
                <a:lnTo>
                  <a:pt x="793" y="1241"/>
                </a:lnTo>
                <a:lnTo>
                  <a:pt x="794" y="1244"/>
                </a:lnTo>
                <a:lnTo>
                  <a:pt x="796" y="1246"/>
                </a:lnTo>
                <a:lnTo>
                  <a:pt x="798" y="1248"/>
                </a:lnTo>
                <a:lnTo>
                  <a:pt x="803" y="1250"/>
                </a:lnTo>
                <a:lnTo>
                  <a:pt x="804" y="1251"/>
                </a:lnTo>
                <a:lnTo>
                  <a:pt x="806" y="1254"/>
                </a:lnTo>
                <a:lnTo>
                  <a:pt x="804" y="1258"/>
                </a:lnTo>
                <a:lnTo>
                  <a:pt x="804" y="1261"/>
                </a:lnTo>
                <a:lnTo>
                  <a:pt x="801" y="1264"/>
                </a:lnTo>
                <a:lnTo>
                  <a:pt x="800" y="1266"/>
                </a:lnTo>
                <a:lnTo>
                  <a:pt x="797" y="1271"/>
                </a:lnTo>
                <a:lnTo>
                  <a:pt x="796" y="1274"/>
                </a:lnTo>
                <a:lnTo>
                  <a:pt x="794" y="1278"/>
                </a:lnTo>
                <a:lnTo>
                  <a:pt x="793" y="1281"/>
                </a:lnTo>
                <a:lnTo>
                  <a:pt x="791" y="1284"/>
                </a:lnTo>
                <a:lnTo>
                  <a:pt x="787" y="1286"/>
                </a:lnTo>
                <a:lnTo>
                  <a:pt x="786" y="1286"/>
                </a:lnTo>
                <a:lnTo>
                  <a:pt x="786" y="1288"/>
                </a:lnTo>
                <a:lnTo>
                  <a:pt x="784" y="1291"/>
                </a:lnTo>
                <a:lnTo>
                  <a:pt x="781" y="1294"/>
                </a:lnTo>
                <a:lnTo>
                  <a:pt x="777" y="1296"/>
                </a:lnTo>
                <a:lnTo>
                  <a:pt x="776" y="1299"/>
                </a:lnTo>
                <a:lnTo>
                  <a:pt x="776" y="1301"/>
                </a:lnTo>
                <a:lnTo>
                  <a:pt x="777" y="1304"/>
                </a:lnTo>
                <a:lnTo>
                  <a:pt x="779" y="1307"/>
                </a:lnTo>
                <a:lnTo>
                  <a:pt x="781" y="1310"/>
                </a:lnTo>
                <a:lnTo>
                  <a:pt x="784" y="1312"/>
                </a:lnTo>
                <a:lnTo>
                  <a:pt x="786" y="1316"/>
                </a:lnTo>
                <a:lnTo>
                  <a:pt x="787" y="1320"/>
                </a:lnTo>
                <a:lnTo>
                  <a:pt x="787" y="1324"/>
                </a:lnTo>
                <a:lnTo>
                  <a:pt x="790" y="1329"/>
                </a:lnTo>
                <a:lnTo>
                  <a:pt x="793" y="1331"/>
                </a:lnTo>
                <a:lnTo>
                  <a:pt x="794" y="1334"/>
                </a:lnTo>
                <a:lnTo>
                  <a:pt x="797" y="1337"/>
                </a:lnTo>
                <a:lnTo>
                  <a:pt x="800" y="1341"/>
                </a:lnTo>
                <a:lnTo>
                  <a:pt x="801" y="1344"/>
                </a:lnTo>
                <a:lnTo>
                  <a:pt x="803" y="1345"/>
                </a:lnTo>
                <a:lnTo>
                  <a:pt x="804" y="1346"/>
                </a:lnTo>
                <a:lnTo>
                  <a:pt x="807" y="1349"/>
                </a:lnTo>
                <a:lnTo>
                  <a:pt x="807" y="1361"/>
                </a:lnTo>
                <a:lnTo>
                  <a:pt x="806" y="1364"/>
                </a:lnTo>
                <a:lnTo>
                  <a:pt x="804" y="1366"/>
                </a:lnTo>
                <a:lnTo>
                  <a:pt x="804" y="1369"/>
                </a:lnTo>
                <a:lnTo>
                  <a:pt x="803" y="1370"/>
                </a:lnTo>
                <a:lnTo>
                  <a:pt x="801" y="1371"/>
                </a:lnTo>
                <a:lnTo>
                  <a:pt x="800" y="1372"/>
                </a:lnTo>
                <a:lnTo>
                  <a:pt x="793" y="1372"/>
                </a:lnTo>
                <a:lnTo>
                  <a:pt x="793" y="1371"/>
                </a:lnTo>
                <a:lnTo>
                  <a:pt x="790" y="1370"/>
                </a:lnTo>
                <a:lnTo>
                  <a:pt x="790" y="1367"/>
                </a:lnTo>
                <a:lnTo>
                  <a:pt x="789" y="1367"/>
                </a:lnTo>
                <a:lnTo>
                  <a:pt x="787" y="1369"/>
                </a:lnTo>
                <a:lnTo>
                  <a:pt x="786" y="1370"/>
                </a:lnTo>
                <a:lnTo>
                  <a:pt x="784" y="1371"/>
                </a:lnTo>
                <a:lnTo>
                  <a:pt x="784" y="1372"/>
                </a:lnTo>
                <a:lnTo>
                  <a:pt x="786" y="1375"/>
                </a:lnTo>
                <a:lnTo>
                  <a:pt x="787" y="1376"/>
                </a:lnTo>
                <a:lnTo>
                  <a:pt x="787" y="1379"/>
                </a:lnTo>
                <a:lnTo>
                  <a:pt x="789" y="1381"/>
                </a:lnTo>
                <a:lnTo>
                  <a:pt x="789" y="1387"/>
                </a:lnTo>
                <a:lnTo>
                  <a:pt x="787" y="1387"/>
                </a:lnTo>
                <a:lnTo>
                  <a:pt x="786" y="1387"/>
                </a:lnTo>
                <a:lnTo>
                  <a:pt x="783" y="1389"/>
                </a:lnTo>
                <a:lnTo>
                  <a:pt x="781" y="1390"/>
                </a:lnTo>
                <a:lnTo>
                  <a:pt x="780" y="1390"/>
                </a:lnTo>
                <a:lnTo>
                  <a:pt x="779" y="1391"/>
                </a:lnTo>
                <a:lnTo>
                  <a:pt x="777" y="1392"/>
                </a:lnTo>
                <a:lnTo>
                  <a:pt x="776" y="1395"/>
                </a:lnTo>
                <a:lnTo>
                  <a:pt x="776" y="1399"/>
                </a:lnTo>
                <a:lnTo>
                  <a:pt x="777" y="1401"/>
                </a:lnTo>
                <a:lnTo>
                  <a:pt x="777" y="1402"/>
                </a:lnTo>
                <a:lnTo>
                  <a:pt x="776" y="1404"/>
                </a:lnTo>
                <a:lnTo>
                  <a:pt x="776" y="1405"/>
                </a:lnTo>
                <a:lnTo>
                  <a:pt x="774" y="1405"/>
                </a:lnTo>
                <a:lnTo>
                  <a:pt x="773" y="1407"/>
                </a:lnTo>
                <a:lnTo>
                  <a:pt x="771" y="1409"/>
                </a:lnTo>
                <a:lnTo>
                  <a:pt x="771" y="1407"/>
                </a:lnTo>
                <a:lnTo>
                  <a:pt x="770" y="1409"/>
                </a:lnTo>
                <a:lnTo>
                  <a:pt x="769" y="1409"/>
                </a:lnTo>
                <a:lnTo>
                  <a:pt x="769" y="1411"/>
                </a:lnTo>
                <a:lnTo>
                  <a:pt x="770" y="1412"/>
                </a:lnTo>
                <a:lnTo>
                  <a:pt x="770" y="1415"/>
                </a:lnTo>
                <a:lnTo>
                  <a:pt x="771" y="1416"/>
                </a:lnTo>
                <a:lnTo>
                  <a:pt x="771" y="1419"/>
                </a:lnTo>
                <a:lnTo>
                  <a:pt x="773" y="1420"/>
                </a:lnTo>
                <a:lnTo>
                  <a:pt x="773" y="1422"/>
                </a:lnTo>
                <a:lnTo>
                  <a:pt x="774" y="1424"/>
                </a:lnTo>
                <a:lnTo>
                  <a:pt x="774" y="1427"/>
                </a:lnTo>
                <a:lnTo>
                  <a:pt x="773" y="1429"/>
                </a:lnTo>
                <a:lnTo>
                  <a:pt x="770" y="1429"/>
                </a:lnTo>
                <a:lnTo>
                  <a:pt x="769" y="1430"/>
                </a:lnTo>
                <a:lnTo>
                  <a:pt x="760" y="1430"/>
                </a:lnTo>
                <a:lnTo>
                  <a:pt x="759" y="1429"/>
                </a:lnTo>
                <a:lnTo>
                  <a:pt x="757" y="1429"/>
                </a:lnTo>
                <a:lnTo>
                  <a:pt x="756" y="1430"/>
                </a:lnTo>
                <a:lnTo>
                  <a:pt x="756" y="1432"/>
                </a:lnTo>
                <a:lnTo>
                  <a:pt x="757" y="1432"/>
                </a:lnTo>
                <a:lnTo>
                  <a:pt x="757" y="1436"/>
                </a:lnTo>
                <a:lnTo>
                  <a:pt x="749" y="1435"/>
                </a:lnTo>
                <a:lnTo>
                  <a:pt x="742" y="1430"/>
                </a:lnTo>
                <a:lnTo>
                  <a:pt x="733" y="1421"/>
                </a:lnTo>
                <a:lnTo>
                  <a:pt x="729" y="1419"/>
                </a:lnTo>
                <a:lnTo>
                  <a:pt x="726" y="1417"/>
                </a:lnTo>
                <a:lnTo>
                  <a:pt x="720" y="1412"/>
                </a:lnTo>
                <a:lnTo>
                  <a:pt x="719" y="1411"/>
                </a:lnTo>
                <a:lnTo>
                  <a:pt x="715" y="1407"/>
                </a:lnTo>
                <a:lnTo>
                  <a:pt x="713" y="1404"/>
                </a:lnTo>
                <a:lnTo>
                  <a:pt x="708" y="1396"/>
                </a:lnTo>
                <a:lnTo>
                  <a:pt x="706" y="1396"/>
                </a:lnTo>
                <a:lnTo>
                  <a:pt x="703" y="1390"/>
                </a:lnTo>
                <a:lnTo>
                  <a:pt x="699" y="1386"/>
                </a:lnTo>
                <a:lnTo>
                  <a:pt x="693" y="1380"/>
                </a:lnTo>
                <a:lnTo>
                  <a:pt x="678" y="1361"/>
                </a:lnTo>
                <a:lnTo>
                  <a:pt x="672" y="1356"/>
                </a:lnTo>
                <a:lnTo>
                  <a:pt x="669" y="1352"/>
                </a:lnTo>
                <a:lnTo>
                  <a:pt x="664" y="1346"/>
                </a:lnTo>
                <a:lnTo>
                  <a:pt x="656" y="1336"/>
                </a:lnTo>
                <a:lnTo>
                  <a:pt x="652" y="1332"/>
                </a:lnTo>
                <a:lnTo>
                  <a:pt x="645" y="1325"/>
                </a:lnTo>
                <a:lnTo>
                  <a:pt x="628" y="1305"/>
                </a:lnTo>
                <a:lnTo>
                  <a:pt x="624" y="1300"/>
                </a:lnTo>
                <a:lnTo>
                  <a:pt x="619" y="1294"/>
                </a:lnTo>
                <a:lnTo>
                  <a:pt x="614" y="1286"/>
                </a:lnTo>
                <a:lnTo>
                  <a:pt x="605" y="1275"/>
                </a:lnTo>
                <a:lnTo>
                  <a:pt x="602" y="1271"/>
                </a:lnTo>
                <a:lnTo>
                  <a:pt x="601" y="1270"/>
                </a:lnTo>
                <a:lnTo>
                  <a:pt x="594" y="1261"/>
                </a:lnTo>
                <a:lnTo>
                  <a:pt x="594" y="1261"/>
                </a:lnTo>
                <a:lnTo>
                  <a:pt x="592" y="1260"/>
                </a:lnTo>
                <a:lnTo>
                  <a:pt x="584" y="1253"/>
                </a:lnTo>
                <a:lnTo>
                  <a:pt x="583" y="1251"/>
                </a:lnTo>
                <a:lnTo>
                  <a:pt x="577" y="1251"/>
                </a:lnTo>
                <a:lnTo>
                  <a:pt x="573" y="1249"/>
                </a:lnTo>
                <a:lnTo>
                  <a:pt x="571" y="1246"/>
                </a:lnTo>
                <a:lnTo>
                  <a:pt x="568" y="1244"/>
                </a:lnTo>
                <a:lnTo>
                  <a:pt x="567" y="1238"/>
                </a:lnTo>
                <a:lnTo>
                  <a:pt x="567" y="1235"/>
                </a:lnTo>
                <a:lnTo>
                  <a:pt x="568" y="1235"/>
                </a:lnTo>
                <a:lnTo>
                  <a:pt x="567" y="1234"/>
                </a:lnTo>
                <a:lnTo>
                  <a:pt x="567" y="1234"/>
                </a:lnTo>
                <a:lnTo>
                  <a:pt x="565" y="1233"/>
                </a:lnTo>
                <a:lnTo>
                  <a:pt x="563" y="1225"/>
                </a:lnTo>
                <a:lnTo>
                  <a:pt x="563" y="1221"/>
                </a:lnTo>
                <a:lnTo>
                  <a:pt x="561" y="1219"/>
                </a:lnTo>
                <a:lnTo>
                  <a:pt x="560" y="1211"/>
                </a:lnTo>
                <a:lnTo>
                  <a:pt x="556" y="1201"/>
                </a:lnTo>
                <a:lnTo>
                  <a:pt x="553" y="1196"/>
                </a:lnTo>
                <a:lnTo>
                  <a:pt x="548" y="1188"/>
                </a:lnTo>
                <a:lnTo>
                  <a:pt x="540" y="1169"/>
                </a:lnTo>
                <a:lnTo>
                  <a:pt x="541" y="1169"/>
                </a:lnTo>
                <a:lnTo>
                  <a:pt x="544" y="1175"/>
                </a:lnTo>
                <a:lnTo>
                  <a:pt x="544" y="1176"/>
                </a:lnTo>
                <a:lnTo>
                  <a:pt x="547" y="1180"/>
                </a:lnTo>
                <a:lnTo>
                  <a:pt x="548" y="1184"/>
                </a:lnTo>
                <a:lnTo>
                  <a:pt x="550" y="1188"/>
                </a:lnTo>
                <a:lnTo>
                  <a:pt x="553" y="1190"/>
                </a:lnTo>
                <a:lnTo>
                  <a:pt x="553" y="1189"/>
                </a:lnTo>
                <a:lnTo>
                  <a:pt x="544" y="1173"/>
                </a:lnTo>
                <a:lnTo>
                  <a:pt x="546" y="1173"/>
                </a:lnTo>
                <a:lnTo>
                  <a:pt x="547" y="1175"/>
                </a:lnTo>
                <a:lnTo>
                  <a:pt x="548" y="1174"/>
                </a:lnTo>
                <a:lnTo>
                  <a:pt x="547" y="1173"/>
                </a:lnTo>
                <a:lnTo>
                  <a:pt x="547" y="1170"/>
                </a:lnTo>
                <a:lnTo>
                  <a:pt x="548" y="1169"/>
                </a:lnTo>
                <a:lnTo>
                  <a:pt x="547" y="1163"/>
                </a:lnTo>
                <a:lnTo>
                  <a:pt x="547" y="1160"/>
                </a:lnTo>
                <a:lnTo>
                  <a:pt x="548" y="1160"/>
                </a:lnTo>
                <a:lnTo>
                  <a:pt x="548" y="1159"/>
                </a:lnTo>
                <a:lnTo>
                  <a:pt x="550" y="1160"/>
                </a:lnTo>
                <a:lnTo>
                  <a:pt x="551" y="1159"/>
                </a:lnTo>
                <a:lnTo>
                  <a:pt x="550" y="1158"/>
                </a:lnTo>
                <a:lnTo>
                  <a:pt x="546" y="1159"/>
                </a:lnTo>
                <a:lnTo>
                  <a:pt x="544" y="1159"/>
                </a:lnTo>
                <a:lnTo>
                  <a:pt x="546" y="1164"/>
                </a:lnTo>
                <a:lnTo>
                  <a:pt x="544" y="1166"/>
                </a:lnTo>
                <a:lnTo>
                  <a:pt x="543" y="1166"/>
                </a:lnTo>
                <a:lnTo>
                  <a:pt x="543" y="1165"/>
                </a:lnTo>
                <a:lnTo>
                  <a:pt x="541" y="1161"/>
                </a:lnTo>
                <a:lnTo>
                  <a:pt x="540" y="1159"/>
                </a:lnTo>
                <a:lnTo>
                  <a:pt x="537" y="1156"/>
                </a:lnTo>
                <a:lnTo>
                  <a:pt x="537" y="1153"/>
                </a:lnTo>
                <a:lnTo>
                  <a:pt x="534" y="1149"/>
                </a:lnTo>
                <a:lnTo>
                  <a:pt x="534" y="1145"/>
                </a:lnTo>
                <a:lnTo>
                  <a:pt x="533" y="1144"/>
                </a:lnTo>
                <a:lnTo>
                  <a:pt x="533" y="1141"/>
                </a:lnTo>
                <a:lnTo>
                  <a:pt x="534" y="1140"/>
                </a:lnTo>
                <a:lnTo>
                  <a:pt x="533" y="1136"/>
                </a:lnTo>
                <a:lnTo>
                  <a:pt x="529" y="1131"/>
                </a:lnTo>
                <a:lnTo>
                  <a:pt x="529" y="1133"/>
                </a:lnTo>
                <a:lnTo>
                  <a:pt x="527" y="1134"/>
                </a:lnTo>
                <a:lnTo>
                  <a:pt x="526" y="1134"/>
                </a:lnTo>
                <a:lnTo>
                  <a:pt x="526" y="1135"/>
                </a:lnTo>
                <a:lnTo>
                  <a:pt x="529" y="1143"/>
                </a:lnTo>
                <a:lnTo>
                  <a:pt x="531" y="1145"/>
                </a:lnTo>
                <a:lnTo>
                  <a:pt x="533" y="1151"/>
                </a:lnTo>
                <a:lnTo>
                  <a:pt x="536" y="1156"/>
                </a:lnTo>
                <a:lnTo>
                  <a:pt x="536" y="1159"/>
                </a:lnTo>
                <a:lnTo>
                  <a:pt x="537" y="1161"/>
                </a:lnTo>
                <a:lnTo>
                  <a:pt x="539" y="1165"/>
                </a:lnTo>
                <a:lnTo>
                  <a:pt x="539" y="1166"/>
                </a:lnTo>
                <a:lnTo>
                  <a:pt x="539" y="1165"/>
                </a:lnTo>
                <a:lnTo>
                  <a:pt x="537" y="1165"/>
                </a:lnTo>
                <a:lnTo>
                  <a:pt x="534" y="1158"/>
                </a:lnTo>
                <a:lnTo>
                  <a:pt x="531" y="1151"/>
                </a:lnTo>
                <a:lnTo>
                  <a:pt x="527" y="1141"/>
                </a:lnTo>
                <a:lnTo>
                  <a:pt x="526" y="1139"/>
                </a:lnTo>
                <a:lnTo>
                  <a:pt x="526" y="1138"/>
                </a:lnTo>
                <a:lnTo>
                  <a:pt x="520" y="1129"/>
                </a:lnTo>
                <a:lnTo>
                  <a:pt x="516" y="1118"/>
                </a:lnTo>
                <a:lnTo>
                  <a:pt x="512" y="1111"/>
                </a:lnTo>
                <a:lnTo>
                  <a:pt x="507" y="1101"/>
                </a:lnTo>
                <a:lnTo>
                  <a:pt x="504" y="1091"/>
                </a:lnTo>
                <a:lnTo>
                  <a:pt x="497" y="1074"/>
                </a:lnTo>
                <a:lnTo>
                  <a:pt x="494" y="1066"/>
                </a:lnTo>
                <a:lnTo>
                  <a:pt x="492" y="1053"/>
                </a:lnTo>
                <a:lnTo>
                  <a:pt x="490" y="1044"/>
                </a:lnTo>
                <a:lnTo>
                  <a:pt x="485" y="1013"/>
                </a:lnTo>
                <a:lnTo>
                  <a:pt x="485" y="1010"/>
                </a:lnTo>
                <a:lnTo>
                  <a:pt x="483" y="1005"/>
                </a:lnTo>
                <a:lnTo>
                  <a:pt x="483" y="998"/>
                </a:lnTo>
                <a:lnTo>
                  <a:pt x="482" y="992"/>
                </a:lnTo>
                <a:lnTo>
                  <a:pt x="482" y="985"/>
                </a:lnTo>
                <a:lnTo>
                  <a:pt x="480" y="977"/>
                </a:lnTo>
                <a:lnTo>
                  <a:pt x="480" y="974"/>
                </a:lnTo>
                <a:lnTo>
                  <a:pt x="477" y="963"/>
                </a:lnTo>
                <a:lnTo>
                  <a:pt x="475" y="948"/>
                </a:lnTo>
                <a:lnTo>
                  <a:pt x="475" y="944"/>
                </a:lnTo>
                <a:lnTo>
                  <a:pt x="473" y="940"/>
                </a:lnTo>
                <a:lnTo>
                  <a:pt x="473" y="938"/>
                </a:lnTo>
                <a:lnTo>
                  <a:pt x="466" y="908"/>
                </a:lnTo>
                <a:lnTo>
                  <a:pt x="466" y="907"/>
                </a:lnTo>
                <a:lnTo>
                  <a:pt x="467" y="905"/>
                </a:lnTo>
                <a:lnTo>
                  <a:pt x="465" y="903"/>
                </a:lnTo>
                <a:lnTo>
                  <a:pt x="465" y="902"/>
                </a:lnTo>
                <a:lnTo>
                  <a:pt x="462" y="899"/>
                </a:lnTo>
                <a:lnTo>
                  <a:pt x="458" y="892"/>
                </a:lnTo>
                <a:lnTo>
                  <a:pt x="455" y="882"/>
                </a:lnTo>
                <a:lnTo>
                  <a:pt x="452" y="873"/>
                </a:lnTo>
                <a:lnTo>
                  <a:pt x="448" y="855"/>
                </a:lnTo>
                <a:lnTo>
                  <a:pt x="442" y="842"/>
                </a:lnTo>
                <a:lnTo>
                  <a:pt x="440" y="837"/>
                </a:lnTo>
                <a:lnTo>
                  <a:pt x="440" y="834"/>
                </a:lnTo>
                <a:lnTo>
                  <a:pt x="439" y="833"/>
                </a:lnTo>
                <a:lnTo>
                  <a:pt x="439" y="835"/>
                </a:lnTo>
                <a:lnTo>
                  <a:pt x="438" y="835"/>
                </a:lnTo>
                <a:lnTo>
                  <a:pt x="435" y="820"/>
                </a:lnTo>
                <a:lnTo>
                  <a:pt x="432" y="808"/>
                </a:lnTo>
                <a:lnTo>
                  <a:pt x="429" y="800"/>
                </a:lnTo>
                <a:lnTo>
                  <a:pt x="426" y="789"/>
                </a:lnTo>
                <a:lnTo>
                  <a:pt x="423" y="782"/>
                </a:lnTo>
                <a:lnTo>
                  <a:pt x="419" y="770"/>
                </a:lnTo>
                <a:lnTo>
                  <a:pt x="412" y="755"/>
                </a:lnTo>
                <a:lnTo>
                  <a:pt x="411" y="753"/>
                </a:lnTo>
                <a:lnTo>
                  <a:pt x="406" y="744"/>
                </a:lnTo>
                <a:lnTo>
                  <a:pt x="401" y="734"/>
                </a:lnTo>
                <a:lnTo>
                  <a:pt x="401" y="733"/>
                </a:lnTo>
                <a:lnTo>
                  <a:pt x="404" y="739"/>
                </a:lnTo>
                <a:lnTo>
                  <a:pt x="406" y="739"/>
                </a:lnTo>
                <a:lnTo>
                  <a:pt x="405" y="737"/>
                </a:lnTo>
                <a:lnTo>
                  <a:pt x="404" y="733"/>
                </a:lnTo>
                <a:lnTo>
                  <a:pt x="402" y="732"/>
                </a:lnTo>
                <a:lnTo>
                  <a:pt x="398" y="723"/>
                </a:lnTo>
                <a:lnTo>
                  <a:pt x="398" y="722"/>
                </a:lnTo>
                <a:lnTo>
                  <a:pt x="399" y="722"/>
                </a:lnTo>
                <a:lnTo>
                  <a:pt x="399" y="721"/>
                </a:lnTo>
                <a:lnTo>
                  <a:pt x="396" y="721"/>
                </a:lnTo>
                <a:lnTo>
                  <a:pt x="396" y="723"/>
                </a:lnTo>
                <a:lnTo>
                  <a:pt x="395" y="723"/>
                </a:lnTo>
                <a:lnTo>
                  <a:pt x="394" y="721"/>
                </a:lnTo>
                <a:lnTo>
                  <a:pt x="385" y="703"/>
                </a:lnTo>
                <a:lnTo>
                  <a:pt x="384" y="701"/>
                </a:lnTo>
                <a:lnTo>
                  <a:pt x="379" y="693"/>
                </a:lnTo>
                <a:lnTo>
                  <a:pt x="374" y="681"/>
                </a:lnTo>
                <a:lnTo>
                  <a:pt x="367" y="663"/>
                </a:lnTo>
                <a:lnTo>
                  <a:pt x="365" y="659"/>
                </a:lnTo>
                <a:lnTo>
                  <a:pt x="362" y="657"/>
                </a:lnTo>
                <a:lnTo>
                  <a:pt x="361" y="652"/>
                </a:lnTo>
                <a:lnTo>
                  <a:pt x="360" y="647"/>
                </a:lnTo>
                <a:lnTo>
                  <a:pt x="360" y="646"/>
                </a:lnTo>
                <a:lnTo>
                  <a:pt x="357" y="644"/>
                </a:lnTo>
                <a:lnTo>
                  <a:pt x="357" y="643"/>
                </a:lnTo>
                <a:lnTo>
                  <a:pt x="358" y="642"/>
                </a:lnTo>
                <a:lnTo>
                  <a:pt x="360" y="642"/>
                </a:lnTo>
                <a:lnTo>
                  <a:pt x="357" y="637"/>
                </a:lnTo>
                <a:lnTo>
                  <a:pt x="357" y="638"/>
                </a:lnTo>
                <a:lnTo>
                  <a:pt x="355" y="638"/>
                </a:lnTo>
                <a:lnTo>
                  <a:pt x="355" y="637"/>
                </a:lnTo>
                <a:lnTo>
                  <a:pt x="354" y="636"/>
                </a:lnTo>
                <a:lnTo>
                  <a:pt x="354" y="641"/>
                </a:lnTo>
                <a:lnTo>
                  <a:pt x="352" y="633"/>
                </a:lnTo>
                <a:lnTo>
                  <a:pt x="350" y="624"/>
                </a:lnTo>
                <a:lnTo>
                  <a:pt x="348" y="613"/>
                </a:lnTo>
                <a:lnTo>
                  <a:pt x="345" y="601"/>
                </a:lnTo>
                <a:lnTo>
                  <a:pt x="338" y="574"/>
                </a:lnTo>
                <a:lnTo>
                  <a:pt x="337" y="572"/>
                </a:lnTo>
                <a:lnTo>
                  <a:pt x="337" y="566"/>
                </a:lnTo>
                <a:lnTo>
                  <a:pt x="335" y="564"/>
                </a:lnTo>
                <a:lnTo>
                  <a:pt x="331" y="549"/>
                </a:lnTo>
                <a:lnTo>
                  <a:pt x="330" y="546"/>
                </a:lnTo>
                <a:lnTo>
                  <a:pt x="328" y="539"/>
                </a:lnTo>
                <a:lnTo>
                  <a:pt x="327" y="536"/>
                </a:lnTo>
                <a:lnTo>
                  <a:pt x="325" y="534"/>
                </a:lnTo>
                <a:lnTo>
                  <a:pt x="325" y="533"/>
                </a:lnTo>
                <a:lnTo>
                  <a:pt x="327" y="533"/>
                </a:lnTo>
                <a:lnTo>
                  <a:pt x="327" y="532"/>
                </a:lnTo>
                <a:lnTo>
                  <a:pt x="328" y="532"/>
                </a:lnTo>
                <a:lnTo>
                  <a:pt x="327" y="529"/>
                </a:lnTo>
                <a:lnTo>
                  <a:pt x="325" y="532"/>
                </a:lnTo>
                <a:lnTo>
                  <a:pt x="324" y="532"/>
                </a:lnTo>
                <a:lnTo>
                  <a:pt x="321" y="526"/>
                </a:lnTo>
                <a:lnTo>
                  <a:pt x="318" y="523"/>
                </a:lnTo>
                <a:lnTo>
                  <a:pt x="318" y="521"/>
                </a:lnTo>
                <a:lnTo>
                  <a:pt x="321" y="522"/>
                </a:lnTo>
                <a:lnTo>
                  <a:pt x="321" y="521"/>
                </a:lnTo>
                <a:lnTo>
                  <a:pt x="320" y="518"/>
                </a:lnTo>
                <a:lnTo>
                  <a:pt x="318" y="519"/>
                </a:lnTo>
                <a:lnTo>
                  <a:pt x="317" y="519"/>
                </a:lnTo>
                <a:lnTo>
                  <a:pt x="311" y="506"/>
                </a:lnTo>
                <a:lnTo>
                  <a:pt x="310" y="502"/>
                </a:lnTo>
                <a:lnTo>
                  <a:pt x="310" y="498"/>
                </a:lnTo>
                <a:lnTo>
                  <a:pt x="308" y="499"/>
                </a:lnTo>
                <a:lnTo>
                  <a:pt x="307" y="498"/>
                </a:lnTo>
                <a:lnTo>
                  <a:pt x="307" y="496"/>
                </a:lnTo>
                <a:lnTo>
                  <a:pt x="306" y="493"/>
                </a:lnTo>
                <a:lnTo>
                  <a:pt x="304" y="489"/>
                </a:lnTo>
                <a:lnTo>
                  <a:pt x="304" y="486"/>
                </a:lnTo>
                <a:lnTo>
                  <a:pt x="300" y="476"/>
                </a:lnTo>
                <a:lnTo>
                  <a:pt x="298" y="471"/>
                </a:lnTo>
                <a:lnTo>
                  <a:pt x="294" y="467"/>
                </a:lnTo>
                <a:lnTo>
                  <a:pt x="294" y="467"/>
                </a:lnTo>
                <a:lnTo>
                  <a:pt x="293" y="465"/>
                </a:lnTo>
                <a:lnTo>
                  <a:pt x="294" y="462"/>
                </a:lnTo>
                <a:lnTo>
                  <a:pt x="294" y="458"/>
                </a:lnTo>
                <a:lnTo>
                  <a:pt x="293" y="458"/>
                </a:lnTo>
                <a:lnTo>
                  <a:pt x="290" y="451"/>
                </a:lnTo>
                <a:lnTo>
                  <a:pt x="286" y="445"/>
                </a:lnTo>
                <a:lnTo>
                  <a:pt x="284" y="443"/>
                </a:lnTo>
                <a:lnTo>
                  <a:pt x="279" y="432"/>
                </a:lnTo>
                <a:lnTo>
                  <a:pt x="276" y="428"/>
                </a:lnTo>
                <a:lnTo>
                  <a:pt x="274" y="428"/>
                </a:lnTo>
                <a:lnTo>
                  <a:pt x="270" y="425"/>
                </a:lnTo>
                <a:lnTo>
                  <a:pt x="269" y="423"/>
                </a:lnTo>
                <a:lnTo>
                  <a:pt x="263" y="423"/>
                </a:lnTo>
                <a:lnTo>
                  <a:pt x="262" y="425"/>
                </a:lnTo>
                <a:lnTo>
                  <a:pt x="260" y="425"/>
                </a:lnTo>
                <a:lnTo>
                  <a:pt x="259" y="422"/>
                </a:lnTo>
                <a:lnTo>
                  <a:pt x="254" y="420"/>
                </a:lnTo>
                <a:lnTo>
                  <a:pt x="253" y="412"/>
                </a:lnTo>
                <a:lnTo>
                  <a:pt x="252" y="411"/>
                </a:lnTo>
                <a:lnTo>
                  <a:pt x="252" y="408"/>
                </a:lnTo>
                <a:lnTo>
                  <a:pt x="244" y="392"/>
                </a:lnTo>
                <a:lnTo>
                  <a:pt x="244" y="392"/>
                </a:lnTo>
                <a:lnTo>
                  <a:pt x="246" y="393"/>
                </a:lnTo>
                <a:lnTo>
                  <a:pt x="249" y="400"/>
                </a:lnTo>
                <a:lnTo>
                  <a:pt x="249" y="396"/>
                </a:lnTo>
                <a:lnTo>
                  <a:pt x="247" y="392"/>
                </a:lnTo>
                <a:lnTo>
                  <a:pt x="246" y="391"/>
                </a:lnTo>
                <a:lnTo>
                  <a:pt x="247" y="391"/>
                </a:lnTo>
                <a:lnTo>
                  <a:pt x="249" y="392"/>
                </a:lnTo>
                <a:lnTo>
                  <a:pt x="250" y="392"/>
                </a:lnTo>
                <a:lnTo>
                  <a:pt x="247" y="390"/>
                </a:lnTo>
                <a:lnTo>
                  <a:pt x="246" y="388"/>
                </a:lnTo>
                <a:lnTo>
                  <a:pt x="244" y="387"/>
                </a:lnTo>
                <a:lnTo>
                  <a:pt x="244" y="387"/>
                </a:lnTo>
                <a:lnTo>
                  <a:pt x="246" y="390"/>
                </a:lnTo>
                <a:lnTo>
                  <a:pt x="244" y="390"/>
                </a:lnTo>
                <a:lnTo>
                  <a:pt x="243" y="388"/>
                </a:lnTo>
                <a:lnTo>
                  <a:pt x="242" y="382"/>
                </a:lnTo>
                <a:lnTo>
                  <a:pt x="240" y="381"/>
                </a:lnTo>
                <a:lnTo>
                  <a:pt x="239" y="377"/>
                </a:lnTo>
                <a:lnTo>
                  <a:pt x="236" y="370"/>
                </a:lnTo>
                <a:lnTo>
                  <a:pt x="233" y="363"/>
                </a:lnTo>
                <a:lnTo>
                  <a:pt x="233" y="360"/>
                </a:lnTo>
                <a:lnTo>
                  <a:pt x="230" y="356"/>
                </a:lnTo>
                <a:lnTo>
                  <a:pt x="229" y="353"/>
                </a:lnTo>
                <a:lnTo>
                  <a:pt x="227" y="350"/>
                </a:lnTo>
                <a:lnTo>
                  <a:pt x="226" y="348"/>
                </a:lnTo>
                <a:lnTo>
                  <a:pt x="225" y="347"/>
                </a:lnTo>
                <a:lnTo>
                  <a:pt x="226" y="346"/>
                </a:lnTo>
                <a:lnTo>
                  <a:pt x="229" y="346"/>
                </a:lnTo>
                <a:lnTo>
                  <a:pt x="233" y="348"/>
                </a:lnTo>
                <a:lnTo>
                  <a:pt x="229" y="346"/>
                </a:lnTo>
                <a:lnTo>
                  <a:pt x="227" y="345"/>
                </a:lnTo>
                <a:lnTo>
                  <a:pt x="223" y="345"/>
                </a:lnTo>
                <a:lnTo>
                  <a:pt x="220" y="342"/>
                </a:lnTo>
                <a:lnTo>
                  <a:pt x="217" y="338"/>
                </a:lnTo>
                <a:lnTo>
                  <a:pt x="216" y="337"/>
                </a:lnTo>
                <a:lnTo>
                  <a:pt x="213" y="337"/>
                </a:lnTo>
                <a:lnTo>
                  <a:pt x="213" y="336"/>
                </a:lnTo>
                <a:lnTo>
                  <a:pt x="210" y="333"/>
                </a:lnTo>
                <a:lnTo>
                  <a:pt x="209" y="331"/>
                </a:lnTo>
                <a:lnTo>
                  <a:pt x="206" y="330"/>
                </a:lnTo>
                <a:lnTo>
                  <a:pt x="206" y="325"/>
                </a:lnTo>
                <a:lnTo>
                  <a:pt x="205" y="325"/>
                </a:lnTo>
                <a:lnTo>
                  <a:pt x="205" y="327"/>
                </a:lnTo>
                <a:lnTo>
                  <a:pt x="202" y="327"/>
                </a:lnTo>
                <a:lnTo>
                  <a:pt x="199" y="325"/>
                </a:lnTo>
                <a:lnTo>
                  <a:pt x="199" y="325"/>
                </a:lnTo>
                <a:lnTo>
                  <a:pt x="202" y="323"/>
                </a:lnTo>
                <a:lnTo>
                  <a:pt x="200" y="322"/>
                </a:lnTo>
                <a:lnTo>
                  <a:pt x="198" y="322"/>
                </a:lnTo>
                <a:lnTo>
                  <a:pt x="196" y="321"/>
                </a:lnTo>
                <a:lnTo>
                  <a:pt x="196" y="318"/>
                </a:lnTo>
                <a:lnTo>
                  <a:pt x="192" y="313"/>
                </a:lnTo>
                <a:lnTo>
                  <a:pt x="190" y="312"/>
                </a:lnTo>
                <a:lnTo>
                  <a:pt x="188" y="310"/>
                </a:lnTo>
                <a:lnTo>
                  <a:pt x="182" y="305"/>
                </a:lnTo>
                <a:lnTo>
                  <a:pt x="178" y="300"/>
                </a:lnTo>
                <a:lnTo>
                  <a:pt x="173" y="297"/>
                </a:lnTo>
                <a:lnTo>
                  <a:pt x="171" y="297"/>
                </a:lnTo>
                <a:lnTo>
                  <a:pt x="171" y="300"/>
                </a:lnTo>
                <a:lnTo>
                  <a:pt x="169" y="298"/>
                </a:lnTo>
                <a:lnTo>
                  <a:pt x="168" y="298"/>
                </a:lnTo>
                <a:lnTo>
                  <a:pt x="165" y="296"/>
                </a:lnTo>
                <a:lnTo>
                  <a:pt x="162" y="290"/>
                </a:lnTo>
                <a:lnTo>
                  <a:pt x="156" y="283"/>
                </a:lnTo>
                <a:lnTo>
                  <a:pt x="155" y="283"/>
                </a:lnTo>
                <a:lnTo>
                  <a:pt x="154" y="282"/>
                </a:lnTo>
                <a:lnTo>
                  <a:pt x="154" y="278"/>
                </a:lnTo>
                <a:lnTo>
                  <a:pt x="148" y="272"/>
                </a:lnTo>
                <a:lnTo>
                  <a:pt x="148" y="271"/>
                </a:lnTo>
                <a:lnTo>
                  <a:pt x="149" y="270"/>
                </a:lnTo>
                <a:lnTo>
                  <a:pt x="148" y="268"/>
                </a:lnTo>
                <a:lnTo>
                  <a:pt x="146" y="268"/>
                </a:lnTo>
                <a:lnTo>
                  <a:pt x="141" y="265"/>
                </a:lnTo>
                <a:lnTo>
                  <a:pt x="132" y="252"/>
                </a:lnTo>
                <a:lnTo>
                  <a:pt x="131" y="250"/>
                </a:lnTo>
                <a:lnTo>
                  <a:pt x="127" y="247"/>
                </a:lnTo>
                <a:lnTo>
                  <a:pt x="124" y="245"/>
                </a:lnTo>
                <a:lnTo>
                  <a:pt x="122" y="245"/>
                </a:lnTo>
                <a:lnTo>
                  <a:pt x="121" y="246"/>
                </a:lnTo>
                <a:lnTo>
                  <a:pt x="121" y="248"/>
                </a:lnTo>
                <a:lnTo>
                  <a:pt x="119" y="248"/>
                </a:lnTo>
                <a:lnTo>
                  <a:pt x="117" y="250"/>
                </a:lnTo>
                <a:lnTo>
                  <a:pt x="114" y="250"/>
                </a:lnTo>
                <a:lnTo>
                  <a:pt x="112" y="248"/>
                </a:lnTo>
                <a:lnTo>
                  <a:pt x="112" y="246"/>
                </a:lnTo>
                <a:lnTo>
                  <a:pt x="110" y="242"/>
                </a:lnTo>
                <a:lnTo>
                  <a:pt x="110" y="236"/>
                </a:lnTo>
                <a:lnTo>
                  <a:pt x="108" y="236"/>
                </a:lnTo>
                <a:lnTo>
                  <a:pt x="107" y="237"/>
                </a:lnTo>
                <a:lnTo>
                  <a:pt x="104" y="230"/>
                </a:lnTo>
                <a:lnTo>
                  <a:pt x="92" y="201"/>
                </a:lnTo>
                <a:lnTo>
                  <a:pt x="87" y="187"/>
                </a:lnTo>
                <a:lnTo>
                  <a:pt x="85" y="185"/>
                </a:lnTo>
                <a:lnTo>
                  <a:pt x="83" y="177"/>
                </a:lnTo>
                <a:lnTo>
                  <a:pt x="80" y="169"/>
                </a:lnTo>
                <a:lnTo>
                  <a:pt x="78" y="165"/>
                </a:lnTo>
                <a:lnTo>
                  <a:pt x="74" y="159"/>
                </a:lnTo>
                <a:lnTo>
                  <a:pt x="70" y="146"/>
                </a:lnTo>
                <a:lnTo>
                  <a:pt x="68" y="144"/>
                </a:lnTo>
                <a:lnTo>
                  <a:pt x="68" y="142"/>
                </a:lnTo>
                <a:lnTo>
                  <a:pt x="67" y="140"/>
                </a:lnTo>
                <a:lnTo>
                  <a:pt x="67" y="141"/>
                </a:lnTo>
                <a:lnTo>
                  <a:pt x="65" y="139"/>
                </a:lnTo>
                <a:lnTo>
                  <a:pt x="61" y="127"/>
                </a:lnTo>
                <a:lnTo>
                  <a:pt x="57" y="127"/>
                </a:lnTo>
                <a:lnTo>
                  <a:pt x="57" y="126"/>
                </a:lnTo>
                <a:lnTo>
                  <a:pt x="60" y="121"/>
                </a:lnTo>
                <a:lnTo>
                  <a:pt x="60" y="119"/>
                </a:lnTo>
                <a:lnTo>
                  <a:pt x="57" y="120"/>
                </a:lnTo>
                <a:lnTo>
                  <a:pt x="56" y="125"/>
                </a:lnTo>
                <a:lnTo>
                  <a:pt x="54" y="124"/>
                </a:lnTo>
                <a:lnTo>
                  <a:pt x="54" y="120"/>
                </a:lnTo>
                <a:lnTo>
                  <a:pt x="53" y="119"/>
                </a:lnTo>
                <a:lnTo>
                  <a:pt x="51" y="116"/>
                </a:lnTo>
                <a:lnTo>
                  <a:pt x="50" y="115"/>
                </a:lnTo>
                <a:lnTo>
                  <a:pt x="48" y="111"/>
                </a:lnTo>
                <a:lnTo>
                  <a:pt x="48" y="111"/>
                </a:lnTo>
                <a:lnTo>
                  <a:pt x="51" y="109"/>
                </a:lnTo>
                <a:lnTo>
                  <a:pt x="46" y="109"/>
                </a:lnTo>
                <a:lnTo>
                  <a:pt x="43" y="102"/>
                </a:lnTo>
                <a:lnTo>
                  <a:pt x="41" y="99"/>
                </a:lnTo>
                <a:lnTo>
                  <a:pt x="34" y="86"/>
                </a:lnTo>
                <a:lnTo>
                  <a:pt x="34" y="85"/>
                </a:lnTo>
                <a:lnTo>
                  <a:pt x="31" y="80"/>
                </a:lnTo>
                <a:lnTo>
                  <a:pt x="31" y="79"/>
                </a:lnTo>
                <a:lnTo>
                  <a:pt x="29" y="71"/>
                </a:lnTo>
                <a:lnTo>
                  <a:pt x="23" y="59"/>
                </a:lnTo>
                <a:lnTo>
                  <a:pt x="23" y="57"/>
                </a:lnTo>
                <a:lnTo>
                  <a:pt x="20" y="54"/>
                </a:lnTo>
                <a:lnTo>
                  <a:pt x="19" y="49"/>
                </a:lnTo>
                <a:lnTo>
                  <a:pt x="13" y="37"/>
                </a:lnTo>
                <a:lnTo>
                  <a:pt x="10" y="32"/>
                </a:lnTo>
                <a:lnTo>
                  <a:pt x="7" y="25"/>
                </a:lnTo>
                <a:lnTo>
                  <a:pt x="10" y="26"/>
                </a:lnTo>
                <a:lnTo>
                  <a:pt x="9" y="24"/>
                </a:lnTo>
                <a:lnTo>
                  <a:pt x="6" y="24"/>
                </a:lnTo>
                <a:lnTo>
                  <a:pt x="6" y="22"/>
                </a:lnTo>
                <a:lnTo>
                  <a:pt x="3" y="17"/>
                </a:lnTo>
                <a:lnTo>
                  <a:pt x="0" y="10"/>
                </a:lnTo>
                <a:lnTo>
                  <a:pt x="0" y="9"/>
                </a:lnTo>
                <a:lnTo>
                  <a:pt x="7" y="9"/>
                </a:lnTo>
                <a:lnTo>
                  <a:pt x="11" y="6"/>
                </a:lnTo>
                <a:lnTo>
                  <a:pt x="17" y="4"/>
                </a:lnTo>
                <a:lnTo>
                  <a:pt x="23" y="0"/>
                </a:lnTo>
                <a:lnTo>
                  <a:pt x="29" y="1"/>
                </a:lnTo>
                <a:lnTo>
                  <a:pt x="36" y="1"/>
                </a:lnTo>
                <a:lnTo>
                  <a:pt x="41" y="0"/>
                </a:lnTo>
                <a:lnTo>
                  <a:pt x="46" y="4"/>
                </a:lnTo>
                <a:lnTo>
                  <a:pt x="43" y="7"/>
                </a:lnTo>
                <a:lnTo>
                  <a:pt x="40" y="12"/>
                </a:lnTo>
                <a:lnTo>
                  <a:pt x="38" y="16"/>
                </a:lnTo>
                <a:lnTo>
                  <a:pt x="43" y="16"/>
                </a:lnTo>
                <a:lnTo>
                  <a:pt x="46" y="19"/>
                </a:lnTo>
                <a:lnTo>
                  <a:pt x="47" y="24"/>
                </a:lnTo>
                <a:lnTo>
                  <a:pt x="51" y="21"/>
                </a:lnTo>
                <a:lnTo>
                  <a:pt x="57" y="22"/>
                </a:lnTo>
                <a:lnTo>
                  <a:pt x="58" y="29"/>
                </a:lnTo>
                <a:lnTo>
                  <a:pt x="56" y="30"/>
                </a:lnTo>
                <a:lnTo>
                  <a:pt x="54" y="32"/>
                </a:lnTo>
                <a:lnTo>
                  <a:pt x="56" y="36"/>
                </a:lnTo>
                <a:lnTo>
                  <a:pt x="61" y="37"/>
                </a:lnTo>
                <a:lnTo>
                  <a:pt x="65" y="39"/>
                </a:lnTo>
                <a:lnTo>
                  <a:pt x="70" y="36"/>
                </a:lnTo>
                <a:lnTo>
                  <a:pt x="70" y="32"/>
                </a:lnTo>
                <a:lnTo>
                  <a:pt x="68" y="29"/>
                </a:lnTo>
                <a:lnTo>
                  <a:pt x="71" y="25"/>
                </a:lnTo>
                <a:lnTo>
                  <a:pt x="78" y="29"/>
                </a:lnTo>
                <a:lnTo>
                  <a:pt x="83" y="32"/>
                </a:lnTo>
                <a:lnTo>
                  <a:pt x="88" y="34"/>
                </a:lnTo>
                <a:lnTo>
                  <a:pt x="94" y="37"/>
                </a:lnTo>
                <a:lnTo>
                  <a:pt x="95" y="41"/>
                </a:lnTo>
                <a:lnTo>
                  <a:pt x="91" y="44"/>
                </a:lnTo>
                <a:lnTo>
                  <a:pt x="91" y="50"/>
                </a:lnTo>
                <a:lnTo>
                  <a:pt x="94" y="52"/>
                </a:lnTo>
                <a:lnTo>
                  <a:pt x="98" y="55"/>
                </a:lnTo>
                <a:lnTo>
                  <a:pt x="102" y="52"/>
                </a:lnTo>
                <a:lnTo>
                  <a:pt x="110" y="55"/>
                </a:lnTo>
                <a:lnTo>
                  <a:pt x="110" y="60"/>
                </a:lnTo>
                <a:lnTo>
                  <a:pt x="114" y="65"/>
                </a:lnTo>
                <a:lnTo>
                  <a:pt x="122" y="66"/>
                </a:lnTo>
                <a:lnTo>
                  <a:pt x="128" y="62"/>
                </a:lnTo>
                <a:lnTo>
                  <a:pt x="129" y="59"/>
                </a:lnTo>
                <a:lnTo>
                  <a:pt x="135" y="57"/>
                </a:lnTo>
                <a:lnTo>
                  <a:pt x="142" y="60"/>
                </a:lnTo>
                <a:lnTo>
                  <a:pt x="151" y="65"/>
                </a:lnTo>
                <a:lnTo>
                  <a:pt x="149" y="67"/>
                </a:lnTo>
                <a:lnTo>
                  <a:pt x="139" y="69"/>
                </a:lnTo>
                <a:lnTo>
                  <a:pt x="135" y="75"/>
                </a:lnTo>
                <a:lnTo>
                  <a:pt x="142" y="82"/>
                </a:lnTo>
                <a:lnTo>
                  <a:pt x="145" y="89"/>
                </a:lnTo>
                <a:lnTo>
                  <a:pt x="152" y="92"/>
                </a:lnTo>
                <a:lnTo>
                  <a:pt x="161" y="97"/>
                </a:lnTo>
                <a:lnTo>
                  <a:pt x="161" y="102"/>
                </a:lnTo>
                <a:lnTo>
                  <a:pt x="163" y="104"/>
                </a:lnTo>
                <a:lnTo>
                  <a:pt x="166" y="101"/>
                </a:lnTo>
                <a:lnTo>
                  <a:pt x="169" y="95"/>
                </a:lnTo>
                <a:lnTo>
                  <a:pt x="171" y="92"/>
                </a:lnTo>
                <a:lnTo>
                  <a:pt x="183" y="91"/>
                </a:lnTo>
                <a:lnTo>
                  <a:pt x="186" y="94"/>
                </a:lnTo>
                <a:lnTo>
                  <a:pt x="186" y="97"/>
                </a:lnTo>
                <a:lnTo>
                  <a:pt x="183" y="105"/>
                </a:lnTo>
                <a:lnTo>
                  <a:pt x="179" y="107"/>
                </a:lnTo>
                <a:lnTo>
                  <a:pt x="173" y="107"/>
                </a:lnTo>
                <a:lnTo>
                  <a:pt x="172" y="110"/>
                </a:lnTo>
                <a:lnTo>
                  <a:pt x="172" y="116"/>
                </a:lnTo>
                <a:lnTo>
                  <a:pt x="173" y="121"/>
                </a:lnTo>
                <a:lnTo>
                  <a:pt x="172" y="125"/>
                </a:lnTo>
                <a:lnTo>
                  <a:pt x="176" y="129"/>
                </a:lnTo>
                <a:lnTo>
                  <a:pt x="179" y="130"/>
                </a:lnTo>
                <a:lnTo>
                  <a:pt x="183" y="132"/>
                </a:lnTo>
                <a:lnTo>
                  <a:pt x="183" y="136"/>
                </a:lnTo>
                <a:lnTo>
                  <a:pt x="185" y="140"/>
                </a:lnTo>
                <a:lnTo>
                  <a:pt x="185" y="146"/>
                </a:lnTo>
                <a:lnTo>
                  <a:pt x="188" y="151"/>
                </a:lnTo>
                <a:lnTo>
                  <a:pt x="190" y="157"/>
                </a:lnTo>
                <a:lnTo>
                  <a:pt x="193" y="159"/>
                </a:lnTo>
                <a:lnTo>
                  <a:pt x="199" y="159"/>
                </a:lnTo>
                <a:lnTo>
                  <a:pt x="202" y="157"/>
                </a:lnTo>
                <a:lnTo>
                  <a:pt x="209" y="162"/>
                </a:lnTo>
                <a:lnTo>
                  <a:pt x="213" y="166"/>
                </a:lnTo>
                <a:lnTo>
                  <a:pt x="220" y="174"/>
                </a:lnTo>
                <a:lnTo>
                  <a:pt x="225" y="179"/>
                </a:lnTo>
                <a:lnTo>
                  <a:pt x="225" y="179"/>
                </a:lnTo>
                <a:lnTo>
                  <a:pt x="230" y="185"/>
                </a:lnTo>
                <a:lnTo>
                  <a:pt x="233" y="194"/>
                </a:lnTo>
                <a:lnTo>
                  <a:pt x="239" y="200"/>
                </a:lnTo>
                <a:lnTo>
                  <a:pt x="243" y="204"/>
                </a:lnTo>
                <a:lnTo>
                  <a:pt x="252" y="205"/>
                </a:lnTo>
                <a:lnTo>
                  <a:pt x="260" y="208"/>
                </a:lnTo>
                <a:lnTo>
                  <a:pt x="266" y="215"/>
                </a:lnTo>
                <a:lnTo>
                  <a:pt x="270" y="220"/>
                </a:lnTo>
                <a:lnTo>
                  <a:pt x="276" y="218"/>
                </a:lnTo>
                <a:lnTo>
                  <a:pt x="281" y="218"/>
                </a:lnTo>
                <a:lnTo>
                  <a:pt x="284" y="225"/>
                </a:lnTo>
                <a:lnTo>
                  <a:pt x="290" y="227"/>
                </a:lnTo>
                <a:lnTo>
                  <a:pt x="297" y="225"/>
                </a:lnTo>
                <a:lnTo>
                  <a:pt x="306" y="225"/>
                </a:lnTo>
                <a:lnTo>
                  <a:pt x="311" y="226"/>
                </a:lnTo>
                <a:lnTo>
                  <a:pt x="314" y="232"/>
                </a:lnTo>
                <a:lnTo>
                  <a:pt x="314" y="237"/>
                </a:lnTo>
                <a:lnTo>
                  <a:pt x="315" y="242"/>
                </a:lnTo>
                <a:lnTo>
                  <a:pt x="318" y="247"/>
                </a:lnTo>
                <a:lnTo>
                  <a:pt x="321" y="253"/>
                </a:lnTo>
                <a:lnTo>
                  <a:pt x="325" y="260"/>
                </a:lnTo>
                <a:lnTo>
                  <a:pt x="328" y="263"/>
                </a:lnTo>
                <a:lnTo>
                  <a:pt x="334" y="267"/>
                </a:lnTo>
                <a:lnTo>
                  <a:pt x="345" y="270"/>
                </a:lnTo>
                <a:lnTo>
                  <a:pt x="351" y="271"/>
                </a:lnTo>
                <a:lnTo>
                  <a:pt x="352" y="271"/>
                </a:lnTo>
                <a:lnTo>
                  <a:pt x="361" y="272"/>
                </a:lnTo>
                <a:lnTo>
                  <a:pt x="368" y="273"/>
                </a:lnTo>
                <a:lnTo>
                  <a:pt x="375" y="276"/>
                </a:lnTo>
                <a:lnTo>
                  <a:pt x="381" y="273"/>
                </a:lnTo>
                <a:lnTo>
                  <a:pt x="389" y="272"/>
                </a:lnTo>
                <a:lnTo>
                  <a:pt x="398" y="271"/>
                </a:lnTo>
                <a:lnTo>
                  <a:pt x="405" y="267"/>
                </a:lnTo>
                <a:lnTo>
                  <a:pt x="409" y="265"/>
                </a:lnTo>
                <a:lnTo>
                  <a:pt x="415" y="262"/>
                </a:lnTo>
                <a:lnTo>
                  <a:pt x="421" y="260"/>
                </a:lnTo>
                <a:lnTo>
                  <a:pt x="422" y="262"/>
                </a:lnTo>
                <a:lnTo>
                  <a:pt x="423" y="267"/>
                </a:lnTo>
                <a:lnTo>
                  <a:pt x="423" y="273"/>
                </a:lnTo>
                <a:lnTo>
                  <a:pt x="422" y="281"/>
                </a:lnTo>
                <a:lnTo>
                  <a:pt x="422" y="287"/>
                </a:lnTo>
                <a:lnTo>
                  <a:pt x="423" y="292"/>
                </a:lnTo>
                <a:lnTo>
                  <a:pt x="425" y="295"/>
                </a:lnTo>
                <a:lnTo>
                  <a:pt x="431" y="295"/>
                </a:lnTo>
                <a:lnTo>
                  <a:pt x="435" y="293"/>
                </a:lnTo>
                <a:lnTo>
                  <a:pt x="442" y="293"/>
                </a:lnTo>
                <a:lnTo>
                  <a:pt x="446" y="296"/>
                </a:lnTo>
                <a:lnTo>
                  <a:pt x="450" y="300"/>
                </a:lnTo>
                <a:lnTo>
                  <a:pt x="455" y="303"/>
                </a:lnTo>
                <a:lnTo>
                  <a:pt x="456" y="307"/>
                </a:lnTo>
                <a:lnTo>
                  <a:pt x="459" y="311"/>
                </a:lnTo>
                <a:lnTo>
                  <a:pt x="463" y="313"/>
                </a:lnTo>
                <a:lnTo>
                  <a:pt x="473" y="313"/>
                </a:lnTo>
                <a:lnTo>
                  <a:pt x="479" y="317"/>
                </a:lnTo>
                <a:lnTo>
                  <a:pt x="483" y="321"/>
                </a:lnTo>
                <a:lnTo>
                  <a:pt x="487" y="327"/>
                </a:lnTo>
                <a:lnTo>
                  <a:pt x="492" y="331"/>
                </a:lnTo>
                <a:lnTo>
                  <a:pt x="496" y="333"/>
                </a:lnTo>
                <a:lnTo>
                  <a:pt x="503" y="335"/>
                </a:lnTo>
                <a:lnTo>
                  <a:pt x="510" y="333"/>
                </a:lnTo>
                <a:lnTo>
                  <a:pt x="520" y="333"/>
                </a:lnTo>
                <a:lnTo>
                  <a:pt x="526" y="332"/>
                </a:lnTo>
                <a:lnTo>
                  <a:pt x="531" y="337"/>
                </a:lnTo>
                <a:lnTo>
                  <a:pt x="529" y="342"/>
                </a:lnTo>
                <a:lnTo>
                  <a:pt x="527" y="348"/>
                </a:lnTo>
                <a:lnTo>
                  <a:pt x="529" y="353"/>
                </a:lnTo>
                <a:lnTo>
                  <a:pt x="530" y="356"/>
                </a:lnTo>
                <a:lnTo>
                  <a:pt x="529" y="358"/>
                </a:lnTo>
                <a:lnTo>
                  <a:pt x="529" y="368"/>
                </a:lnTo>
                <a:lnTo>
                  <a:pt x="526" y="370"/>
                </a:lnTo>
                <a:lnTo>
                  <a:pt x="519" y="370"/>
                </a:lnTo>
                <a:lnTo>
                  <a:pt x="514" y="371"/>
                </a:lnTo>
                <a:lnTo>
                  <a:pt x="512" y="375"/>
                </a:lnTo>
                <a:lnTo>
                  <a:pt x="510" y="378"/>
                </a:lnTo>
                <a:lnTo>
                  <a:pt x="507" y="382"/>
                </a:lnTo>
                <a:lnTo>
                  <a:pt x="503" y="383"/>
                </a:lnTo>
                <a:lnTo>
                  <a:pt x="494" y="383"/>
                </a:lnTo>
                <a:lnTo>
                  <a:pt x="492" y="385"/>
                </a:lnTo>
                <a:lnTo>
                  <a:pt x="487" y="387"/>
                </a:lnTo>
                <a:lnTo>
                  <a:pt x="483" y="388"/>
                </a:lnTo>
                <a:lnTo>
                  <a:pt x="480" y="390"/>
                </a:lnTo>
                <a:lnTo>
                  <a:pt x="477" y="387"/>
                </a:lnTo>
                <a:lnTo>
                  <a:pt x="475" y="383"/>
                </a:lnTo>
                <a:lnTo>
                  <a:pt x="470" y="381"/>
                </a:lnTo>
                <a:lnTo>
                  <a:pt x="466" y="381"/>
                </a:lnTo>
                <a:lnTo>
                  <a:pt x="463" y="385"/>
                </a:lnTo>
                <a:lnTo>
                  <a:pt x="460" y="388"/>
                </a:lnTo>
                <a:lnTo>
                  <a:pt x="463" y="392"/>
                </a:lnTo>
                <a:lnTo>
                  <a:pt x="465" y="393"/>
                </a:lnTo>
                <a:lnTo>
                  <a:pt x="467" y="397"/>
                </a:lnTo>
                <a:lnTo>
                  <a:pt x="466" y="400"/>
                </a:lnTo>
                <a:lnTo>
                  <a:pt x="466" y="401"/>
                </a:lnTo>
                <a:lnTo>
                  <a:pt x="465" y="406"/>
                </a:lnTo>
                <a:lnTo>
                  <a:pt x="463" y="411"/>
                </a:lnTo>
                <a:lnTo>
                  <a:pt x="462" y="417"/>
                </a:lnTo>
                <a:lnTo>
                  <a:pt x="465" y="422"/>
                </a:lnTo>
                <a:lnTo>
                  <a:pt x="467" y="420"/>
                </a:lnTo>
                <a:lnTo>
                  <a:pt x="475" y="420"/>
                </a:lnTo>
                <a:lnTo>
                  <a:pt x="477" y="423"/>
                </a:lnTo>
                <a:lnTo>
                  <a:pt x="482" y="427"/>
                </a:lnTo>
                <a:lnTo>
                  <a:pt x="485" y="426"/>
                </a:lnTo>
                <a:lnTo>
                  <a:pt x="487" y="426"/>
                </a:lnTo>
                <a:lnTo>
                  <a:pt x="493" y="430"/>
                </a:lnTo>
                <a:lnTo>
                  <a:pt x="497" y="430"/>
                </a:lnTo>
                <a:lnTo>
                  <a:pt x="502" y="432"/>
                </a:lnTo>
                <a:lnTo>
                  <a:pt x="504" y="431"/>
                </a:lnTo>
                <a:lnTo>
                  <a:pt x="512" y="435"/>
                </a:lnTo>
                <a:lnTo>
                  <a:pt x="519" y="435"/>
                </a:lnTo>
                <a:lnTo>
                  <a:pt x="521" y="437"/>
                </a:lnTo>
                <a:lnTo>
                  <a:pt x="523" y="440"/>
                </a:lnTo>
                <a:lnTo>
                  <a:pt x="526" y="443"/>
                </a:lnTo>
                <a:lnTo>
                  <a:pt x="530" y="447"/>
                </a:lnTo>
                <a:lnTo>
                  <a:pt x="536" y="448"/>
                </a:lnTo>
                <a:lnTo>
                  <a:pt x="541" y="450"/>
                </a:lnTo>
                <a:lnTo>
                  <a:pt x="547" y="450"/>
                </a:lnTo>
                <a:lnTo>
                  <a:pt x="551" y="451"/>
                </a:lnTo>
                <a:lnTo>
                  <a:pt x="556" y="455"/>
                </a:lnTo>
                <a:lnTo>
                  <a:pt x="560" y="456"/>
                </a:lnTo>
                <a:lnTo>
                  <a:pt x="564" y="461"/>
                </a:lnTo>
                <a:lnTo>
                  <a:pt x="567" y="466"/>
                </a:lnTo>
                <a:lnTo>
                  <a:pt x="564" y="470"/>
                </a:lnTo>
                <a:lnTo>
                  <a:pt x="563" y="475"/>
                </a:lnTo>
                <a:lnTo>
                  <a:pt x="564" y="477"/>
                </a:lnTo>
                <a:lnTo>
                  <a:pt x="560" y="479"/>
                </a:lnTo>
                <a:lnTo>
                  <a:pt x="557" y="481"/>
                </a:lnTo>
                <a:lnTo>
                  <a:pt x="557" y="484"/>
                </a:lnTo>
                <a:lnTo>
                  <a:pt x="554" y="488"/>
                </a:lnTo>
                <a:lnTo>
                  <a:pt x="550" y="491"/>
                </a:lnTo>
                <a:lnTo>
                  <a:pt x="544" y="491"/>
                </a:lnTo>
                <a:lnTo>
                  <a:pt x="540" y="493"/>
                </a:lnTo>
                <a:lnTo>
                  <a:pt x="537" y="494"/>
                </a:lnTo>
                <a:lnTo>
                  <a:pt x="534" y="497"/>
                </a:lnTo>
                <a:lnTo>
                  <a:pt x="531" y="501"/>
                </a:lnTo>
                <a:lnTo>
                  <a:pt x="531" y="504"/>
                </a:lnTo>
                <a:lnTo>
                  <a:pt x="529" y="507"/>
                </a:lnTo>
                <a:lnTo>
                  <a:pt x="530" y="509"/>
                </a:lnTo>
                <a:lnTo>
                  <a:pt x="539" y="509"/>
                </a:lnTo>
                <a:lnTo>
                  <a:pt x="540" y="506"/>
                </a:lnTo>
                <a:lnTo>
                  <a:pt x="541" y="507"/>
                </a:lnTo>
                <a:lnTo>
                  <a:pt x="551" y="507"/>
                </a:lnTo>
                <a:lnTo>
                  <a:pt x="557" y="508"/>
                </a:lnTo>
                <a:lnTo>
                  <a:pt x="563" y="511"/>
                </a:lnTo>
                <a:lnTo>
                  <a:pt x="568" y="509"/>
                </a:lnTo>
                <a:lnTo>
                  <a:pt x="573" y="508"/>
                </a:lnTo>
                <a:lnTo>
                  <a:pt x="583" y="508"/>
                </a:lnTo>
                <a:lnTo>
                  <a:pt x="587" y="509"/>
                </a:lnTo>
                <a:lnTo>
                  <a:pt x="591" y="511"/>
                </a:lnTo>
                <a:lnTo>
                  <a:pt x="595" y="509"/>
                </a:lnTo>
                <a:lnTo>
                  <a:pt x="598" y="509"/>
                </a:lnTo>
                <a:lnTo>
                  <a:pt x="601" y="507"/>
                </a:lnTo>
                <a:lnTo>
                  <a:pt x="607" y="506"/>
                </a:lnTo>
                <a:lnTo>
                  <a:pt x="611" y="503"/>
                </a:lnTo>
                <a:lnTo>
                  <a:pt x="614" y="499"/>
                </a:lnTo>
                <a:lnTo>
                  <a:pt x="617" y="496"/>
                </a:lnTo>
                <a:lnTo>
                  <a:pt x="622" y="493"/>
                </a:lnTo>
                <a:lnTo>
                  <a:pt x="625" y="497"/>
                </a:lnTo>
                <a:lnTo>
                  <a:pt x="629" y="497"/>
                </a:lnTo>
                <a:lnTo>
                  <a:pt x="631" y="499"/>
                </a:lnTo>
                <a:lnTo>
                  <a:pt x="629" y="503"/>
                </a:lnTo>
                <a:lnTo>
                  <a:pt x="627" y="506"/>
                </a:lnTo>
                <a:lnTo>
                  <a:pt x="624" y="507"/>
                </a:lnTo>
                <a:lnTo>
                  <a:pt x="618" y="509"/>
                </a:lnTo>
                <a:lnTo>
                  <a:pt x="615" y="513"/>
                </a:lnTo>
                <a:lnTo>
                  <a:pt x="614" y="518"/>
                </a:lnTo>
                <a:lnTo>
                  <a:pt x="618" y="521"/>
                </a:lnTo>
                <a:lnTo>
                  <a:pt x="622" y="522"/>
                </a:lnTo>
                <a:lnTo>
                  <a:pt x="625" y="523"/>
                </a:lnTo>
                <a:lnTo>
                  <a:pt x="629" y="526"/>
                </a:lnTo>
                <a:lnTo>
                  <a:pt x="631" y="531"/>
                </a:lnTo>
                <a:lnTo>
                  <a:pt x="631" y="536"/>
                </a:lnTo>
                <a:lnTo>
                  <a:pt x="632" y="538"/>
                </a:lnTo>
                <a:lnTo>
                  <a:pt x="634" y="541"/>
                </a:lnTo>
                <a:lnTo>
                  <a:pt x="632" y="543"/>
                </a:lnTo>
                <a:lnTo>
                  <a:pt x="632" y="548"/>
                </a:lnTo>
                <a:lnTo>
                  <a:pt x="631" y="549"/>
                </a:lnTo>
                <a:lnTo>
                  <a:pt x="632" y="552"/>
                </a:lnTo>
                <a:lnTo>
                  <a:pt x="635" y="552"/>
                </a:lnTo>
                <a:lnTo>
                  <a:pt x="637" y="554"/>
                </a:lnTo>
                <a:lnTo>
                  <a:pt x="639" y="556"/>
                </a:lnTo>
                <a:lnTo>
                  <a:pt x="642" y="556"/>
                </a:lnTo>
                <a:lnTo>
                  <a:pt x="645" y="557"/>
                </a:lnTo>
                <a:lnTo>
                  <a:pt x="648" y="557"/>
                </a:lnTo>
                <a:lnTo>
                  <a:pt x="649" y="558"/>
                </a:lnTo>
                <a:lnTo>
                  <a:pt x="646" y="559"/>
                </a:lnTo>
                <a:lnTo>
                  <a:pt x="644" y="562"/>
                </a:lnTo>
                <a:lnTo>
                  <a:pt x="639" y="563"/>
                </a:lnTo>
                <a:lnTo>
                  <a:pt x="637" y="564"/>
                </a:lnTo>
                <a:lnTo>
                  <a:pt x="632" y="563"/>
                </a:lnTo>
                <a:lnTo>
                  <a:pt x="628" y="562"/>
                </a:lnTo>
                <a:lnTo>
                  <a:pt x="624" y="561"/>
                </a:lnTo>
                <a:lnTo>
                  <a:pt x="619" y="561"/>
                </a:lnTo>
                <a:lnTo>
                  <a:pt x="618" y="563"/>
                </a:lnTo>
                <a:lnTo>
                  <a:pt x="614" y="566"/>
                </a:lnTo>
                <a:lnTo>
                  <a:pt x="612" y="567"/>
                </a:lnTo>
                <a:lnTo>
                  <a:pt x="611" y="569"/>
                </a:lnTo>
                <a:lnTo>
                  <a:pt x="610" y="572"/>
                </a:lnTo>
                <a:lnTo>
                  <a:pt x="607" y="576"/>
                </a:lnTo>
                <a:lnTo>
                  <a:pt x="605" y="579"/>
                </a:lnTo>
                <a:lnTo>
                  <a:pt x="604" y="583"/>
                </a:lnTo>
                <a:lnTo>
                  <a:pt x="602" y="587"/>
                </a:lnTo>
                <a:lnTo>
                  <a:pt x="601" y="591"/>
                </a:lnTo>
                <a:lnTo>
                  <a:pt x="600" y="592"/>
                </a:lnTo>
                <a:lnTo>
                  <a:pt x="601" y="594"/>
                </a:lnTo>
                <a:lnTo>
                  <a:pt x="604" y="596"/>
                </a:lnTo>
                <a:lnTo>
                  <a:pt x="607" y="598"/>
                </a:lnTo>
                <a:lnTo>
                  <a:pt x="611" y="599"/>
                </a:lnTo>
                <a:lnTo>
                  <a:pt x="615" y="601"/>
                </a:lnTo>
                <a:lnTo>
                  <a:pt x="619" y="603"/>
                </a:lnTo>
                <a:lnTo>
                  <a:pt x="624" y="604"/>
                </a:lnTo>
                <a:lnTo>
                  <a:pt x="632" y="606"/>
                </a:lnTo>
                <a:lnTo>
                  <a:pt x="638" y="608"/>
                </a:lnTo>
                <a:lnTo>
                  <a:pt x="645" y="611"/>
                </a:lnTo>
                <a:lnTo>
                  <a:pt x="652" y="612"/>
                </a:lnTo>
                <a:lnTo>
                  <a:pt x="658" y="613"/>
                </a:lnTo>
                <a:lnTo>
                  <a:pt x="662" y="617"/>
                </a:lnTo>
                <a:lnTo>
                  <a:pt x="664" y="619"/>
                </a:lnTo>
                <a:lnTo>
                  <a:pt x="666" y="622"/>
                </a:lnTo>
                <a:lnTo>
                  <a:pt x="669" y="627"/>
                </a:lnTo>
                <a:lnTo>
                  <a:pt x="669" y="629"/>
                </a:lnTo>
                <a:lnTo>
                  <a:pt x="668" y="632"/>
                </a:lnTo>
                <a:lnTo>
                  <a:pt x="668" y="634"/>
                </a:lnTo>
                <a:lnTo>
                  <a:pt x="671" y="633"/>
                </a:lnTo>
                <a:lnTo>
                  <a:pt x="679" y="633"/>
                </a:lnTo>
                <a:lnTo>
                  <a:pt x="682" y="634"/>
                </a:lnTo>
                <a:lnTo>
                  <a:pt x="683" y="639"/>
                </a:lnTo>
                <a:lnTo>
                  <a:pt x="683" y="644"/>
                </a:lnTo>
                <a:lnTo>
                  <a:pt x="682" y="652"/>
                </a:lnTo>
                <a:lnTo>
                  <a:pt x="679" y="657"/>
                </a:lnTo>
                <a:lnTo>
                  <a:pt x="676" y="661"/>
                </a:lnTo>
                <a:lnTo>
                  <a:pt x="675" y="663"/>
                </a:lnTo>
                <a:lnTo>
                  <a:pt x="673" y="667"/>
                </a:lnTo>
                <a:lnTo>
                  <a:pt x="673" y="671"/>
                </a:lnTo>
                <a:lnTo>
                  <a:pt x="676" y="673"/>
                </a:lnTo>
                <a:lnTo>
                  <a:pt x="676" y="677"/>
                </a:lnTo>
                <a:lnTo>
                  <a:pt x="675" y="681"/>
                </a:lnTo>
                <a:lnTo>
                  <a:pt x="672" y="684"/>
                </a:lnTo>
                <a:lnTo>
                  <a:pt x="668" y="686"/>
                </a:lnTo>
                <a:lnTo>
                  <a:pt x="659" y="686"/>
                </a:lnTo>
                <a:lnTo>
                  <a:pt x="656" y="689"/>
                </a:lnTo>
                <a:lnTo>
                  <a:pt x="655" y="694"/>
                </a:lnTo>
                <a:lnTo>
                  <a:pt x="655" y="698"/>
                </a:lnTo>
                <a:lnTo>
                  <a:pt x="656" y="701"/>
                </a:lnTo>
                <a:lnTo>
                  <a:pt x="661" y="702"/>
                </a:lnTo>
                <a:lnTo>
                  <a:pt x="664" y="703"/>
                </a:lnTo>
                <a:lnTo>
                  <a:pt x="664" y="708"/>
                </a:lnTo>
                <a:lnTo>
                  <a:pt x="662" y="716"/>
                </a:lnTo>
                <a:lnTo>
                  <a:pt x="659" y="719"/>
                </a:lnTo>
                <a:lnTo>
                  <a:pt x="659" y="722"/>
                </a:lnTo>
                <a:lnTo>
                  <a:pt x="661" y="724"/>
                </a:lnTo>
                <a:lnTo>
                  <a:pt x="658" y="732"/>
                </a:lnTo>
                <a:lnTo>
                  <a:pt x="656" y="738"/>
                </a:lnTo>
                <a:lnTo>
                  <a:pt x="655" y="746"/>
                </a:lnTo>
                <a:lnTo>
                  <a:pt x="654" y="752"/>
                </a:lnTo>
                <a:lnTo>
                  <a:pt x="654" y="755"/>
                </a:lnTo>
                <a:lnTo>
                  <a:pt x="662" y="767"/>
                </a:lnTo>
                <a:lnTo>
                  <a:pt x="664" y="769"/>
                </a:lnTo>
                <a:lnTo>
                  <a:pt x="664" y="773"/>
                </a:lnTo>
                <a:lnTo>
                  <a:pt x="665" y="777"/>
                </a:lnTo>
                <a:lnTo>
                  <a:pt x="661" y="780"/>
                </a:lnTo>
                <a:lnTo>
                  <a:pt x="659" y="784"/>
                </a:lnTo>
                <a:lnTo>
                  <a:pt x="661" y="788"/>
                </a:lnTo>
                <a:lnTo>
                  <a:pt x="661" y="802"/>
                </a:lnTo>
                <a:lnTo>
                  <a:pt x="664" y="802"/>
                </a:lnTo>
                <a:lnTo>
                  <a:pt x="668" y="802"/>
                </a:lnTo>
                <a:lnTo>
                  <a:pt x="673" y="798"/>
                </a:lnTo>
                <a:lnTo>
                  <a:pt x="675" y="798"/>
                </a:lnTo>
                <a:lnTo>
                  <a:pt x="675" y="803"/>
                </a:lnTo>
                <a:lnTo>
                  <a:pt x="678" y="808"/>
                </a:lnTo>
                <a:lnTo>
                  <a:pt x="683" y="815"/>
                </a:lnTo>
                <a:lnTo>
                  <a:pt x="689" y="818"/>
                </a:lnTo>
                <a:lnTo>
                  <a:pt x="692" y="819"/>
                </a:lnTo>
                <a:lnTo>
                  <a:pt x="700" y="819"/>
                </a:lnTo>
                <a:lnTo>
                  <a:pt x="706" y="822"/>
                </a:lnTo>
                <a:lnTo>
                  <a:pt x="709" y="823"/>
                </a:lnTo>
                <a:lnTo>
                  <a:pt x="712" y="822"/>
                </a:lnTo>
                <a:lnTo>
                  <a:pt x="716" y="817"/>
                </a:lnTo>
                <a:lnTo>
                  <a:pt x="719" y="814"/>
                </a:lnTo>
                <a:lnTo>
                  <a:pt x="725" y="812"/>
                </a:lnTo>
                <a:lnTo>
                  <a:pt x="726" y="812"/>
                </a:lnTo>
                <a:lnTo>
                  <a:pt x="729" y="809"/>
                </a:lnTo>
                <a:lnTo>
                  <a:pt x="730" y="805"/>
                </a:lnTo>
                <a:lnTo>
                  <a:pt x="733" y="800"/>
                </a:lnTo>
                <a:lnTo>
                  <a:pt x="737" y="797"/>
                </a:lnTo>
                <a:lnTo>
                  <a:pt x="742" y="794"/>
                </a:lnTo>
                <a:lnTo>
                  <a:pt x="747" y="793"/>
                </a:lnTo>
                <a:lnTo>
                  <a:pt x="754" y="789"/>
                </a:lnTo>
                <a:lnTo>
                  <a:pt x="762" y="787"/>
                </a:lnTo>
                <a:lnTo>
                  <a:pt x="764" y="787"/>
                </a:lnTo>
                <a:lnTo>
                  <a:pt x="770" y="784"/>
                </a:lnTo>
                <a:lnTo>
                  <a:pt x="774" y="780"/>
                </a:lnTo>
                <a:lnTo>
                  <a:pt x="777" y="779"/>
                </a:lnTo>
                <a:lnTo>
                  <a:pt x="784" y="779"/>
                </a:lnTo>
                <a:lnTo>
                  <a:pt x="789" y="780"/>
                </a:lnTo>
                <a:lnTo>
                  <a:pt x="790" y="780"/>
                </a:lnTo>
                <a:lnTo>
                  <a:pt x="793" y="787"/>
                </a:lnTo>
                <a:lnTo>
                  <a:pt x="793" y="793"/>
                </a:lnTo>
                <a:lnTo>
                  <a:pt x="794" y="798"/>
                </a:lnTo>
                <a:lnTo>
                  <a:pt x="798" y="802"/>
                </a:lnTo>
                <a:lnTo>
                  <a:pt x="801" y="805"/>
                </a:lnTo>
                <a:lnTo>
                  <a:pt x="803" y="812"/>
                </a:lnTo>
                <a:lnTo>
                  <a:pt x="804" y="815"/>
                </a:lnTo>
                <a:lnTo>
                  <a:pt x="806" y="819"/>
                </a:lnTo>
                <a:lnTo>
                  <a:pt x="808" y="818"/>
                </a:lnTo>
                <a:lnTo>
                  <a:pt x="811" y="819"/>
                </a:lnTo>
                <a:lnTo>
                  <a:pt x="817" y="818"/>
                </a:lnTo>
                <a:lnTo>
                  <a:pt x="817" y="820"/>
                </a:lnTo>
                <a:lnTo>
                  <a:pt x="816" y="824"/>
                </a:lnTo>
                <a:lnTo>
                  <a:pt x="814" y="828"/>
                </a:lnTo>
                <a:lnTo>
                  <a:pt x="813" y="833"/>
                </a:lnTo>
                <a:lnTo>
                  <a:pt x="811" y="839"/>
                </a:lnTo>
                <a:lnTo>
                  <a:pt x="810" y="843"/>
                </a:lnTo>
                <a:lnTo>
                  <a:pt x="808" y="847"/>
                </a:lnTo>
                <a:lnTo>
                  <a:pt x="807" y="850"/>
                </a:lnTo>
                <a:lnTo>
                  <a:pt x="803" y="852"/>
                </a:lnTo>
                <a:lnTo>
                  <a:pt x="800" y="852"/>
                </a:lnTo>
                <a:lnTo>
                  <a:pt x="797" y="853"/>
                </a:lnTo>
                <a:lnTo>
                  <a:pt x="791" y="854"/>
                </a:lnTo>
                <a:lnTo>
                  <a:pt x="789" y="857"/>
                </a:lnTo>
                <a:lnTo>
                  <a:pt x="787" y="859"/>
                </a:lnTo>
                <a:lnTo>
                  <a:pt x="787" y="863"/>
                </a:lnTo>
                <a:lnTo>
                  <a:pt x="789" y="865"/>
                </a:lnTo>
                <a:lnTo>
                  <a:pt x="791" y="869"/>
                </a:lnTo>
                <a:lnTo>
                  <a:pt x="794" y="870"/>
                </a:lnTo>
                <a:lnTo>
                  <a:pt x="796" y="873"/>
                </a:lnTo>
                <a:lnTo>
                  <a:pt x="800" y="875"/>
                </a:lnTo>
                <a:lnTo>
                  <a:pt x="803" y="880"/>
                </a:lnTo>
                <a:lnTo>
                  <a:pt x="803" y="884"/>
                </a:lnTo>
                <a:lnTo>
                  <a:pt x="804" y="888"/>
                </a:lnTo>
                <a:lnTo>
                  <a:pt x="804" y="892"/>
                </a:lnTo>
                <a:lnTo>
                  <a:pt x="807" y="894"/>
                </a:lnTo>
                <a:lnTo>
                  <a:pt x="810" y="898"/>
                </a:lnTo>
                <a:lnTo>
                  <a:pt x="811" y="902"/>
                </a:lnTo>
                <a:lnTo>
                  <a:pt x="810" y="904"/>
                </a:lnTo>
                <a:lnTo>
                  <a:pt x="806" y="909"/>
                </a:lnTo>
                <a:lnTo>
                  <a:pt x="803" y="913"/>
                </a:lnTo>
                <a:lnTo>
                  <a:pt x="800" y="918"/>
                </a:lnTo>
                <a:lnTo>
                  <a:pt x="796" y="924"/>
                </a:lnTo>
                <a:lnTo>
                  <a:pt x="793" y="928"/>
                </a:lnTo>
                <a:lnTo>
                  <a:pt x="793" y="932"/>
                </a:lnTo>
                <a:lnTo>
                  <a:pt x="794" y="937"/>
                </a:lnTo>
                <a:lnTo>
                  <a:pt x="796" y="942"/>
                </a:lnTo>
                <a:lnTo>
                  <a:pt x="793" y="944"/>
                </a:lnTo>
                <a:lnTo>
                  <a:pt x="793" y="948"/>
                </a:lnTo>
                <a:lnTo>
                  <a:pt x="797" y="949"/>
                </a:lnTo>
                <a:lnTo>
                  <a:pt x="800" y="954"/>
                </a:lnTo>
                <a:lnTo>
                  <a:pt x="801" y="957"/>
                </a:lnTo>
                <a:lnTo>
                  <a:pt x="798" y="960"/>
                </a:lnTo>
                <a:lnTo>
                  <a:pt x="794" y="962"/>
                </a:lnTo>
                <a:lnTo>
                  <a:pt x="794" y="968"/>
                </a:lnTo>
                <a:lnTo>
                  <a:pt x="793" y="974"/>
                </a:lnTo>
                <a:lnTo>
                  <a:pt x="791" y="980"/>
                </a:lnTo>
                <a:lnTo>
                  <a:pt x="789" y="984"/>
                </a:lnTo>
                <a:lnTo>
                  <a:pt x="789" y="987"/>
                </a:lnTo>
                <a:lnTo>
                  <a:pt x="787" y="992"/>
                </a:lnTo>
                <a:lnTo>
                  <a:pt x="786" y="997"/>
                </a:lnTo>
                <a:lnTo>
                  <a:pt x="783" y="1002"/>
                </a:lnTo>
                <a:lnTo>
                  <a:pt x="780" y="1007"/>
                </a:lnTo>
                <a:lnTo>
                  <a:pt x="779" y="1013"/>
                </a:lnTo>
                <a:lnTo>
                  <a:pt x="779" y="1018"/>
                </a:lnTo>
                <a:lnTo>
                  <a:pt x="780" y="1020"/>
                </a:lnTo>
                <a:lnTo>
                  <a:pt x="781" y="1020"/>
                </a:lnTo>
                <a:lnTo>
                  <a:pt x="784" y="1018"/>
                </a:lnTo>
                <a:lnTo>
                  <a:pt x="789" y="1019"/>
                </a:lnTo>
                <a:lnTo>
                  <a:pt x="791" y="1021"/>
                </a:lnTo>
                <a:lnTo>
                  <a:pt x="794" y="1024"/>
                </a:lnTo>
                <a:lnTo>
                  <a:pt x="798" y="1026"/>
                </a:lnTo>
                <a:lnTo>
                  <a:pt x="804" y="1028"/>
                </a:lnTo>
                <a:lnTo>
                  <a:pt x="808" y="1029"/>
                </a:lnTo>
                <a:lnTo>
                  <a:pt x="811" y="1029"/>
                </a:lnTo>
                <a:lnTo>
                  <a:pt x="816" y="1026"/>
                </a:lnTo>
                <a:lnTo>
                  <a:pt x="820" y="1024"/>
                </a:lnTo>
                <a:lnTo>
                  <a:pt x="824" y="1021"/>
                </a:lnTo>
                <a:lnTo>
                  <a:pt x="830" y="1020"/>
                </a:lnTo>
                <a:lnTo>
                  <a:pt x="831" y="1020"/>
                </a:lnTo>
                <a:lnTo>
                  <a:pt x="830" y="1024"/>
                </a:lnTo>
                <a:lnTo>
                  <a:pt x="831" y="1028"/>
                </a:lnTo>
                <a:lnTo>
                  <a:pt x="833" y="1029"/>
                </a:lnTo>
                <a:lnTo>
                  <a:pt x="835" y="1028"/>
                </a:lnTo>
                <a:lnTo>
                  <a:pt x="837" y="1024"/>
                </a:lnTo>
                <a:lnTo>
                  <a:pt x="838" y="1020"/>
                </a:lnTo>
                <a:lnTo>
                  <a:pt x="840" y="1023"/>
                </a:lnTo>
                <a:lnTo>
                  <a:pt x="840" y="1033"/>
                </a:lnTo>
                <a:lnTo>
                  <a:pt x="841" y="1036"/>
                </a:lnTo>
                <a:lnTo>
                  <a:pt x="843" y="1039"/>
                </a:lnTo>
                <a:lnTo>
                  <a:pt x="845" y="1041"/>
                </a:lnTo>
                <a:lnTo>
                  <a:pt x="847" y="1044"/>
                </a:lnTo>
                <a:lnTo>
                  <a:pt x="848" y="1045"/>
                </a:lnTo>
                <a:lnTo>
                  <a:pt x="852" y="1048"/>
                </a:lnTo>
                <a:lnTo>
                  <a:pt x="840" y="1073"/>
                </a:lnTo>
              </a:path>
            </a:pathLst>
          </a:custGeom>
          <a:solidFill>
            <a:srgbClr val="00FF00"/>
          </a:solidFill>
          <a:ln w="3175">
            <a:solidFill>
              <a:srgbClr val="001762"/>
            </a:solidFill>
            <a:prstDash val="solid"/>
            <a:round/>
            <a:headEnd/>
            <a:tailEnd/>
          </a:ln>
        </p:spPr>
        <p:txBody>
          <a:bodyPr/>
          <a:lstStyle/>
          <a:p>
            <a:endParaRPr lang="en-US"/>
          </a:p>
        </p:txBody>
      </p:sp>
      <p:sp>
        <p:nvSpPr>
          <p:cNvPr id="326777" name="Freeform 121"/>
          <p:cNvSpPr>
            <a:spLocks/>
          </p:cNvSpPr>
          <p:nvPr/>
        </p:nvSpPr>
        <p:spPr bwMode="auto">
          <a:xfrm>
            <a:off x="2997200" y="4137422"/>
            <a:ext cx="0" cy="0"/>
          </a:xfrm>
          <a:custGeom>
            <a:avLst/>
            <a:gdLst/>
            <a:ahLst/>
            <a:cxnLst>
              <a:cxn ang="0">
                <a:pos x="0" y="2"/>
              </a:cxn>
              <a:cxn ang="0">
                <a:pos x="1" y="2"/>
              </a:cxn>
              <a:cxn ang="0">
                <a:pos x="3" y="0"/>
              </a:cxn>
              <a:cxn ang="0">
                <a:pos x="0" y="2"/>
              </a:cxn>
            </a:cxnLst>
            <a:rect l="0" t="0" r="r" b="b"/>
            <a:pathLst>
              <a:path w="3" h="2">
                <a:moveTo>
                  <a:pt x="0" y="2"/>
                </a:moveTo>
                <a:lnTo>
                  <a:pt x="1" y="2"/>
                </a:lnTo>
                <a:lnTo>
                  <a:pt x="3" y="0"/>
                </a:lnTo>
                <a:lnTo>
                  <a:pt x="0" y="2"/>
                </a:lnTo>
              </a:path>
            </a:pathLst>
          </a:custGeom>
          <a:solidFill>
            <a:srgbClr val="CCFFFF"/>
          </a:solidFill>
          <a:ln w="3175">
            <a:solidFill>
              <a:srgbClr val="001762"/>
            </a:solidFill>
            <a:prstDash val="solid"/>
            <a:round/>
            <a:headEnd/>
            <a:tailEnd/>
          </a:ln>
        </p:spPr>
        <p:txBody>
          <a:bodyPr/>
          <a:lstStyle/>
          <a:p>
            <a:endParaRPr lang="en-US"/>
          </a:p>
        </p:txBody>
      </p:sp>
      <p:sp>
        <p:nvSpPr>
          <p:cNvPr id="326778" name="Freeform 122"/>
          <p:cNvSpPr>
            <a:spLocks/>
          </p:cNvSpPr>
          <p:nvPr/>
        </p:nvSpPr>
        <p:spPr bwMode="auto">
          <a:xfrm>
            <a:off x="3140075" y="4324351"/>
            <a:ext cx="0" cy="2381"/>
          </a:xfrm>
          <a:custGeom>
            <a:avLst/>
            <a:gdLst/>
            <a:ahLst/>
            <a:cxnLst>
              <a:cxn ang="0">
                <a:pos x="0" y="0"/>
              </a:cxn>
              <a:cxn ang="0">
                <a:pos x="1" y="4"/>
              </a:cxn>
              <a:cxn ang="0">
                <a:pos x="5" y="5"/>
              </a:cxn>
              <a:cxn ang="0">
                <a:pos x="1" y="4"/>
              </a:cxn>
              <a:cxn ang="0">
                <a:pos x="0" y="0"/>
              </a:cxn>
            </a:cxnLst>
            <a:rect l="0" t="0" r="r" b="b"/>
            <a:pathLst>
              <a:path w="5" h="5">
                <a:moveTo>
                  <a:pt x="0" y="0"/>
                </a:moveTo>
                <a:lnTo>
                  <a:pt x="1" y="4"/>
                </a:lnTo>
                <a:lnTo>
                  <a:pt x="5" y="5"/>
                </a:lnTo>
                <a:lnTo>
                  <a:pt x="1" y="4"/>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779" name="Freeform 123"/>
          <p:cNvSpPr>
            <a:spLocks/>
          </p:cNvSpPr>
          <p:nvPr/>
        </p:nvSpPr>
        <p:spPr bwMode="auto">
          <a:xfrm>
            <a:off x="3328988" y="4235054"/>
            <a:ext cx="0" cy="0"/>
          </a:xfrm>
          <a:custGeom>
            <a:avLst/>
            <a:gdLst/>
            <a:ahLst/>
            <a:cxnLst>
              <a:cxn ang="0">
                <a:pos x="0" y="1"/>
              </a:cxn>
              <a:cxn ang="0">
                <a:pos x="0" y="1"/>
              </a:cxn>
              <a:cxn ang="0">
                <a:pos x="1" y="0"/>
              </a:cxn>
              <a:cxn ang="0">
                <a:pos x="0" y="1"/>
              </a:cxn>
            </a:cxnLst>
            <a:rect l="0" t="0" r="r" b="b"/>
            <a:pathLst>
              <a:path w="1" h="1">
                <a:moveTo>
                  <a:pt x="0" y="1"/>
                </a:moveTo>
                <a:lnTo>
                  <a:pt x="0" y="1"/>
                </a:lnTo>
                <a:lnTo>
                  <a:pt x="1" y="0"/>
                </a:lnTo>
                <a:lnTo>
                  <a:pt x="0" y="1"/>
                </a:lnTo>
              </a:path>
            </a:pathLst>
          </a:custGeom>
          <a:solidFill>
            <a:srgbClr val="CCFFFF"/>
          </a:solidFill>
          <a:ln w="3175">
            <a:solidFill>
              <a:srgbClr val="001762"/>
            </a:solidFill>
            <a:prstDash val="solid"/>
            <a:round/>
            <a:headEnd/>
            <a:tailEnd/>
          </a:ln>
        </p:spPr>
        <p:txBody>
          <a:bodyPr/>
          <a:lstStyle/>
          <a:p>
            <a:endParaRPr lang="en-US"/>
          </a:p>
        </p:txBody>
      </p:sp>
      <p:sp>
        <p:nvSpPr>
          <p:cNvPr id="326780" name="Freeform 124"/>
          <p:cNvSpPr>
            <a:spLocks/>
          </p:cNvSpPr>
          <p:nvPr/>
        </p:nvSpPr>
        <p:spPr bwMode="auto">
          <a:xfrm>
            <a:off x="3694113" y="4537472"/>
            <a:ext cx="6350" cy="0"/>
          </a:xfrm>
          <a:custGeom>
            <a:avLst/>
            <a:gdLst/>
            <a:ahLst/>
            <a:cxnLst>
              <a:cxn ang="0">
                <a:pos x="15" y="0"/>
              </a:cxn>
              <a:cxn ang="0">
                <a:pos x="15" y="1"/>
              </a:cxn>
              <a:cxn ang="0">
                <a:pos x="14" y="2"/>
              </a:cxn>
              <a:cxn ang="0">
                <a:pos x="7" y="2"/>
              </a:cxn>
              <a:cxn ang="0">
                <a:pos x="1" y="3"/>
              </a:cxn>
              <a:cxn ang="0">
                <a:pos x="0" y="3"/>
              </a:cxn>
              <a:cxn ang="0">
                <a:pos x="0" y="2"/>
              </a:cxn>
              <a:cxn ang="0">
                <a:pos x="3" y="1"/>
              </a:cxn>
              <a:cxn ang="0">
                <a:pos x="14" y="1"/>
              </a:cxn>
              <a:cxn ang="0">
                <a:pos x="15" y="0"/>
              </a:cxn>
            </a:cxnLst>
            <a:rect l="0" t="0" r="r" b="b"/>
            <a:pathLst>
              <a:path w="15" h="3">
                <a:moveTo>
                  <a:pt x="15" y="0"/>
                </a:moveTo>
                <a:lnTo>
                  <a:pt x="15" y="1"/>
                </a:lnTo>
                <a:lnTo>
                  <a:pt x="14" y="2"/>
                </a:lnTo>
                <a:lnTo>
                  <a:pt x="7" y="2"/>
                </a:lnTo>
                <a:lnTo>
                  <a:pt x="1" y="3"/>
                </a:lnTo>
                <a:lnTo>
                  <a:pt x="0" y="3"/>
                </a:lnTo>
                <a:lnTo>
                  <a:pt x="0" y="2"/>
                </a:lnTo>
                <a:lnTo>
                  <a:pt x="3" y="1"/>
                </a:lnTo>
                <a:lnTo>
                  <a:pt x="14" y="1"/>
                </a:lnTo>
                <a:lnTo>
                  <a:pt x="15" y="0"/>
                </a:lnTo>
              </a:path>
            </a:pathLst>
          </a:custGeom>
          <a:solidFill>
            <a:srgbClr val="CCFFFF"/>
          </a:solidFill>
          <a:ln w="3175">
            <a:solidFill>
              <a:srgbClr val="001762"/>
            </a:solidFill>
            <a:prstDash val="solid"/>
            <a:round/>
            <a:headEnd/>
            <a:tailEnd/>
          </a:ln>
        </p:spPr>
        <p:txBody>
          <a:bodyPr/>
          <a:lstStyle/>
          <a:p>
            <a:endParaRPr lang="en-US"/>
          </a:p>
        </p:txBody>
      </p:sp>
      <p:sp>
        <p:nvSpPr>
          <p:cNvPr id="326781" name="Freeform 125"/>
          <p:cNvSpPr>
            <a:spLocks/>
          </p:cNvSpPr>
          <p:nvPr/>
        </p:nvSpPr>
        <p:spPr bwMode="auto">
          <a:xfrm>
            <a:off x="3727450" y="4532711"/>
            <a:ext cx="6350" cy="2381"/>
          </a:xfrm>
          <a:custGeom>
            <a:avLst/>
            <a:gdLst/>
            <a:ahLst/>
            <a:cxnLst>
              <a:cxn ang="0">
                <a:pos x="10" y="3"/>
              </a:cxn>
              <a:cxn ang="0">
                <a:pos x="10" y="4"/>
              </a:cxn>
              <a:cxn ang="0">
                <a:pos x="9" y="5"/>
              </a:cxn>
              <a:cxn ang="0">
                <a:pos x="7" y="4"/>
              </a:cxn>
              <a:cxn ang="0">
                <a:pos x="6" y="4"/>
              </a:cxn>
              <a:cxn ang="0">
                <a:pos x="3" y="3"/>
              </a:cxn>
              <a:cxn ang="0">
                <a:pos x="0" y="3"/>
              </a:cxn>
              <a:cxn ang="0">
                <a:pos x="0" y="2"/>
              </a:cxn>
              <a:cxn ang="0">
                <a:pos x="3" y="0"/>
              </a:cxn>
              <a:cxn ang="0">
                <a:pos x="5" y="3"/>
              </a:cxn>
              <a:cxn ang="0">
                <a:pos x="7" y="3"/>
              </a:cxn>
              <a:cxn ang="0">
                <a:pos x="7" y="4"/>
              </a:cxn>
              <a:cxn ang="0">
                <a:pos x="10" y="3"/>
              </a:cxn>
            </a:cxnLst>
            <a:rect l="0" t="0" r="r" b="b"/>
            <a:pathLst>
              <a:path w="10" h="5">
                <a:moveTo>
                  <a:pt x="10" y="3"/>
                </a:moveTo>
                <a:lnTo>
                  <a:pt x="10" y="4"/>
                </a:lnTo>
                <a:lnTo>
                  <a:pt x="9" y="5"/>
                </a:lnTo>
                <a:lnTo>
                  <a:pt x="7" y="4"/>
                </a:lnTo>
                <a:lnTo>
                  <a:pt x="6" y="4"/>
                </a:lnTo>
                <a:lnTo>
                  <a:pt x="3" y="3"/>
                </a:lnTo>
                <a:lnTo>
                  <a:pt x="0" y="3"/>
                </a:lnTo>
                <a:lnTo>
                  <a:pt x="0" y="2"/>
                </a:lnTo>
                <a:lnTo>
                  <a:pt x="3" y="0"/>
                </a:lnTo>
                <a:lnTo>
                  <a:pt x="5" y="3"/>
                </a:lnTo>
                <a:lnTo>
                  <a:pt x="7" y="3"/>
                </a:lnTo>
                <a:lnTo>
                  <a:pt x="7" y="4"/>
                </a:lnTo>
                <a:lnTo>
                  <a:pt x="10" y="3"/>
                </a:lnTo>
              </a:path>
            </a:pathLst>
          </a:custGeom>
          <a:solidFill>
            <a:srgbClr val="CCFFFF"/>
          </a:solidFill>
          <a:ln w="3175">
            <a:solidFill>
              <a:srgbClr val="001762"/>
            </a:solidFill>
            <a:prstDash val="solid"/>
            <a:round/>
            <a:headEnd/>
            <a:tailEnd/>
          </a:ln>
        </p:spPr>
        <p:txBody>
          <a:bodyPr/>
          <a:lstStyle/>
          <a:p>
            <a:endParaRPr lang="en-US"/>
          </a:p>
        </p:txBody>
      </p:sp>
      <p:sp>
        <p:nvSpPr>
          <p:cNvPr id="326782" name="Freeform 126"/>
          <p:cNvSpPr>
            <a:spLocks/>
          </p:cNvSpPr>
          <p:nvPr/>
        </p:nvSpPr>
        <p:spPr bwMode="auto">
          <a:xfrm>
            <a:off x="3633788" y="4546998"/>
            <a:ext cx="0" cy="2381"/>
          </a:xfrm>
          <a:custGeom>
            <a:avLst/>
            <a:gdLst/>
            <a:ahLst/>
            <a:cxnLst>
              <a:cxn ang="0">
                <a:pos x="5" y="1"/>
              </a:cxn>
              <a:cxn ang="0">
                <a:pos x="5" y="2"/>
              </a:cxn>
              <a:cxn ang="0">
                <a:pos x="2" y="3"/>
              </a:cxn>
              <a:cxn ang="0">
                <a:pos x="0" y="2"/>
              </a:cxn>
              <a:cxn ang="0">
                <a:pos x="2" y="0"/>
              </a:cxn>
              <a:cxn ang="0">
                <a:pos x="5" y="0"/>
              </a:cxn>
              <a:cxn ang="0">
                <a:pos x="5" y="1"/>
              </a:cxn>
            </a:cxnLst>
            <a:rect l="0" t="0" r="r" b="b"/>
            <a:pathLst>
              <a:path w="5" h="3">
                <a:moveTo>
                  <a:pt x="5" y="1"/>
                </a:moveTo>
                <a:lnTo>
                  <a:pt x="5" y="2"/>
                </a:lnTo>
                <a:lnTo>
                  <a:pt x="2" y="3"/>
                </a:lnTo>
                <a:lnTo>
                  <a:pt x="0" y="2"/>
                </a:lnTo>
                <a:lnTo>
                  <a:pt x="2" y="0"/>
                </a:lnTo>
                <a:lnTo>
                  <a:pt x="5" y="0"/>
                </a:lnTo>
                <a:lnTo>
                  <a:pt x="5" y="1"/>
                </a:lnTo>
              </a:path>
            </a:pathLst>
          </a:custGeom>
          <a:solidFill>
            <a:srgbClr val="CCFFFF"/>
          </a:solidFill>
          <a:ln w="3175">
            <a:solidFill>
              <a:srgbClr val="001762"/>
            </a:solidFill>
            <a:prstDash val="solid"/>
            <a:round/>
            <a:headEnd/>
            <a:tailEnd/>
          </a:ln>
        </p:spPr>
        <p:txBody>
          <a:bodyPr/>
          <a:lstStyle/>
          <a:p>
            <a:endParaRPr lang="en-US"/>
          </a:p>
        </p:txBody>
      </p:sp>
      <p:sp>
        <p:nvSpPr>
          <p:cNvPr id="326783" name="Freeform 127"/>
          <p:cNvSpPr>
            <a:spLocks/>
          </p:cNvSpPr>
          <p:nvPr/>
        </p:nvSpPr>
        <p:spPr bwMode="auto">
          <a:xfrm>
            <a:off x="3748088" y="4524375"/>
            <a:ext cx="6350" cy="5954"/>
          </a:xfrm>
          <a:custGeom>
            <a:avLst/>
            <a:gdLst/>
            <a:ahLst/>
            <a:cxnLst>
              <a:cxn ang="0">
                <a:pos x="7" y="2"/>
              </a:cxn>
              <a:cxn ang="0">
                <a:pos x="7" y="4"/>
              </a:cxn>
              <a:cxn ang="0">
                <a:pos x="6" y="4"/>
              </a:cxn>
              <a:cxn ang="0">
                <a:pos x="3" y="4"/>
              </a:cxn>
              <a:cxn ang="0">
                <a:pos x="1" y="2"/>
              </a:cxn>
              <a:cxn ang="0">
                <a:pos x="0" y="0"/>
              </a:cxn>
              <a:cxn ang="0">
                <a:pos x="1" y="0"/>
              </a:cxn>
              <a:cxn ang="0">
                <a:pos x="3" y="1"/>
              </a:cxn>
              <a:cxn ang="0">
                <a:pos x="4" y="2"/>
              </a:cxn>
              <a:cxn ang="0">
                <a:pos x="6" y="4"/>
              </a:cxn>
              <a:cxn ang="0">
                <a:pos x="7" y="2"/>
              </a:cxn>
            </a:cxnLst>
            <a:rect l="0" t="0" r="r" b="b"/>
            <a:pathLst>
              <a:path w="7" h="4">
                <a:moveTo>
                  <a:pt x="7" y="2"/>
                </a:moveTo>
                <a:lnTo>
                  <a:pt x="7" y="4"/>
                </a:lnTo>
                <a:lnTo>
                  <a:pt x="6" y="4"/>
                </a:lnTo>
                <a:lnTo>
                  <a:pt x="3" y="4"/>
                </a:lnTo>
                <a:lnTo>
                  <a:pt x="1" y="2"/>
                </a:lnTo>
                <a:lnTo>
                  <a:pt x="0" y="0"/>
                </a:lnTo>
                <a:lnTo>
                  <a:pt x="1" y="0"/>
                </a:lnTo>
                <a:lnTo>
                  <a:pt x="3" y="1"/>
                </a:lnTo>
                <a:lnTo>
                  <a:pt x="4" y="2"/>
                </a:lnTo>
                <a:lnTo>
                  <a:pt x="6" y="4"/>
                </a:lnTo>
                <a:lnTo>
                  <a:pt x="7" y="2"/>
                </a:lnTo>
              </a:path>
            </a:pathLst>
          </a:custGeom>
          <a:solidFill>
            <a:srgbClr val="CCFFFF"/>
          </a:solidFill>
          <a:ln w="3175">
            <a:solidFill>
              <a:srgbClr val="001762"/>
            </a:solidFill>
            <a:prstDash val="solid"/>
            <a:round/>
            <a:headEnd/>
            <a:tailEnd/>
          </a:ln>
        </p:spPr>
        <p:txBody>
          <a:bodyPr/>
          <a:lstStyle/>
          <a:p>
            <a:endParaRPr lang="en-US"/>
          </a:p>
        </p:txBody>
      </p:sp>
      <p:sp>
        <p:nvSpPr>
          <p:cNvPr id="326784" name="Freeform 128"/>
          <p:cNvSpPr>
            <a:spLocks/>
          </p:cNvSpPr>
          <p:nvPr/>
        </p:nvSpPr>
        <p:spPr bwMode="auto">
          <a:xfrm>
            <a:off x="3754438" y="4524375"/>
            <a:ext cx="0" cy="5954"/>
          </a:xfrm>
          <a:custGeom>
            <a:avLst/>
            <a:gdLst/>
            <a:ahLst/>
            <a:cxnLst>
              <a:cxn ang="0">
                <a:pos x="7" y="0"/>
              </a:cxn>
              <a:cxn ang="0">
                <a:pos x="7" y="1"/>
              </a:cxn>
              <a:cxn ang="0">
                <a:pos x="2" y="1"/>
              </a:cxn>
              <a:cxn ang="0">
                <a:pos x="0" y="2"/>
              </a:cxn>
              <a:cxn ang="0">
                <a:pos x="1" y="1"/>
              </a:cxn>
              <a:cxn ang="0">
                <a:pos x="2" y="0"/>
              </a:cxn>
              <a:cxn ang="0">
                <a:pos x="5" y="0"/>
              </a:cxn>
              <a:cxn ang="0">
                <a:pos x="7" y="0"/>
              </a:cxn>
            </a:cxnLst>
            <a:rect l="0" t="0" r="r" b="b"/>
            <a:pathLst>
              <a:path w="7" h="2">
                <a:moveTo>
                  <a:pt x="7" y="0"/>
                </a:moveTo>
                <a:lnTo>
                  <a:pt x="7" y="1"/>
                </a:lnTo>
                <a:lnTo>
                  <a:pt x="2" y="1"/>
                </a:lnTo>
                <a:lnTo>
                  <a:pt x="0" y="2"/>
                </a:lnTo>
                <a:lnTo>
                  <a:pt x="1" y="1"/>
                </a:lnTo>
                <a:lnTo>
                  <a:pt x="2" y="0"/>
                </a:lnTo>
                <a:lnTo>
                  <a:pt x="5" y="0"/>
                </a:lnTo>
                <a:lnTo>
                  <a:pt x="7" y="0"/>
                </a:lnTo>
              </a:path>
            </a:pathLst>
          </a:custGeom>
          <a:solidFill>
            <a:srgbClr val="CCFFFF"/>
          </a:solidFill>
          <a:ln w="3175">
            <a:solidFill>
              <a:srgbClr val="001762"/>
            </a:solidFill>
            <a:prstDash val="solid"/>
            <a:round/>
            <a:headEnd/>
            <a:tailEnd/>
          </a:ln>
        </p:spPr>
        <p:txBody>
          <a:bodyPr/>
          <a:lstStyle/>
          <a:p>
            <a:endParaRPr lang="en-US"/>
          </a:p>
        </p:txBody>
      </p:sp>
      <p:sp>
        <p:nvSpPr>
          <p:cNvPr id="326785" name="Freeform 129"/>
          <p:cNvSpPr>
            <a:spLocks/>
          </p:cNvSpPr>
          <p:nvPr/>
        </p:nvSpPr>
        <p:spPr bwMode="auto">
          <a:xfrm>
            <a:off x="3679825" y="4537473"/>
            <a:ext cx="0" cy="1191"/>
          </a:xfrm>
          <a:custGeom>
            <a:avLst/>
            <a:gdLst/>
            <a:ahLst/>
            <a:cxnLst>
              <a:cxn ang="0">
                <a:pos x="3" y="0"/>
              </a:cxn>
              <a:cxn ang="0">
                <a:pos x="3" y="1"/>
              </a:cxn>
              <a:cxn ang="0">
                <a:pos x="2" y="2"/>
              </a:cxn>
              <a:cxn ang="0">
                <a:pos x="2" y="5"/>
              </a:cxn>
              <a:cxn ang="0">
                <a:pos x="0" y="5"/>
              </a:cxn>
              <a:cxn ang="0">
                <a:pos x="0" y="2"/>
              </a:cxn>
              <a:cxn ang="0">
                <a:pos x="3" y="0"/>
              </a:cxn>
            </a:cxnLst>
            <a:rect l="0" t="0" r="r" b="b"/>
            <a:pathLst>
              <a:path w="3" h="5">
                <a:moveTo>
                  <a:pt x="3" y="0"/>
                </a:moveTo>
                <a:lnTo>
                  <a:pt x="3" y="1"/>
                </a:lnTo>
                <a:lnTo>
                  <a:pt x="2" y="2"/>
                </a:lnTo>
                <a:lnTo>
                  <a:pt x="2" y="5"/>
                </a:lnTo>
                <a:lnTo>
                  <a:pt x="0" y="5"/>
                </a:lnTo>
                <a:lnTo>
                  <a:pt x="0" y="2"/>
                </a:lnTo>
                <a:lnTo>
                  <a:pt x="3" y="0"/>
                </a:lnTo>
              </a:path>
            </a:pathLst>
          </a:custGeom>
          <a:solidFill>
            <a:srgbClr val="CCFFFF"/>
          </a:solidFill>
          <a:ln w="3175">
            <a:solidFill>
              <a:srgbClr val="001762"/>
            </a:solidFill>
            <a:prstDash val="solid"/>
            <a:round/>
            <a:headEnd/>
            <a:tailEnd/>
          </a:ln>
        </p:spPr>
        <p:txBody>
          <a:bodyPr/>
          <a:lstStyle/>
          <a:p>
            <a:endParaRPr lang="en-US"/>
          </a:p>
        </p:txBody>
      </p:sp>
      <p:sp>
        <p:nvSpPr>
          <p:cNvPr id="326786" name="Freeform 130"/>
          <p:cNvSpPr>
            <a:spLocks noEditPoints="1"/>
          </p:cNvSpPr>
          <p:nvPr/>
        </p:nvSpPr>
        <p:spPr bwMode="auto">
          <a:xfrm>
            <a:off x="3287715" y="3057526"/>
            <a:ext cx="1506537" cy="1003697"/>
          </a:xfrm>
          <a:custGeom>
            <a:avLst/>
            <a:gdLst/>
            <a:ahLst/>
            <a:cxnLst>
              <a:cxn ang="0">
                <a:pos x="2508" y="490"/>
              </a:cxn>
              <a:cxn ang="0">
                <a:pos x="2351" y="576"/>
              </a:cxn>
              <a:cxn ang="0">
                <a:pos x="2275" y="641"/>
              </a:cxn>
              <a:cxn ang="0">
                <a:pos x="2191" y="735"/>
              </a:cxn>
              <a:cxn ang="0">
                <a:pos x="1971" y="842"/>
              </a:cxn>
              <a:cxn ang="0">
                <a:pos x="1880" y="967"/>
              </a:cxn>
              <a:cxn ang="0">
                <a:pos x="1903" y="932"/>
              </a:cxn>
              <a:cxn ang="0">
                <a:pos x="1824" y="1089"/>
              </a:cxn>
              <a:cxn ang="0">
                <a:pos x="1597" y="1129"/>
              </a:cxn>
              <a:cxn ang="0">
                <a:pos x="1498" y="1237"/>
              </a:cxn>
              <a:cxn ang="0">
                <a:pos x="1408" y="1334"/>
              </a:cxn>
              <a:cxn ang="0">
                <a:pos x="1310" y="1283"/>
              </a:cxn>
              <a:cxn ang="0">
                <a:pos x="1162" y="1428"/>
              </a:cxn>
              <a:cxn ang="0">
                <a:pos x="1138" y="1626"/>
              </a:cxn>
              <a:cxn ang="0">
                <a:pos x="1148" y="1817"/>
              </a:cxn>
              <a:cxn ang="0">
                <a:pos x="1162" y="2045"/>
              </a:cxn>
              <a:cxn ang="0">
                <a:pos x="1086" y="2080"/>
              </a:cxn>
              <a:cxn ang="0">
                <a:pos x="1002" y="2126"/>
              </a:cxn>
              <a:cxn ang="0">
                <a:pos x="912" y="2118"/>
              </a:cxn>
              <a:cxn ang="0">
                <a:pos x="837" y="2167"/>
              </a:cxn>
              <a:cxn ang="0">
                <a:pos x="719" y="2180"/>
              </a:cxn>
              <a:cxn ang="0">
                <a:pos x="617" y="2281"/>
              </a:cxn>
              <a:cxn ang="0">
                <a:pos x="525" y="2303"/>
              </a:cxn>
              <a:cxn ang="0">
                <a:pos x="564" y="2238"/>
              </a:cxn>
              <a:cxn ang="0">
                <a:pos x="617" y="2140"/>
              </a:cxn>
              <a:cxn ang="0">
                <a:pos x="542" y="2021"/>
              </a:cxn>
              <a:cxn ang="0">
                <a:pos x="431" y="1930"/>
              </a:cxn>
              <a:cxn ang="0">
                <a:pos x="366" y="1904"/>
              </a:cxn>
              <a:cxn ang="0">
                <a:pos x="282" y="1970"/>
              </a:cxn>
              <a:cxn ang="0">
                <a:pos x="223" y="1950"/>
              </a:cxn>
              <a:cxn ang="0">
                <a:pos x="135" y="1916"/>
              </a:cxn>
              <a:cxn ang="0">
                <a:pos x="84" y="1936"/>
              </a:cxn>
              <a:cxn ang="0">
                <a:pos x="80" y="1830"/>
              </a:cxn>
              <a:cxn ang="0">
                <a:pos x="216" y="1916"/>
              </a:cxn>
              <a:cxn ang="0">
                <a:pos x="252" y="1816"/>
              </a:cxn>
              <a:cxn ang="0">
                <a:pos x="124" y="1796"/>
              </a:cxn>
              <a:cxn ang="0">
                <a:pos x="15" y="1711"/>
              </a:cxn>
              <a:cxn ang="0">
                <a:pos x="44" y="1555"/>
              </a:cxn>
              <a:cxn ang="0">
                <a:pos x="97" y="1428"/>
              </a:cxn>
              <a:cxn ang="0">
                <a:pos x="162" y="1265"/>
              </a:cxn>
              <a:cxn ang="0">
                <a:pos x="239" y="1133"/>
              </a:cxn>
              <a:cxn ang="0">
                <a:pos x="246" y="998"/>
              </a:cxn>
              <a:cxn ang="0">
                <a:pos x="253" y="821"/>
              </a:cxn>
              <a:cxn ang="0">
                <a:pos x="275" y="752"/>
              </a:cxn>
              <a:cxn ang="0">
                <a:pos x="303" y="606"/>
              </a:cxn>
              <a:cxn ang="0">
                <a:pos x="297" y="462"/>
              </a:cxn>
              <a:cxn ang="0">
                <a:pos x="388" y="299"/>
              </a:cxn>
              <a:cxn ang="0">
                <a:pos x="503" y="176"/>
              </a:cxn>
              <a:cxn ang="0">
                <a:pos x="567" y="7"/>
              </a:cxn>
              <a:cxn ang="0">
                <a:pos x="809" y="91"/>
              </a:cxn>
              <a:cxn ang="0">
                <a:pos x="1097" y="145"/>
              </a:cxn>
              <a:cxn ang="0">
                <a:pos x="1091" y="357"/>
              </a:cxn>
              <a:cxn ang="0">
                <a:pos x="1293" y="416"/>
              </a:cxn>
              <a:cxn ang="0">
                <a:pos x="1400" y="541"/>
              </a:cxn>
              <a:cxn ang="0">
                <a:pos x="1577" y="667"/>
              </a:cxn>
              <a:cxn ang="0">
                <a:pos x="1876" y="597"/>
              </a:cxn>
              <a:cxn ang="0">
                <a:pos x="1955" y="446"/>
              </a:cxn>
              <a:cxn ang="0">
                <a:pos x="2110" y="482"/>
              </a:cxn>
              <a:cxn ang="0">
                <a:pos x="2246" y="327"/>
              </a:cxn>
              <a:cxn ang="0">
                <a:pos x="2319" y="249"/>
              </a:cxn>
              <a:cxn ang="0">
                <a:pos x="2397" y="322"/>
              </a:cxn>
              <a:cxn ang="0">
                <a:pos x="2596" y="305"/>
              </a:cxn>
              <a:cxn ang="0">
                <a:pos x="2694" y="248"/>
              </a:cxn>
            </a:cxnLst>
            <a:rect l="0" t="0" r="r" b="b"/>
            <a:pathLst>
              <a:path w="2715" h="2324">
                <a:moveTo>
                  <a:pt x="2702" y="280"/>
                </a:moveTo>
                <a:lnTo>
                  <a:pt x="2698" y="286"/>
                </a:lnTo>
                <a:lnTo>
                  <a:pt x="2695" y="290"/>
                </a:lnTo>
                <a:lnTo>
                  <a:pt x="2691" y="296"/>
                </a:lnTo>
                <a:lnTo>
                  <a:pt x="2691" y="296"/>
                </a:lnTo>
                <a:lnTo>
                  <a:pt x="2685" y="301"/>
                </a:lnTo>
                <a:lnTo>
                  <a:pt x="2680" y="306"/>
                </a:lnTo>
                <a:lnTo>
                  <a:pt x="2672" y="311"/>
                </a:lnTo>
                <a:lnTo>
                  <a:pt x="2660" y="325"/>
                </a:lnTo>
                <a:lnTo>
                  <a:pt x="2657" y="329"/>
                </a:lnTo>
                <a:lnTo>
                  <a:pt x="2655" y="335"/>
                </a:lnTo>
                <a:lnTo>
                  <a:pt x="2653" y="339"/>
                </a:lnTo>
                <a:lnTo>
                  <a:pt x="2650" y="342"/>
                </a:lnTo>
                <a:lnTo>
                  <a:pt x="2648" y="346"/>
                </a:lnTo>
                <a:lnTo>
                  <a:pt x="2647" y="350"/>
                </a:lnTo>
                <a:lnTo>
                  <a:pt x="2645" y="352"/>
                </a:lnTo>
                <a:lnTo>
                  <a:pt x="2643" y="355"/>
                </a:lnTo>
                <a:lnTo>
                  <a:pt x="2627" y="366"/>
                </a:lnTo>
                <a:lnTo>
                  <a:pt x="2611" y="384"/>
                </a:lnTo>
                <a:lnTo>
                  <a:pt x="2614" y="384"/>
                </a:lnTo>
                <a:lnTo>
                  <a:pt x="2611" y="386"/>
                </a:lnTo>
                <a:lnTo>
                  <a:pt x="2610" y="390"/>
                </a:lnTo>
                <a:lnTo>
                  <a:pt x="2609" y="394"/>
                </a:lnTo>
                <a:lnTo>
                  <a:pt x="2597" y="402"/>
                </a:lnTo>
                <a:lnTo>
                  <a:pt x="2586" y="412"/>
                </a:lnTo>
                <a:lnTo>
                  <a:pt x="2583" y="419"/>
                </a:lnTo>
                <a:lnTo>
                  <a:pt x="2582" y="420"/>
                </a:lnTo>
                <a:lnTo>
                  <a:pt x="2582" y="424"/>
                </a:lnTo>
                <a:lnTo>
                  <a:pt x="2580" y="426"/>
                </a:lnTo>
                <a:lnTo>
                  <a:pt x="2566" y="436"/>
                </a:lnTo>
                <a:lnTo>
                  <a:pt x="2564" y="437"/>
                </a:lnTo>
                <a:lnTo>
                  <a:pt x="2559" y="442"/>
                </a:lnTo>
                <a:lnTo>
                  <a:pt x="2557" y="444"/>
                </a:lnTo>
                <a:lnTo>
                  <a:pt x="2552" y="449"/>
                </a:lnTo>
                <a:lnTo>
                  <a:pt x="2549" y="450"/>
                </a:lnTo>
                <a:lnTo>
                  <a:pt x="2542" y="456"/>
                </a:lnTo>
                <a:lnTo>
                  <a:pt x="2535" y="462"/>
                </a:lnTo>
                <a:lnTo>
                  <a:pt x="2532" y="465"/>
                </a:lnTo>
                <a:lnTo>
                  <a:pt x="2523" y="472"/>
                </a:lnTo>
                <a:lnTo>
                  <a:pt x="2513" y="482"/>
                </a:lnTo>
                <a:lnTo>
                  <a:pt x="2511" y="486"/>
                </a:lnTo>
                <a:lnTo>
                  <a:pt x="2508" y="490"/>
                </a:lnTo>
                <a:lnTo>
                  <a:pt x="2508" y="492"/>
                </a:lnTo>
                <a:lnTo>
                  <a:pt x="2503" y="494"/>
                </a:lnTo>
                <a:lnTo>
                  <a:pt x="2505" y="495"/>
                </a:lnTo>
                <a:lnTo>
                  <a:pt x="2505" y="502"/>
                </a:lnTo>
                <a:lnTo>
                  <a:pt x="2498" y="507"/>
                </a:lnTo>
                <a:lnTo>
                  <a:pt x="2492" y="511"/>
                </a:lnTo>
                <a:lnTo>
                  <a:pt x="2488" y="514"/>
                </a:lnTo>
                <a:lnTo>
                  <a:pt x="2475" y="520"/>
                </a:lnTo>
                <a:lnTo>
                  <a:pt x="2471" y="521"/>
                </a:lnTo>
                <a:lnTo>
                  <a:pt x="2468" y="522"/>
                </a:lnTo>
                <a:lnTo>
                  <a:pt x="2461" y="526"/>
                </a:lnTo>
                <a:lnTo>
                  <a:pt x="2458" y="527"/>
                </a:lnTo>
                <a:lnTo>
                  <a:pt x="2451" y="530"/>
                </a:lnTo>
                <a:lnTo>
                  <a:pt x="2444" y="534"/>
                </a:lnTo>
                <a:lnTo>
                  <a:pt x="2442" y="534"/>
                </a:lnTo>
                <a:lnTo>
                  <a:pt x="2441" y="531"/>
                </a:lnTo>
                <a:lnTo>
                  <a:pt x="2439" y="531"/>
                </a:lnTo>
                <a:lnTo>
                  <a:pt x="2441" y="534"/>
                </a:lnTo>
                <a:lnTo>
                  <a:pt x="2439" y="534"/>
                </a:lnTo>
                <a:lnTo>
                  <a:pt x="2438" y="532"/>
                </a:lnTo>
                <a:lnTo>
                  <a:pt x="2437" y="531"/>
                </a:lnTo>
                <a:lnTo>
                  <a:pt x="2435" y="531"/>
                </a:lnTo>
                <a:lnTo>
                  <a:pt x="2435" y="532"/>
                </a:lnTo>
                <a:lnTo>
                  <a:pt x="2438" y="535"/>
                </a:lnTo>
                <a:lnTo>
                  <a:pt x="2438" y="536"/>
                </a:lnTo>
                <a:lnTo>
                  <a:pt x="2424" y="539"/>
                </a:lnTo>
                <a:lnTo>
                  <a:pt x="2421" y="540"/>
                </a:lnTo>
                <a:lnTo>
                  <a:pt x="2415" y="546"/>
                </a:lnTo>
                <a:lnTo>
                  <a:pt x="2407" y="550"/>
                </a:lnTo>
                <a:lnTo>
                  <a:pt x="2405" y="550"/>
                </a:lnTo>
                <a:lnTo>
                  <a:pt x="2403" y="551"/>
                </a:lnTo>
                <a:lnTo>
                  <a:pt x="2397" y="554"/>
                </a:lnTo>
                <a:lnTo>
                  <a:pt x="2395" y="554"/>
                </a:lnTo>
                <a:lnTo>
                  <a:pt x="2394" y="552"/>
                </a:lnTo>
                <a:lnTo>
                  <a:pt x="2393" y="551"/>
                </a:lnTo>
                <a:lnTo>
                  <a:pt x="2393" y="552"/>
                </a:lnTo>
                <a:lnTo>
                  <a:pt x="2394" y="554"/>
                </a:lnTo>
                <a:lnTo>
                  <a:pt x="2393" y="555"/>
                </a:lnTo>
                <a:lnTo>
                  <a:pt x="2381" y="560"/>
                </a:lnTo>
                <a:lnTo>
                  <a:pt x="2368" y="566"/>
                </a:lnTo>
                <a:lnTo>
                  <a:pt x="2357" y="571"/>
                </a:lnTo>
                <a:lnTo>
                  <a:pt x="2351" y="576"/>
                </a:lnTo>
                <a:lnTo>
                  <a:pt x="2347" y="575"/>
                </a:lnTo>
                <a:lnTo>
                  <a:pt x="2347" y="576"/>
                </a:lnTo>
                <a:lnTo>
                  <a:pt x="2349" y="577"/>
                </a:lnTo>
                <a:lnTo>
                  <a:pt x="2346" y="580"/>
                </a:lnTo>
                <a:lnTo>
                  <a:pt x="2339" y="585"/>
                </a:lnTo>
                <a:lnTo>
                  <a:pt x="2334" y="588"/>
                </a:lnTo>
                <a:lnTo>
                  <a:pt x="2327" y="591"/>
                </a:lnTo>
                <a:lnTo>
                  <a:pt x="2322" y="596"/>
                </a:lnTo>
                <a:lnTo>
                  <a:pt x="2319" y="597"/>
                </a:lnTo>
                <a:lnTo>
                  <a:pt x="2317" y="597"/>
                </a:lnTo>
                <a:lnTo>
                  <a:pt x="2316" y="598"/>
                </a:lnTo>
                <a:lnTo>
                  <a:pt x="2316" y="600"/>
                </a:lnTo>
                <a:lnTo>
                  <a:pt x="2313" y="600"/>
                </a:lnTo>
                <a:lnTo>
                  <a:pt x="2313" y="603"/>
                </a:lnTo>
                <a:lnTo>
                  <a:pt x="2312" y="606"/>
                </a:lnTo>
                <a:lnTo>
                  <a:pt x="2310" y="610"/>
                </a:lnTo>
                <a:lnTo>
                  <a:pt x="2309" y="611"/>
                </a:lnTo>
                <a:lnTo>
                  <a:pt x="2306" y="615"/>
                </a:lnTo>
                <a:lnTo>
                  <a:pt x="2302" y="618"/>
                </a:lnTo>
                <a:lnTo>
                  <a:pt x="2299" y="621"/>
                </a:lnTo>
                <a:lnTo>
                  <a:pt x="2296" y="623"/>
                </a:lnTo>
                <a:lnTo>
                  <a:pt x="2289" y="627"/>
                </a:lnTo>
                <a:lnTo>
                  <a:pt x="2286" y="628"/>
                </a:lnTo>
                <a:lnTo>
                  <a:pt x="2283" y="630"/>
                </a:lnTo>
                <a:lnTo>
                  <a:pt x="2279" y="635"/>
                </a:lnTo>
                <a:lnTo>
                  <a:pt x="2279" y="636"/>
                </a:lnTo>
                <a:lnTo>
                  <a:pt x="2278" y="636"/>
                </a:lnTo>
                <a:lnTo>
                  <a:pt x="2278" y="635"/>
                </a:lnTo>
                <a:lnTo>
                  <a:pt x="2279" y="632"/>
                </a:lnTo>
                <a:lnTo>
                  <a:pt x="2278" y="630"/>
                </a:lnTo>
                <a:lnTo>
                  <a:pt x="2278" y="628"/>
                </a:lnTo>
                <a:lnTo>
                  <a:pt x="2276" y="627"/>
                </a:lnTo>
                <a:lnTo>
                  <a:pt x="2273" y="627"/>
                </a:lnTo>
                <a:lnTo>
                  <a:pt x="2269" y="623"/>
                </a:lnTo>
                <a:lnTo>
                  <a:pt x="2272" y="628"/>
                </a:lnTo>
                <a:lnTo>
                  <a:pt x="2270" y="632"/>
                </a:lnTo>
                <a:lnTo>
                  <a:pt x="2273" y="635"/>
                </a:lnTo>
                <a:lnTo>
                  <a:pt x="2275" y="637"/>
                </a:lnTo>
                <a:lnTo>
                  <a:pt x="2276" y="638"/>
                </a:lnTo>
                <a:lnTo>
                  <a:pt x="2278" y="640"/>
                </a:lnTo>
                <a:lnTo>
                  <a:pt x="2276" y="641"/>
                </a:lnTo>
                <a:lnTo>
                  <a:pt x="2275" y="641"/>
                </a:lnTo>
                <a:lnTo>
                  <a:pt x="2273" y="643"/>
                </a:lnTo>
                <a:lnTo>
                  <a:pt x="2272" y="645"/>
                </a:lnTo>
                <a:lnTo>
                  <a:pt x="2270" y="646"/>
                </a:lnTo>
                <a:lnTo>
                  <a:pt x="2265" y="647"/>
                </a:lnTo>
                <a:lnTo>
                  <a:pt x="2259" y="653"/>
                </a:lnTo>
                <a:lnTo>
                  <a:pt x="2259" y="655"/>
                </a:lnTo>
                <a:lnTo>
                  <a:pt x="2261" y="656"/>
                </a:lnTo>
                <a:lnTo>
                  <a:pt x="2262" y="658"/>
                </a:lnTo>
                <a:lnTo>
                  <a:pt x="2261" y="662"/>
                </a:lnTo>
                <a:lnTo>
                  <a:pt x="2261" y="665"/>
                </a:lnTo>
                <a:lnTo>
                  <a:pt x="2259" y="666"/>
                </a:lnTo>
                <a:lnTo>
                  <a:pt x="2253" y="668"/>
                </a:lnTo>
                <a:lnTo>
                  <a:pt x="2252" y="670"/>
                </a:lnTo>
                <a:lnTo>
                  <a:pt x="2251" y="672"/>
                </a:lnTo>
                <a:lnTo>
                  <a:pt x="2252" y="673"/>
                </a:lnTo>
                <a:lnTo>
                  <a:pt x="2251" y="675"/>
                </a:lnTo>
                <a:lnTo>
                  <a:pt x="2245" y="677"/>
                </a:lnTo>
                <a:lnTo>
                  <a:pt x="2242" y="680"/>
                </a:lnTo>
                <a:lnTo>
                  <a:pt x="2239" y="682"/>
                </a:lnTo>
                <a:lnTo>
                  <a:pt x="2238" y="683"/>
                </a:lnTo>
                <a:lnTo>
                  <a:pt x="2238" y="690"/>
                </a:lnTo>
                <a:lnTo>
                  <a:pt x="2234" y="693"/>
                </a:lnTo>
                <a:lnTo>
                  <a:pt x="2229" y="695"/>
                </a:lnTo>
                <a:lnTo>
                  <a:pt x="2224" y="698"/>
                </a:lnTo>
                <a:lnTo>
                  <a:pt x="2221" y="701"/>
                </a:lnTo>
                <a:lnTo>
                  <a:pt x="2219" y="701"/>
                </a:lnTo>
                <a:lnTo>
                  <a:pt x="2219" y="702"/>
                </a:lnTo>
                <a:lnTo>
                  <a:pt x="2221" y="703"/>
                </a:lnTo>
                <a:lnTo>
                  <a:pt x="2221" y="705"/>
                </a:lnTo>
                <a:lnTo>
                  <a:pt x="2222" y="706"/>
                </a:lnTo>
                <a:lnTo>
                  <a:pt x="2221" y="706"/>
                </a:lnTo>
                <a:lnTo>
                  <a:pt x="2218" y="708"/>
                </a:lnTo>
                <a:lnTo>
                  <a:pt x="2216" y="711"/>
                </a:lnTo>
                <a:lnTo>
                  <a:pt x="2214" y="712"/>
                </a:lnTo>
                <a:lnTo>
                  <a:pt x="2202" y="720"/>
                </a:lnTo>
                <a:lnTo>
                  <a:pt x="2199" y="721"/>
                </a:lnTo>
                <a:lnTo>
                  <a:pt x="2199" y="728"/>
                </a:lnTo>
                <a:lnTo>
                  <a:pt x="2198" y="728"/>
                </a:lnTo>
                <a:lnTo>
                  <a:pt x="2197" y="728"/>
                </a:lnTo>
                <a:lnTo>
                  <a:pt x="2194" y="731"/>
                </a:lnTo>
                <a:lnTo>
                  <a:pt x="2192" y="735"/>
                </a:lnTo>
                <a:lnTo>
                  <a:pt x="2191" y="735"/>
                </a:lnTo>
                <a:lnTo>
                  <a:pt x="2185" y="737"/>
                </a:lnTo>
                <a:lnTo>
                  <a:pt x="2182" y="737"/>
                </a:lnTo>
                <a:lnTo>
                  <a:pt x="2180" y="738"/>
                </a:lnTo>
                <a:lnTo>
                  <a:pt x="2178" y="742"/>
                </a:lnTo>
                <a:lnTo>
                  <a:pt x="2177" y="743"/>
                </a:lnTo>
                <a:lnTo>
                  <a:pt x="2174" y="743"/>
                </a:lnTo>
                <a:lnTo>
                  <a:pt x="2167" y="745"/>
                </a:lnTo>
                <a:lnTo>
                  <a:pt x="2157" y="747"/>
                </a:lnTo>
                <a:lnTo>
                  <a:pt x="2157" y="748"/>
                </a:lnTo>
                <a:lnTo>
                  <a:pt x="2151" y="750"/>
                </a:lnTo>
                <a:lnTo>
                  <a:pt x="2151" y="752"/>
                </a:lnTo>
                <a:lnTo>
                  <a:pt x="2150" y="752"/>
                </a:lnTo>
                <a:lnTo>
                  <a:pt x="2138" y="757"/>
                </a:lnTo>
                <a:lnTo>
                  <a:pt x="2127" y="760"/>
                </a:lnTo>
                <a:lnTo>
                  <a:pt x="2126" y="761"/>
                </a:lnTo>
                <a:lnTo>
                  <a:pt x="2123" y="763"/>
                </a:lnTo>
                <a:lnTo>
                  <a:pt x="2118" y="770"/>
                </a:lnTo>
                <a:lnTo>
                  <a:pt x="2117" y="772"/>
                </a:lnTo>
                <a:lnTo>
                  <a:pt x="2099" y="778"/>
                </a:lnTo>
                <a:lnTo>
                  <a:pt x="2090" y="783"/>
                </a:lnTo>
                <a:lnTo>
                  <a:pt x="2090" y="783"/>
                </a:lnTo>
                <a:lnTo>
                  <a:pt x="2082" y="787"/>
                </a:lnTo>
                <a:lnTo>
                  <a:pt x="2079" y="787"/>
                </a:lnTo>
                <a:lnTo>
                  <a:pt x="2079" y="786"/>
                </a:lnTo>
                <a:lnTo>
                  <a:pt x="2082" y="782"/>
                </a:lnTo>
                <a:lnTo>
                  <a:pt x="2080" y="783"/>
                </a:lnTo>
                <a:lnTo>
                  <a:pt x="2077" y="786"/>
                </a:lnTo>
                <a:lnTo>
                  <a:pt x="2074" y="785"/>
                </a:lnTo>
                <a:lnTo>
                  <a:pt x="2074" y="786"/>
                </a:lnTo>
                <a:lnTo>
                  <a:pt x="2073" y="787"/>
                </a:lnTo>
                <a:lnTo>
                  <a:pt x="2072" y="788"/>
                </a:lnTo>
                <a:lnTo>
                  <a:pt x="2074" y="790"/>
                </a:lnTo>
                <a:lnTo>
                  <a:pt x="2074" y="790"/>
                </a:lnTo>
                <a:lnTo>
                  <a:pt x="2070" y="792"/>
                </a:lnTo>
                <a:lnTo>
                  <a:pt x="2030" y="808"/>
                </a:lnTo>
                <a:lnTo>
                  <a:pt x="2029" y="808"/>
                </a:lnTo>
                <a:lnTo>
                  <a:pt x="2020" y="813"/>
                </a:lnTo>
                <a:lnTo>
                  <a:pt x="2009" y="818"/>
                </a:lnTo>
                <a:lnTo>
                  <a:pt x="1991" y="828"/>
                </a:lnTo>
                <a:lnTo>
                  <a:pt x="1978" y="836"/>
                </a:lnTo>
                <a:lnTo>
                  <a:pt x="1974" y="840"/>
                </a:lnTo>
                <a:lnTo>
                  <a:pt x="1971" y="842"/>
                </a:lnTo>
                <a:lnTo>
                  <a:pt x="1962" y="847"/>
                </a:lnTo>
                <a:lnTo>
                  <a:pt x="1958" y="849"/>
                </a:lnTo>
                <a:lnTo>
                  <a:pt x="1948" y="854"/>
                </a:lnTo>
                <a:lnTo>
                  <a:pt x="1944" y="859"/>
                </a:lnTo>
                <a:lnTo>
                  <a:pt x="1939" y="863"/>
                </a:lnTo>
                <a:lnTo>
                  <a:pt x="1937" y="864"/>
                </a:lnTo>
                <a:lnTo>
                  <a:pt x="1921" y="879"/>
                </a:lnTo>
                <a:lnTo>
                  <a:pt x="1907" y="892"/>
                </a:lnTo>
                <a:lnTo>
                  <a:pt x="1900" y="898"/>
                </a:lnTo>
                <a:lnTo>
                  <a:pt x="1894" y="903"/>
                </a:lnTo>
                <a:lnTo>
                  <a:pt x="1890" y="907"/>
                </a:lnTo>
                <a:lnTo>
                  <a:pt x="1888" y="907"/>
                </a:lnTo>
                <a:lnTo>
                  <a:pt x="1884" y="909"/>
                </a:lnTo>
                <a:lnTo>
                  <a:pt x="1878" y="919"/>
                </a:lnTo>
                <a:lnTo>
                  <a:pt x="1876" y="922"/>
                </a:lnTo>
                <a:lnTo>
                  <a:pt x="1876" y="926"/>
                </a:lnTo>
                <a:lnTo>
                  <a:pt x="1877" y="932"/>
                </a:lnTo>
                <a:lnTo>
                  <a:pt x="1876" y="936"/>
                </a:lnTo>
                <a:lnTo>
                  <a:pt x="1876" y="942"/>
                </a:lnTo>
                <a:lnTo>
                  <a:pt x="1874" y="943"/>
                </a:lnTo>
                <a:lnTo>
                  <a:pt x="1873" y="943"/>
                </a:lnTo>
                <a:lnTo>
                  <a:pt x="1870" y="944"/>
                </a:lnTo>
                <a:lnTo>
                  <a:pt x="1870" y="946"/>
                </a:lnTo>
                <a:lnTo>
                  <a:pt x="1867" y="949"/>
                </a:lnTo>
                <a:lnTo>
                  <a:pt x="1868" y="949"/>
                </a:lnTo>
                <a:lnTo>
                  <a:pt x="1868" y="954"/>
                </a:lnTo>
                <a:lnTo>
                  <a:pt x="1871" y="957"/>
                </a:lnTo>
                <a:lnTo>
                  <a:pt x="1871" y="959"/>
                </a:lnTo>
                <a:lnTo>
                  <a:pt x="1870" y="961"/>
                </a:lnTo>
                <a:lnTo>
                  <a:pt x="1868" y="966"/>
                </a:lnTo>
                <a:lnTo>
                  <a:pt x="1868" y="967"/>
                </a:lnTo>
                <a:lnTo>
                  <a:pt x="1871" y="961"/>
                </a:lnTo>
                <a:lnTo>
                  <a:pt x="1874" y="959"/>
                </a:lnTo>
                <a:lnTo>
                  <a:pt x="1876" y="959"/>
                </a:lnTo>
                <a:lnTo>
                  <a:pt x="1876" y="962"/>
                </a:lnTo>
                <a:lnTo>
                  <a:pt x="1874" y="964"/>
                </a:lnTo>
                <a:lnTo>
                  <a:pt x="1874" y="969"/>
                </a:lnTo>
                <a:lnTo>
                  <a:pt x="1876" y="969"/>
                </a:lnTo>
                <a:lnTo>
                  <a:pt x="1876" y="966"/>
                </a:lnTo>
                <a:lnTo>
                  <a:pt x="1877" y="964"/>
                </a:lnTo>
                <a:lnTo>
                  <a:pt x="1878" y="967"/>
                </a:lnTo>
                <a:lnTo>
                  <a:pt x="1880" y="967"/>
                </a:lnTo>
                <a:lnTo>
                  <a:pt x="1880" y="963"/>
                </a:lnTo>
                <a:lnTo>
                  <a:pt x="1881" y="963"/>
                </a:lnTo>
                <a:lnTo>
                  <a:pt x="1881" y="967"/>
                </a:lnTo>
                <a:lnTo>
                  <a:pt x="1883" y="964"/>
                </a:lnTo>
                <a:lnTo>
                  <a:pt x="1884" y="966"/>
                </a:lnTo>
                <a:lnTo>
                  <a:pt x="1884" y="969"/>
                </a:lnTo>
                <a:lnTo>
                  <a:pt x="1885" y="968"/>
                </a:lnTo>
                <a:lnTo>
                  <a:pt x="1885" y="966"/>
                </a:lnTo>
                <a:lnTo>
                  <a:pt x="1887" y="964"/>
                </a:lnTo>
                <a:lnTo>
                  <a:pt x="1887" y="964"/>
                </a:lnTo>
                <a:lnTo>
                  <a:pt x="1890" y="966"/>
                </a:lnTo>
                <a:lnTo>
                  <a:pt x="1890" y="966"/>
                </a:lnTo>
                <a:lnTo>
                  <a:pt x="1891" y="973"/>
                </a:lnTo>
                <a:lnTo>
                  <a:pt x="1890" y="976"/>
                </a:lnTo>
                <a:lnTo>
                  <a:pt x="1891" y="976"/>
                </a:lnTo>
                <a:lnTo>
                  <a:pt x="1893" y="973"/>
                </a:lnTo>
                <a:lnTo>
                  <a:pt x="1894" y="971"/>
                </a:lnTo>
                <a:lnTo>
                  <a:pt x="1895" y="968"/>
                </a:lnTo>
                <a:lnTo>
                  <a:pt x="1900" y="968"/>
                </a:lnTo>
                <a:lnTo>
                  <a:pt x="1900" y="969"/>
                </a:lnTo>
                <a:lnTo>
                  <a:pt x="1901" y="969"/>
                </a:lnTo>
                <a:lnTo>
                  <a:pt x="1903" y="971"/>
                </a:lnTo>
                <a:lnTo>
                  <a:pt x="1904" y="969"/>
                </a:lnTo>
                <a:lnTo>
                  <a:pt x="1907" y="969"/>
                </a:lnTo>
                <a:lnTo>
                  <a:pt x="1907" y="972"/>
                </a:lnTo>
                <a:lnTo>
                  <a:pt x="1907" y="974"/>
                </a:lnTo>
                <a:lnTo>
                  <a:pt x="1904" y="978"/>
                </a:lnTo>
                <a:lnTo>
                  <a:pt x="1904" y="979"/>
                </a:lnTo>
                <a:lnTo>
                  <a:pt x="1905" y="979"/>
                </a:lnTo>
                <a:lnTo>
                  <a:pt x="1904" y="983"/>
                </a:lnTo>
                <a:lnTo>
                  <a:pt x="1905" y="983"/>
                </a:lnTo>
                <a:lnTo>
                  <a:pt x="1908" y="977"/>
                </a:lnTo>
                <a:lnTo>
                  <a:pt x="1908" y="966"/>
                </a:lnTo>
                <a:lnTo>
                  <a:pt x="1907" y="957"/>
                </a:lnTo>
                <a:lnTo>
                  <a:pt x="1908" y="949"/>
                </a:lnTo>
                <a:lnTo>
                  <a:pt x="1908" y="944"/>
                </a:lnTo>
                <a:lnTo>
                  <a:pt x="1905" y="939"/>
                </a:lnTo>
                <a:lnTo>
                  <a:pt x="1905" y="938"/>
                </a:lnTo>
                <a:lnTo>
                  <a:pt x="1900" y="936"/>
                </a:lnTo>
                <a:lnTo>
                  <a:pt x="1898" y="933"/>
                </a:lnTo>
                <a:lnTo>
                  <a:pt x="1900" y="933"/>
                </a:lnTo>
                <a:lnTo>
                  <a:pt x="1903" y="932"/>
                </a:lnTo>
                <a:lnTo>
                  <a:pt x="1905" y="934"/>
                </a:lnTo>
                <a:lnTo>
                  <a:pt x="1907" y="938"/>
                </a:lnTo>
                <a:lnTo>
                  <a:pt x="1910" y="949"/>
                </a:lnTo>
                <a:lnTo>
                  <a:pt x="1910" y="977"/>
                </a:lnTo>
                <a:lnTo>
                  <a:pt x="1907" y="989"/>
                </a:lnTo>
                <a:lnTo>
                  <a:pt x="1905" y="993"/>
                </a:lnTo>
                <a:lnTo>
                  <a:pt x="1903" y="1004"/>
                </a:lnTo>
                <a:lnTo>
                  <a:pt x="1903" y="1009"/>
                </a:lnTo>
                <a:lnTo>
                  <a:pt x="1901" y="1013"/>
                </a:lnTo>
                <a:lnTo>
                  <a:pt x="1898" y="1014"/>
                </a:lnTo>
                <a:lnTo>
                  <a:pt x="1901" y="1014"/>
                </a:lnTo>
                <a:lnTo>
                  <a:pt x="1900" y="1018"/>
                </a:lnTo>
                <a:lnTo>
                  <a:pt x="1900" y="1018"/>
                </a:lnTo>
                <a:lnTo>
                  <a:pt x="1897" y="1024"/>
                </a:lnTo>
                <a:lnTo>
                  <a:pt x="1894" y="1028"/>
                </a:lnTo>
                <a:lnTo>
                  <a:pt x="1891" y="1036"/>
                </a:lnTo>
                <a:lnTo>
                  <a:pt x="1890" y="1039"/>
                </a:lnTo>
                <a:lnTo>
                  <a:pt x="1891" y="1042"/>
                </a:lnTo>
                <a:lnTo>
                  <a:pt x="1890" y="1043"/>
                </a:lnTo>
                <a:lnTo>
                  <a:pt x="1888" y="1042"/>
                </a:lnTo>
                <a:lnTo>
                  <a:pt x="1888" y="1044"/>
                </a:lnTo>
                <a:lnTo>
                  <a:pt x="1887" y="1046"/>
                </a:lnTo>
                <a:lnTo>
                  <a:pt x="1890" y="1046"/>
                </a:lnTo>
                <a:lnTo>
                  <a:pt x="1890" y="1047"/>
                </a:lnTo>
                <a:lnTo>
                  <a:pt x="1885" y="1047"/>
                </a:lnTo>
                <a:lnTo>
                  <a:pt x="1885" y="1047"/>
                </a:lnTo>
                <a:lnTo>
                  <a:pt x="1884" y="1049"/>
                </a:lnTo>
                <a:lnTo>
                  <a:pt x="1887" y="1052"/>
                </a:lnTo>
                <a:lnTo>
                  <a:pt x="1887" y="1053"/>
                </a:lnTo>
                <a:lnTo>
                  <a:pt x="1888" y="1056"/>
                </a:lnTo>
                <a:lnTo>
                  <a:pt x="1888" y="1056"/>
                </a:lnTo>
                <a:lnTo>
                  <a:pt x="1883" y="1057"/>
                </a:lnTo>
                <a:lnTo>
                  <a:pt x="1874" y="1061"/>
                </a:lnTo>
                <a:lnTo>
                  <a:pt x="1870" y="1063"/>
                </a:lnTo>
                <a:lnTo>
                  <a:pt x="1854" y="1073"/>
                </a:lnTo>
                <a:lnTo>
                  <a:pt x="1853" y="1074"/>
                </a:lnTo>
                <a:lnTo>
                  <a:pt x="1850" y="1077"/>
                </a:lnTo>
                <a:lnTo>
                  <a:pt x="1844" y="1079"/>
                </a:lnTo>
                <a:lnTo>
                  <a:pt x="1836" y="1084"/>
                </a:lnTo>
                <a:lnTo>
                  <a:pt x="1834" y="1084"/>
                </a:lnTo>
                <a:lnTo>
                  <a:pt x="1831" y="1086"/>
                </a:lnTo>
                <a:lnTo>
                  <a:pt x="1824" y="1089"/>
                </a:lnTo>
                <a:lnTo>
                  <a:pt x="1814" y="1093"/>
                </a:lnTo>
                <a:lnTo>
                  <a:pt x="1802" y="1098"/>
                </a:lnTo>
                <a:lnTo>
                  <a:pt x="1797" y="1101"/>
                </a:lnTo>
                <a:lnTo>
                  <a:pt x="1793" y="1102"/>
                </a:lnTo>
                <a:lnTo>
                  <a:pt x="1789" y="1104"/>
                </a:lnTo>
                <a:lnTo>
                  <a:pt x="1778" y="1109"/>
                </a:lnTo>
                <a:lnTo>
                  <a:pt x="1775" y="1112"/>
                </a:lnTo>
                <a:lnTo>
                  <a:pt x="1770" y="1113"/>
                </a:lnTo>
                <a:lnTo>
                  <a:pt x="1768" y="1113"/>
                </a:lnTo>
                <a:lnTo>
                  <a:pt x="1768" y="1114"/>
                </a:lnTo>
                <a:lnTo>
                  <a:pt x="1766" y="1116"/>
                </a:lnTo>
                <a:lnTo>
                  <a:pt x="1762" y="1116"/>
                </a:lnTo>
                <a:lnTo>
                  <a:pt x="1758" y="1117"/>
                </a:lnTo>
                <a:lnTo>
                  <a:pt x="1755" y="1117"/>
                </a:lnTo>
                <a:lnTo>
                  <a:pt x="1748" y="1119"/>
                </a:lnTo>
                <a:lnTo>
                  <a:pt x="1741" y="1120"/>
                </a:lnTo>
                <a:lnTo>
                  <a:pt x="1729" y="1124"/>
                </a:lnTo>
                <a:lnTo>
                  <a:pt x="1728" y="1125"/>
                </a:lnTo>
                <a:lnTo>
                  <a:pt x="1712" y="1133"/>
                </a:lnTo>
                <a:lnTo>
                  <a:pt x="1701" y="1138"/>
                </a:lnTo>
                <a:lnTo>
                  <a:pt x="1698" y="1139"/>
                </a:lnTo>
                <a:lnTo>
                  <a:pt x="1692" y="1142"/>
                </a:lnTo>
                <a:lnTo>
                  <a:pt x="1691" y="1143"/>
                </a:lnTo>
                <a:lnTo>
                  <a:pt x="1687" y="1143"/>
                </a:lnTo>
                <a:lnTo>
                  <a:pt x="1687" y="1144"/>
                </a:lnTo>
                <a:lnTo>
                  <a:pt x="1682" y="1143"/>
                </a:lnTo>
                <a:lnTo>
                  <a:pt x="1682" y="1140"/>
                </a:lnTo>
                <a:lnTo>
                  <a:pt x="1681" y="1138"/>
                </a:lnTo>
                <a:lnTo>
                  <a:pt x="1678" y="1138"/>
                </a:lnTo>
                <a:lnTo>
                  <a:pt x="1671" y="1135"/>
                </a:lnTo>
                <a:lnTo>
                  <a:pt x="1662" y="1135"/>
                </a:lnTo>
                <a:lnTo>
                  <a:pt x="1658" y="1134"/>
                </a:lnTo>
                <a:lnTo>
                  <a:pt x="1654" y="1134"/>
                </a:lnTo>
                <a:lnTo>
                  <a:pt x="1651" y="1133"/>
                </a:lnTo>
                <a:lnTo>
                  <a:pt x="1641" y="1132"/>
                </a:lnTo>
                <a:lnTo>
                  <a:pt x="1637" y="1132"/>
                </a:lnTo>
                <a:lnTo>
                  <a:pt x="1637" y="1129"/>
                </a:lnTo>
                <a:lnTo>
                  <a:pt x="1635" y="1129"/>
                </a:lnTo>
                <a:lnTo>
                  <a:pt x="1624" y="1128"/>
                </a:lnTo>
                <a:lnTo>
                  <a:pt x="1607" y="1128"/>
                </a:lnTo>
                <a:lnTo>
                  <a:pt x="1601" y="1129"/>
                </a:lnTo>
                <a:lnTo>
                  <a:pt x="1597" y="1129"/>
                </a:lnTo>
                <a:lnTo>
                  <a:pt x="1593" y="1130"/>
                </a:lnTo>
                <a:lnTo>
                  <a:pt x="1591" y="1130"/>
                </a:lnTo>
                <a:lnTo>
                  <a:pt x="1589" y="1132"/>
                </a:lnTo>
                <a:lnTo>
                  <a:pt x="1581" y="1133"/>
                </a:lnTo>
                <a:lnTo>
                  <a:pt x="1579" y="1134"/>
                </a:lnTo>
                <a:lnTo>
                  <a:pt x="1572" y="1137"/>
                </a:lnTo>
                <a:lnTo>
                  <a:pt x="1559" y="1142"/>
                </a:lnTo>
                <a:lnTo>
                  <a:pt x="1556" y="1142"/>
                </a:lnTo>
                <a:lnTo>
                  <a:pt x="1545" y="1149"/>
                </a:lnTo>
                <a:lnTo>
                  <a:pt x="1543" y="1150"/>
                </a:lnTo>
                <a:lnTo>
                  <a:pt x="1539" y="1152"/>
                </a:lnTo>
                <a:lnTo>
                  <a:pt x="1536" y="1154"/>
                </a:lnTo>
                <a:lnTo>
                  <a:pt x="1536" y="1155"/>
                </a:lnTo>
                <a:lnTo>
                  <a:pt x="1533" y="1157"/>
                </a:lnTo>
                <a:lnTo>
                  <a:pt x="1529" y="1160"/>
                </a:lnTo>
                <a:lnTo>
                  <a:pt x="1525" y="1165"/>
                </a:lnTo>
                <a:lnTo>
                  <a:pt x="1518" y="1177"/>
                </a:lnTo>
                <a:lnTo>
                  <a:pt x="1516" y="1183"/>
                </a:lnTo>
                <a:lnTo>
                  <a:pt x="1513" y="1185"/>
                </a:lnTo>
                <a:lnTo>
                  <a:pt x="1512" y="1185"/>
                </a:lnTo>
                <a:lnTo>
                  <a:pt x="1512" y="1187"/>
                </a:lnTo>
                <a:lnTo>
                  <a:pt x="1510" y="1194"/>
                </a:lnTo>
                <a:lnTo>
                  <a:pt x="1509" y="1195"/>
                </a:lnTo>
                <a:lnTo>
                  <a:pt x="1508" y="1197"/>
                </a:lnTo>
                <a:lnTo>
                  <a:pt x="1510" y="1197"/>
                </a:lnTo>
                <a:lnTo>
                  <a:pt x="1512" y="1193"/>
                </a:lnTo>
                <a:lnTo>
                  <a:pt x="1515" y="1192"/>
                </a:lnTo>
                <a:lnTo>
                  <a:pt x="1515" y="1187"/>
                </a:lnTo>
                <a:lnTo>
                  <a:pt x="1516" y="1187"/>
                </a:lnTo>
                <a:lnTo>
                  <a:pt x="1516" y="1192"/>
                </a:lnTo>
                <a:lnTo>
                  <a:pt x="1513" y="1197"/>
                </a:lnTo>
                <a:lnTo>
                  <a:pt x="1513" y="1200"/>
                </a:lnTo>
                <a:lnTo>
                  <a:pt x="1510" y="1212"/>
                </a:lnTo>
                <a:lnTo>
                  <a:pt x="1510" y="1213"/>
                </a:lnTo>
                <a:lnTo>
                  <a:pt x="1509" y="1215"/>
                </a:lnTo>
                <a:lnTo>
                  <a:pt x="1509" y="1217"/>
                </a:lnTo>
                <a:lnTo>
                  <a:pt x="1503" y="1227"/>
                </a:lnTo>
                <a:lnTo>
                  <a:pt x="1502" y="1229"/>
                </a:lnTo>
                <a:lnTo>
                  <a:pt x="1501" y="1230"/>
                </a:lnTo>
                <a:lnTo>
                  <a:pt x="1499" y="1234"/>
                </a:lnTo>
                <a:lnTo>
                  <a:pt x="1498" y="1235"/>
                </a:lnTo>
                <a:lnTo>
                  <a:pt x="1498" y="1237"/>
                </a:lnTo>
                <a:lnTo>
                  <a:pt x="1493" y="1243"/>
                </a:lnTo>
                <a:lnTo>
                  <a:pt x="1493" y="1245"/>
                </a:lnTo>
                <a:lnTo>
                  <a:pt x="1496" y="1250"/>
                </a:lnTo>
                <a:lnTo>
                  <a:pt x="1496" y="1253"/>
                </a:lnTo>
                <a:lnTo>
                  <a:pt x="1492" y="1253"/>
                </a:lnTo>
                <a:lnTo>
                  <a:pt x="1491" y="1254"/>
                </a:lnTo>
                <a:lnTo>
                  <a:pt x="1491" y="1254"/>
                </a:lnTo>
                <a:lnTo>
                  <a:pt x="1489" y="1257"/>
                </a:lnTo>
                <a:lnTo>
                  <a:pt x="1485" y="1260"/>
                </a:lnTo>
                <a:lnTo>
                  <a:pt x="1482" y="1260"/>
                </a:lnTo>
                <a:lnTo>
                  <a:pt x="1474" y="1265"/>
                </a:lnTo>
                <a:lnTo>
                  <a:pt x="1465" y="1273"/>
                </a:lnTo>
                <a:lnTo>
                  <a:pt x="1462" y="1274"/>
                </a:lnTo>
                <a:lnTo>
                  <a:pt x="1461" y="1273"/>
                </a:lnTo>
                <a:lnTo>
                  <a:pt x="1458" y="1278"/>
                </a:lnTo>
                <a:lnTo>
                  <a:pt x="1454" y="1283"/>
                </a:lnTo>
                <a:lnTo>
                  <a:pt x="1449" y="1288"/>
                </a:lnTo>
                <a:lnTo>
                  <a:pt x="1445" y="1290"/>
                </a:lnTo>
                <a:lnTo>
                  <a:pt x="1444" y="1293"/>
                </a:lnTo>
                <a:lnTo>
                  <a:pt x="1444" y="1294"/>
                </a:lnTo>
                <a:lnTo>
                  <a:pt x="1441" y="1297"/>
                </a:lnTo>
                <a:lnTo>
                  <a:pt x="1441" y="1299"/>
                </a:lnTo>
                <a:lnTo>
                  <a:pt x="1442" y="1307"/>
                </a:lnTo>
                <a:lnTo>
                  <a:pt x="1444" y="1314"/>
                </a:lnTo>
                <a:lnTo>
                  <a:pt x="1445" y="1317"/>
                </a:lnTo>
                <a:lnTo>
                  <a:pt x="1447" y="1315"/>
                </a:lnTo>
                <a:lnTo>
                  <a:pt x="1449" y="1319"/>
                </a:lnTo>
                <a:lnTo>
                  <a:pt x="1451" y="1320"/>
                </a:lnTo>
                <a:lnTo>
                  <a:pt x="1454" y="1319"/>
                </a:lnTo>
                <a:lnTo>
                  <a:pt x="1455" y="1320"/>
                </a:lnTo>
                <a:lnTo>
                  <a:pt x="1449" y="1320"/>
                </a:lnTo>
                <a:lnTo>
                  <a:pt x="1448" y="1324"/>
                </a:lnTo>
                <a:lnTo>
                  <a:pt x="1448" y="1325"/>
                </a:lnTo>
                <a:lnTo>
                  <a:pt x="1435" y="1329"/>
                </a:lnTo>
                <a:lnTo>
                  <a:pt x="1434" y="1329"/>
                </a:lnTo>
                <a:lnTo>
                  <a:pt x="1432" y="1330"/>
                </a:lnTo>
                <a:lnTo>
                  <a:pt x="1425" y="1335"/>
                </a:lnTo>
                <a:lnTo>
                  <a:pt x="1424" y="1337"/>
                </a:lnTo>
                <a:lnTo>
                  <a:pt x="1422" y="1337"/>
                </a:lnTo>
                <a:lnTo>
                  <a:pt x="1421" y="1335"/>
                </a:lnTo>
                <a:lnTo>
                  <a:pt x="1418" y="1334"/>
                </a:lnTo>
                <a:lnTo>
                  <a:pt x="1408" y="1334"/>
                </a:lnTo>
                <a:lnTo>
                  <a:pt x="1401" y="1337"/>
                </a:lnTo>
                <a:lnTo>
                  <a:pt x="1395" y="1337"/>
                </a:lnTo>
                <a:lnTo>
                  <a:pt x="1388" y="1340"/>
                </a:lnTo>
                <a:lnTo>
                  <a:pt x="1388" y="1339"/>
                </a:lnTo>
                <a:lnTo>
                  <a:pt x="1384" y="1338"/>
                </a:lnTo>
                <a:lnTo>
                  <a:pt x="1383" y="1339"/>
                </a:lnTo>
                <a:lnTo>
                  <a:pt x="1381" y="1339"/>
                </a:lnTo>
                <a:lnTo>
                  <a:pt x="1381" y="1338"/>
                </a:lnTo>
                <a:lnTo>
                  <a:pt x="1383" y="1338"/>
                </a:lnTo>
                <a:lnTo>
                  <a:pt x="1383" y="1337"/>
                </a:lnTo>
                <a:lnTo>
                  <a:pt x="1381" y="1333"/>
                </a:lnTo>
                <a:lnTo>
                  <a:pt x="1380" y="1323"/>
                </a:lnTo>
                <a:lnTo>
                  <a:pt x="1378" y="1319"/>
                </a:lnTo>
                <a:lnTo>
                  <a:pt x="1374" y="1312"/>
                </a:lnTo>
                <a:lnTo>
                  <a:pt x="1373" y="1309"/>
                </a:lnTo>
                <a:lnTo>
                  <a:pt x="1373" y="1304"/>
                </a:lnTo>
                <a:lnTo>
                  <a:pt x="1370" y="1294"/>
                </a:lnTo>
                <a:lnTo>
                  <a:pt x="1370" y="1292"/>
                </a:lnTo>
                <a:lnTo>
                  <a:pt x="1371" y="1292"/>
                </a:lnTo>
                <a:lnTo>
                  <a:pt x="1371" y="1293"/>
                </a:lnTo>
                <a:lnTo>
                  <a:pt x="1373" y="1297"/>
                </a:lnTo>
                <a:lnTo>
                  <a:pt x="1374" y="1302"/>
                </a:lnTo>
                <a:lnTo>
                  <a:pt x="1374" y="1305"/>
                </a:lnTo>
                <a:lnTo>
                  <a:pt x="1376" y="1308"/>
                </a:lnTo>
                <a:lnTo>
                  <a:pt x="1376" y="1313"/>
                </a:lnTo>
                <a:lnTo>
                  <a:pt x="1377" y="1313"/>
                </a:lnTo>
                <a:lnTo>
                  <a:pt x="1380" y="1314"/>
                </a:lnTo>
                <a:lnTo>
                  <a:pt x="1380" y="1307"/>
                </a:lnTo>
                <a:lnTo>
                  <a:pt x="1381" y="1303"/>
                </a:lnTo>
                <a:lnTo>
                  <a:pt x="1380" y="1295"/>
                </a:lnTo>
                <a:lnTo>
                  <a:pt x="1374" y="1289"/>
                </a:lnTo>
                <a:lnTo>
                  <a:pt x="1367" y="1287"/>
                </a:lnTo>
                <a:lnTo>
                  <a:pt x="1366" y="1285"/>
                </a:lnTo>
                <a:lnTo>
                  <a:pt x="1364" y="1285"/>
                </a:lnTo>
                <a:lnTo>
                  <a:pt x="1358" y="1283"/>
                </a:lnTo>
                <a:lnTo>
                  <a:pt x="1356" y="1283"/>
                </a:lnTo>
                <a:lnTo>
                  <a:pt x="1340" y="1282"/>
                </a:lnTo>
                <a:lnTo>
                  <a:pt x="1331" y="1282"/>
                </a:lnTo>
                <a:lnTo>
                  <a:pt x="1329" y="1283"/>
                </a:lnTo>
                <a:lnTo>
                  <a:pt x="1322" y="1283"/>
                </a:lnTo>
                <a:lnTo>
                  <a:pt x="1320" y="1282"/>
                </a:lnTo>
                <a:lnTo>
                  <a:pt x="1310" y="1283"/>
                </a:lnTo>
                <a:lnTo>
                  <a:pt x="1306" y="1284"/>
                </a:lnTo>
                <a:lnTo>
                  <a:pt x="1296" y="1287"/>
                </a:lnTo>
                <a:lnTo>
                  <a:pt x="1292" y="1289"/>
                </a:lnTo>
                <a:lnTo>
                  <a:pt x="1287" y="1290"/>
                </a:lnTo>
                <a:lnTo>
                  <a:pt x="1286" y="1289"/>
                </a:lnTo>
                <a:lnTo>
                  <a:pt x="1285" y="1290"/>
                </a:lnTo>
                <a:lnTo>
                  <a:pt x="1282" y="1293"/>
                </a:lnTo>
                <a:lnTo>
                  <a:pt x="1266" y="1299"/>
                </a:lnTo>
                <a:lnTo>
                  <a:pt x="1265" y="1299"/>
                </a:lnTo>
                <a:lnTo>
                  <a:pt x="1263" y="1300"/>
                </a:lnTo>
                <a:lnTo>
                  <a:pt x="1260" y="1302"/>
                </a:lnTo>
                <a:lnTo>
                  <a:pt x="1253" y="1304"/>
                </a:lnTo>
                <a:lnTo>
                  <a:pt x="1233" y="1315"/>
                </a:lnTo>
                <a:lnTo>
                  <a:pt x="1232" y="1317"/>
                </a:lnTo>
                <a:lnTo>
                  <a:pt x="1226" y="1320"/>
                </a:lnTo>
                <a:lnTo>
                  <a:pt x="1218" y="1328"/>
                </a:lnTo>
                <a:lnTo>
                  <a:pt x="1212" y="1332"/>
                </a:lnTo>
                <a:lnTo>
                  <a:pt x="1205" y="1338"/>
                </a:lnTo>
                <a:lnTo>
                  <a:pt x="1201" y="1344"/>
                </a:lnTo>
                <a:lnTo>
                  <a:pt x="1198" y="1348"/>
                </a:lnTo>
                <a:lnTo>
                  <a:pt x="1191" y="1360"/>
                </a:lnTo>
                <a:lnTo>
                  <a:pt x="1184" y="1379"/>
                </a:lnTo>
                <a:lnTo>
                  <a:pt x="1181" y="1383"/>
                </a:lnTo>
                <a:lnTo>
                  <a:pt x="1182" y="1385"/>
                </a:lnTo>
                <a:lnTo>
                  <a:pt x="1181" y="1391"/>
                </a:lnTo>
                <a:lnTo>
                  <a:pt x="1182" y="1385"/>
                </a:lnTo>
                <a:lnTo>
                  <a:pt x="1181" y="1391"/>
                </a:lnTo>
                <a:lnTo>
                  <a:pt x="1178" y="1391"/>
                </a:lnTo>
                <a:lnTo>
                  <a:pt x="1179" y="1395"/>
                </a:lnTo>
                <a:lnTo>
                  <a:pt x="1178" y="1391"/>
                </a:lnTo>
                <a:lnTo>
                  <a:pt x="1179" y="1395"/>
                </a:lnTo>
                <a:lnTo>
                  <a:pt x="1178" y="1399"/>
                </a:lnTo>
                <a:lnTo>
                  <a:pt x="1178" y="1404"/>
                </a:lnTo>
                <a:lnTo>
                  <a:pt x="1174" y="1415"/>
                </a:lnTo>
                <a:lnTo>
                  <a:pt x="1172" y="1416"/>
                </a:lnTo>
                <a:lnTo>
                  <a:pt x="1174" y="1415"/>
                </a:lnTo>
                <a:lnTo>
                  <a:pt x="1171" y="1419"/>
                </a:lnTo>
                <a:lnTo>
                  <a:pt x="1172" y="1416"/>
                </a:lnTo>
                <a:lnTo>
                  <a:pt x="1170" y="1420"/>
                </a:lnTo>
                <a:lnTo>
                  <a:pt x="1162" y="1426"/>
                </a:lnTo>
                <a:lnTo>
                  <a:pt x="1171" y="1419"/>
                </a:lnTo>
                <a:lnTo>
                  <a:pt x="1162" y="1428"/>
                </a:lnTo>
                <a:lnTo>
                  <a:pt x="1147" y="1446"/>
                </a:lnTo>
                <a:lnTo>
                  <a:pt x="1143" y="1454"/>
                </a:lnTo>
                <a:lnTo>
                  <a:pt x="1141" y="1456"/>
                </a:lnTo>
                <a:lnTo>
                  <a:pt x="1141" y="1459"/>
                </a:lnTo>
                <a:lnTo>
                  <a:pt x="1140" y="1459"/>
                </a:lnTo>
                <a:lnTo>
                  <a:pt x="1138" y="1458"/>
                </a:lnTo>
                <a:lnTo>
                  <a:pt x="1140" y="1461"/>
                </a:lnTo>
                <a:lnTo>
                  <a:pt x="1140" y="1464"/>
                </a:lnTo>
                <a:lnTo>
                  <a:pt x="1137" y="1469"/>
                </a:lnTo>
                <a:lnTo>
                  <a:pt x="1135" y="1475"/>
                </a:lnTo>
                <a:lnTo>
                  <a:pt x="1134" y="1480"/>
                </a:lnTo>
                <a:lnTo>
                  <a:pt x="1135" y="1485"/>
                </a:lnTo>
                <a:lnTo>
                  <a:pt x="1135" y="1488"/>
                </a:lnTo>
                <a:lnTo>
                  <a:pt x="1137" y="1490"/>
                </a:lnTo>
                <a:lnTo>
                  <a:pt x="1138" y="1493"/>
                </a:lnTo>
                <a:lnTo>
                  <a:pt x="1137" y="1498"/>
                </a:lnTo>
                <a:lnTo>
                  <a:pt x="1135" y="1500"/>
                </a:lnTo>
                <a:lnTo>
                  <a:pt x="1134" y="1501"/>
                </a:lnTo>
                <a:lnTo>
                  <a:pt x="1133" y="1501"/>
                </a:lnTo>
                <a:lnTo>
                  <a:pt x="1133" y="1503"/>
                </a:lnTo>
                <a:lnTo>
                  <a:pt x="1131" y="1503"/>
                </a:lnTo>
                <a:lnTo>
                  <a:pt x="1128" y="1501"/>
                </a:lnTo>
                <a:lnTo>
                  <a:pt x="1128" y="1503"/>
                </a:lnTo>
                <a:lnTo>
                  <a:pt x="1130" y="1505"/>
                </a:lnTo>
                <a:lnTo>
                  <a:pt x="1130" y="1505"/>
                </a:lnTo>
                <a:lnTo>
                  <a:pt x="1131" y="1508"/>
                </a:lnTo>
                <a:lnTo>
                  <a:pt x="1130" y="1511"/>
                </a:lnTo>
                <a:lnTo>
                  <a:pt x="1125" y="1520"/>
                </a:lnTo>
                <a:lnTo>
                  <a:pt x="1124" y="1530"/>
                </a:lnTo>
                <a:lnTo>
                  <a:pt x="1123" y="1535"/>
                </a:lnTo>
                <a:lnTo>
                  <a:pt x="1121" y="1535"/>
                </a:lnTo>
                <a:lnTo>
                  <a:pt x="1121" y="1541"/>
                </a:lnTo>
                <a:lnTo>
                  <a:pt x="1123" y="1541"/>
                </a:lnTo>
                <a:lnTo>
                  <a:pt x="1124" y="1545"/>
                </a:lnTo>
                <a:lnTo>
                  <a:pt x="1124" y="1554"/>
                </a:lnTo>
                <a:lnTo>
                  <a:pt x="1125" y="1563"/>
                </a:lnTo>
                <a:lnTo>
                  <a:pt x="1130" y="1586"/>
                </a:lnTo>
                <a:lnTo>
                  <a:pt x="1134" y="1598"/>
                </a:lnTo>
                <a:lnTo>
                  <a:pt x="1137" y="1611"/>
                </a:lnTo>
                <a:lnTo>
                  <a:pt x="1137" y="1624"/>
                </a:lnTo>
                <a:lnTo>
                  <a:pt x="1135" y="1625"/>
                </a:lnTo>
                <a:lnTo>
                  <a:pt x="1138" y="1626"/>
                </a:lnTo>
                <a:lnTo>
                  <a:pt x="1143" y="1640"/>
                </a:lnTo>
                <a:lnTo>
                  <a:pt x="1144" y="1644"/>
                </a:lnTo>
                <a:lnTo>
                  <a:pt x="1144" y="1645"/>
                </a:lnTo>
                <a:lnTo>
                  <a:pt x="1145" y="1646"/>
                </a:lnTo>
                <a:lnTo>
                  <a:pt x="1148" y="1648"/>
                </a:lnTo>
                <a:lnTo>
                  <a:pt x="1150" y="1651"/>
                </a:lnTo>
                <a:lnTo>
                  <a:pt x="1151" y="1654"/>
                </a:lnTo>
                <a:lnTo>
                  <a:pt x="1152" y="1658"/>
                </a:lnTo>
                <a:lnTo>
                  <a:pt x="1152" y="1660"/>
                </a:lnTo>
                <a:lnTo>
                  <a:pt x="1154" y="1660"/>
                </a:lnTo>
                <a:lnTo>
                  <a:pt x="1157" y="1674"/>
                </a:lnTo>
                <a:lnTo>
                  <a:pt x="1160" y="1677"/>
                </a:lnTo>
                <a:lnTo>
                  <a:pt x="1158" y="1679"/>
                </a:lnTo>
                <a:lnTo>
                  <a:pt x="1160" y="1680"/>
                </a:lnTo>
                <a:lnTo>
                  <a:pt x="1161" y="1681"/>
                </a:lnTo>
                <a:lnTo>
                  <a:pt x="1167" y="1691"/>
                </a:lnTo>
                <a:lnTo>
                  <a:pt x="1167" y="1694"/>
                </a:lnTo>
                <a:lnTo>
                  <a:pt x="1168" y="1695"/>
                </a:lnTo>
                <a:lnTo>
                  <a:pt x="1168" y="1694"/>
                </a:lnTo>
                <a:lnTo>
                  <a:pt x="1171" y="1695"/>
                </a:lnTo>
                <a:lnTo>
                  <a:pt x="1170" y="1696"/>
                </a:lnTo>
                <a:lnTo>
                  <a:pt x="1168" y="1697"/>
                </a:lnTo>
                <a:lnTo>
                  <a:pt x="1170" y="1699"/>
                </a:lnTo>
                <a:lnTo>
                  <a:pt x="1170" y="1700"/>
                </a:lnTo>
                <a:lnTo>
                  <a:pt x="1172" y="1700"/>
                </a:lnTo>
                <a:lnTo>
                  <a:pt x="1171" y="1704"/>
                </a:lnTo>
                <a:lnTo>
                  <a:pt x="1170" y="1707"/>
                </a:lnTo>
                <a:lnTo>
                  <a:pt x="1167" y="1726"/>
                </a:lnTo>
                <a:lnTo>
                  <a:pt x="1167" y="1731"/>
                </a:lnTo>
                <a:lnTo>
                  <a:pt x="1165" y="1735"/>
                </a:lnTo>
                <a:lnTo>
                  <a:pt x="1165" y="1747"/>
                </a:lnTo>
                <a:lnTo>
                  <a:pt x="1164" y="1762"/>
                </a:lnTo>
                <a:lnTo>
                  <a:pt x="1164" y="1771"/>
                </a:lnTo>
                <a:lnTo>
                  <a:pt x="1162" y="1775"/>
                </a:lnTo>
                <a:lnTo>
                  <a:pt x="1158" y="1781"/>
                </a:lnTo>
                <a:lnTo>
                  <a:pt x="1152" y="1800"/>
                </a:lnTo>
                <a:lnTo>
                  <a:pt x="1154" y="1802"/>
                </a:lnTo>
                <a:lnTo>
                  <a:pt x="1152" y="1804"/>
                </a:lnTo>
                <a:lnTo>
                  <a:pt x="1151" y="1805"/>
                </a:lnTo>
                <a:lnTo>
                  <a:pt x="1151" y="1806"/>
                </a:lnTo>
                <a:lnTo>
                  <a:pt x="1152" y="1807"/>
                </a:lnTo>
                <a:lnTo>
                  <a:pt x="1148" y="1817"/>
                </a:lnTo>
                <a:lnTo>
                  <a:pt x="1148" y="1830"/>
                </a:lnTo>
                <a:lnTo>
                  <a:pt x="1150" y="1837"/>
                </a:lnTo>
                <a:lnTo>
                  <a:pt x="1151" y="1846"/>
                </a:lnTo>
                <a:lnTo>
                  <a:pt x="1152" y="1849"/>
                </a:lnTo>
                <a:lnTo>
                  <a:pt x="1152" y="1856"/>
                </a:lnTo>
                <a:lnTo>
                  <a:pt x="1154" y="1861"/>
                </a:lnTo>
                <a:lnTo>
                  <a:pt x="1157" y="1872"/>
                </a:lnTo>
                <a:lnTo>
                  <a:pt x="1158" y="1875"/>
                </a:lnTo>
                <a:lnTo>
                  <a:pt x="1158" y="1877"/>
                </a:lnTo>
                <a:lnTo>
                  <a:pt x="1160" y="1879"/>
                </a:lnTo>
                <a:lnTo>
                  <a:pt x="1161" y="1882"/>
                </a:lnTo>
                <a:lnTo>
                  <a:pt x="1170" y="1902"/>
                </a:lnTo>
                <a:lnTo>
                  <a:pt x="1171" y="1907"/>
                </a:lnTo>
                <a:lnTo>
                  <a:pt x="1171" y="1909"/>
                </a:lnTo>
                <a:lnTo>
                  <a:pt x="1181" y="1925"/>
                </a:lnTo>
                <a:lnTo>
                  <a:pt x="1188" y="1943"/>
                </a:lnTo>
                <a:lnTo>
                  <a:pt x="1189" y="1945"/>
                </a:lnTo>
                <a:lnTo>
                  <a:pt x="1192" y="1953"/>
                </a:lnTo>
                <a:lnTo>
                  <a:pt x="1191" y="1957"/>
                </a:lnTo>
                <a:lnTo>
                  <a:pt x="1188" y="1961"/>
                </a:lnTo>
                <a:lnTo>
                  <a:pt x="1188" y="1966"/>
                </a:lnTo>
                <a:lnTo>
                  <a:pt x="1185" y="1973"/>
                </a:lnTo>
                <a:lnTo>
                  <a:pt x="1184" y="1982"/>
                </a:lnTo>
                <a:lnTo>
                  <a:pt x="1184" y="1983"/>
                </a:lnTo>
                <a:lnTo>
                  <a:pt x="1185" y="1996"/>
                </a:lnTo>
                <a:lnTo>
                  <a:pt x="1188" y="2006"/>
                </a:lnTo>
                <a:lnTo>
                  <a:pt x="1195" y="2021"/>
                </a:lnTo>
                <a:lnTo>
                  <a:pt x="1198" y="2027"/>
                </a:lnTo>
                <a:lnTo>
                  <a:pt x="1197" y="2028"/>
                </a:lnTo>
                <a:lnTo>
                  <a:pt x="1194" y="2031"/>
                </a:lnTo>
                <a:lnTo>
                  <a:pt x="1192" y="2033"/>
                </a:lnTo>
                <a:lnTo>
                  <a:pt x="1192" y="2037"/>
                </a:lnTo>
                <a:lnTo>
                  <a:pt x="1191" y="2040"/>
                </a:lnTo>
                <a:lnTo>
                  <a:pt x="1189" y="2043"/>
                </a:lnTo>
                <a:lnTo>
                  <a:pt x="1188" y="2048"/>
                </a:lnTo>
                <a:lnTo>
                  <a:pt x="1184" y="2047"/>
                </a:lnTo>
                <a:lnTo>
                  <a:pt x="1181" y="2046"/>
                </a:lnTo>
                <a:lnTo>
                  <a:pt x="1177" y="2045"/>
                </a:lnTo>
                <a:lnTo>
                  <a:pt x="1171" y="2043"/>
                </a:lnTo>
                <a:lnTo>
                  <a:pt x="1167" y="2042"/>
                </a:lnTo>
                <a:lnTo>
                  <a:pt x="1165" y="2043"/>
                </a:lnTo>
                <a:lnTo>
                  <a:pt x="1162" y="2045"/>
                </a:lnTo>
                <a:lnTo>
                  <a:pt x="1158" y="2045"/>
                </a:lnTo>
                <a:lnTo>
                  <a:pt x="1155" y="2043"/>
                </a:lnTo>
                <a:lnTo>
                  <a:pt x="1152" y="2042"/>
                </a:lnTo>
                <a:lnTo>
                  <a:pt x="1151" y="2040"/>
                </a:lnTo>
                <a:lnTo>
                  <a:pt x="1147" y="2038"/>
                </a:lnTo>
                <a:lnTo>
                  <a:pt x="1145" y="2042"/>
                </a:lnTo>
                <a:lnTo>
                  <a:pt x="1144" y="2046"/>
                </a:lnTo>
                <a:lnTo>
                  <a:pt x="1141" y="2051"/>
                </a:lnTo>
                <a:lnTo>
                  <a:pt x="1138" y="2053"/>
                </a:lnTo>
                <a:lnTo>
                  <a:pt x="1135" y="2053"/>
                </a:lnTo>
                <a:lnTo>
                  <a:pt x="1133" y="2050"/>
                </a:lnTo>
                <a:lnTo>
                  <a:pt x="1131" y="2046"/>
                </a:lnTo>
                <a:lnTo>
                  <a:pt x="1131" y="2042"/>
                </a:lnTo>
                <a:lnTo>
                  <a:pt x="1133" y="2037"/>
                </a:lnTo>
                <a:lnTo>
                  <a:pt x="1128" y="2028"/>
                </a:lnTo>
                <a:lnTo>
                  <a:pt x="1130" y="2031"/>
                </a:lnTo>
                <a:lnTo>
                  <a:pt x="1124" y="2033"/>
                </a:lnTo>
                <a:lnTo>
                  <a:pt x="1120" y="2037"/>
                </a:lnTo>
                <a:lnTo>
                  <a:pt x="1117" y="2035"/>
                </a:lnTo>
                <a:lnTo>
                  <a:pt x="1116" y="2031"/>
                </a:lnTo>
                <a:lnTo>
                  <a:pt x="1103" y="2031"/>
                </a:lnTo>
                <a:lnTo>
                  <a:pt x="1100" y="2033"/>
                </a:lnTo>
                <a:lnTo>
                  <a:pt x="1107" y="2037"/>
                </a:lnTo>
                <a:lnTo>
                  <a:pt x="1114" y="2040"/>
                </a:lnTo>
                <a:lnTo>
                  <a:pt x="1117" y="2042"/>
                </a:lnTo>
                <a:lnTo>
                  <a:pt x="1120" y="2045"/>
                </a:lnTo>
                <a:lnTo>
                  <a:pt x="1116" y="2047"/>
                </a:lnTo>
                <a:lnTo>
                  <a:pt x="1113" y="2048"/>
                </a:lnTo>
                <a:lnTo>
                  <a:pt x="1111" y="2050"/>
                </a:lnTo>
                <a:lnTo>
                  <a:pt x="1108" y="2052"/>
                </a:lnTo>
                <a:lnTo>
                  <a:pt x="1106" y="2053"/>
                </a:lnTo>
                <a:lnTo>
                  <a:pt x="1101" y="2051"/>
                </a:lnTo>
                <a:lnTo>
                  <a:pt x="1100" y="2053"/>
                </a:lnTo>
                <a:lnTo>
                  <a:pt x="1098" y="2058"/>
                </a:lnTo>
                <a:lnTo>
                  <a:pt x="1097" y="2062"/>
                </a:lnTo>
                <a:lnTo>
                  <a:pt x="1097" y="2066"/>
                </a:lnTo>
                <a:lnTo>
                  <a:pt x="1096" y="2070"/>
                </a:lnTo>
                <a:lnTo>
                  <a:pt x="1093" y="2071"/>
                </a:lnTo>
                <a:lnTo>
                  <a:pt x="1090" y="2071"/>
                </a:lnTo>
                <a:lnTo>
                  <a:pt x="1089" y="2072"/>
                </a:lnTo>
                <a:lnTo>
                  <a:pt x="1086" y="2075"/>
                </a:lnTo>
                <a:lnTo>
                  <a:pt x="1086" y="2080"/>
                </a:lnTo>
                <a:lnTo>
                  <a:pt x="1087" y="2082"/>
                </a:lnTo>
                <a:lnTo>
                  <a:pt x="1091" y="2083"/>
                </a:lnTo>
                <a:lnTo>
                  <a:pt x="1087" y="2086"/>
                </a:lnTo>
                <a:lnTo>
                  <a:pt x="1086" y="2087"/>
                </a:lnTo>
                <a:lnTo>
                  <a:pt x="1084" y="2088"/>
                </a:lnTo>
                <a:lnTo>
                  <a:pt x="1081" y="2091"/>
                </a:lnTo>
                <a:lnTo>
                  <a:pt x="1079" y="2092"/>
                </a:lnTo>
                <a:lnTo>
                  <a:pt x="1074" y="2093"/>
                </a:lnTo>
                <a:lnTo>
                  <a:pt x="1070" y="2096"/>
                </a:lnTo>
                <a:lnTo>
                  <a:pt x="1066" y="2098"/>
                </a:lnTo>
                <a:lnTo>
                  <a:pt x="1064" y="2103"/>
                </a:lnTo>
                <a:lnTo>
                  <a:pt x="1064" y="2103"/>
                </a:lnTo>
                <a:lnTo>
                  <a:pt x="1057" y="2105"/>
                </a:lnTo>
                <a:lnTo>
                  <a:pt x="1050" y="2105"/>
                </a:lnTo>
                <a:lnTo>
                  <a:pt x="1046" y="2103"/>
                </a:lnTo>
                <a:lnTo>
                  <a:pt x="1040" y="2105"/>
                </a:lnTo>
                <a:lnTo>
                  <a:pt x="1037" y="2107"/>
                </a:lnTo>
                <a:lnTo>
                  <a:pt x="1033" y="2112"/>
                </a:lnTo>
                <a:lnTo>
                  <a:pt x="1029" y="2111"/>
                </a:lnTo>
                <a:lnTo>
                  <a:pt x="1025" y="2107"/>
                </a:lnTo>
                <a:lnTo>
                  <a:pt x="1020" y="2110"/>
                </a:lnTo>
                <a:lnTo>
                  <a:pt x="1018" y="2115"/>
                </a:lnTo>
                <a:lnTo>
                  <a:pt x="1015" y="2116"/>
                </a:lnTo>
                <a:lnTo>
                  <a:pt x="1018" y="2118"/>
                </a:lnTo>
                <a:lnTo>
                  <a:pt x="1022" y="2121"/>
                </a:lnTo>
                <a:lnTo>
                  <a:pt x="1026" y="2123"/>
                </a:lnTo>
                <a:lnTo>
                  <a:pt x="1027" y="2128"/>
                </a:lnTo>
                <a:lnTo>
                  <a:pt x="1029" y="2133"/>
                </a:lnTo>
                <a:lnTo>
                  <a:pt x="1027" y="2136"/>
                </a:lnTo>
                <a:lnTo>
                  <a:pt x="1023" y="2137"/>
                </a:lnTo>
                <a:lnTo>
                  <a:pt x="1022" y="2141"/>
                </a:lnTo>
                <a:lnTo>
                  <a:pt x="1019" y="2138"/>
                </a:lnTo>
                <a:lnTo>
                  <a:pt x="1019" y="2136"/>
                </a:lnTo>
                <a:lnTo>
                  <a:pt x="1015" y="2132"/>
                </a:lnTo>
                <a:lnTo>
                  <a:pt x="1012" y="2132"/>
                </a:lnTo>
                <a:lnTo>
                  <a:pt x="1010" y="2135"/>
                </a:lnTo>
                <a:lnTo>
                  <a:pt x="1008" y="2136"/>
                </a:lnTo>
                <a:lnTo>
                  <a:pt x="1005" y="2135"/>
                </a:lnTo>
                <a:lnTo>
                  <a:pt x="1002" y="2133"/>
                </a:lnTo>
                <a:lnTo>
                  <a:pt x="1003" y="2132"/>
                </a:lnTo>
                <a:lnTo>
                  <a:pt x="1005" y="2128"/>
                </a:lnTo>
                <a:lnTo>
                  <a:pt x="1002" y="2126"/>
                </a:lnTo>
                <a:lnTo>
                  <a:pt x="1000" y="2126"/>
                </a:lnTo>
                <a:lnTo>
                  <a:pt x="1000" y="2118"/>
                </a:lnTo>
                <a:lnTo>
                  <a:pt x="1003" y="2115"/>
                </a:lnTo>
                <a:lnTo>
                  <a:pt x="1000" y="2112"/>
                </a:lnTo>
                <a:lnTo>
                  <a:pt x="998" y="2111"/>
                </a:lnTo>
                <a:lnTo>
                  <a:pt x="996" y="2110"/>
                </a:lnTo>
                <a:lnTo>
                  <a:pt x="992" y="2110"/>
                </a:lnTo>
                <a:lnTo>
                  <a:pt x="991" y="2108"/>
                </a:lnTo>
                <a:lnTo>
                  <a:pt x="988" y="2111"/>
                </a:lnTo>
                <a:lnTo>
                  <a:pt x="986" y="2113"/>
                </a:lnTo>
                <a:lnTo>
                  <a:pt x="983" y="2118"/>
                </a:lnTo>
                <a:lnTo>
                  <a:pt x="979" y="2120"/>
                </a:lnTo>
                <a:lnTo>
                  <a:pt x="973" y="2118"/>
                </a:lnTo>
                <a:lnTo>
                  <a:pt x="969" y="2118"/>
                </a:lnTo>
                <a:lnTo>
                  <a:pt x="969" y="2121"/>
                </a:lnTo>
                <a:lnTo>
                  <a:pt x="968" y="2123"/>
                </a:lnTo>
                <a:lnTo>
                  <a:pt x="964" y="2121"/>
                </a:lnTo>
                <a:lnTo>
                  <a:pt x="959" y="2118"/>
                </a:lnTo>
                <a:lnTo>
                  <a:pt x="956" y="2115"/>
                </a:lnTo>
                <a:lnTo>
                  <a:pt x="952" y="2111"/>
                </a:lnTo>
                <a:lnTo>
                  <a:pt x="951" y="2103"/>
                </a:lnTo>
                <a:lnTo>
                  <a:pt x="949" y="2101"/>
                </a:lnTo>
                <a:lnTo>
                  <a:pt x="948" y="2097"/>
                </a:lnTo>
                <a:lnTo>
                  <a:pt x="944" y="2097"/>
                </a:lnTo>
                <a:lnTo>
                  <a:pt x="938" y="2096"/>
                </a:lnTo>
                <a:lnTo>
                  <a:pt x="932" y="2096"/>
                </a:lnTo>
                <a:lnTo>
                  <a:pt x="927" y="2095"/>
                </a:lnTo>
                <a:lnTo>
                  <a:pt x="921" y="2097"/>
                </a:lnTo>
                <a:lnTo>
                  <a:pt x="915" y="2097"/>
                </a:lnTo>
                <a:lnTo>
                  <a:pt x="910" y="2098"/>
                </a:lnTo>
                <a:lnTo>
                  <a:pt x="905" y="2101"/>
                </a:lnTo>
                <a:lnTo>
                  <a:pt x="900" y="2102"/>
                </a:lnTo>
                <a:lnTo>
                  <a:pt x="897" y="2103"/>
                </a:lnTo>
                <a:lnTo>
                  <a:pt x="895" y="2106"/>
                </a:lnTo>
                <a:lnTo>
                  <a:pt x="900" y="2107"/>
                </a:lnTo>
                <a:lnTo>
                  <a:pt x="904" y="2111"/>
                </a:lnTo>
                <a:lnTo>
                  <a:pt x="907" y="2112"/>
                </a:lnTo>
                <a:lnTo>
                  <a:pt x="911" y="2110"/>
                </a:lnTo>
                <a:lnTo>
                  <a:pt x="914" y="2108"/>
                </a:lnTo>
                <a:lnTo>
                  <a:pt x="917" y="2112"/>
                </a:lnTo>
                <a:lnTo>
                  <a:pt x="915" y="2115"/>
                </a:lnTo>
                <a:lnTo>
                  <a:pt x="912" y="2118"/>
                </a:lnTo>
                <a:lnTo>
                  <a:pt x="911" y="2126"/>
                </a:lnTo>
                <a:lnTo>
                  <a:pt x="911" y="2127"/>
                </a:lnTo>
                <a:lnTo>
                  <a:pt x="912" y="2128"/>
                </a:lnTo>
                <a:lnTo>
                  <a:pt x="917" y="2130"/>
                </a:lnTo>
                <a:lnTo>
                  <a:pt x="925" y="2130"/>
                </a:lnTo>
                <a:lnTo>
                  <a:pt x="924" y="2132"/>
                </a:lnTo>
                <a:lnTo>
                  <a:pt x="921" y="2135"/>
                </a:lnTo>
                <a:lnTo>
                  <a:pt x="921" y="2137"/>
                </a:lnTo>
                <a:lnTo>
                  <a:pt x="920" y="2141"/>
                </a:lnTo>
                <a:lnTo>
                  <a:pt x="917" y="2143"/>
                </a:lnTo>
                <a:lnTo>
                  <a:pt x="910" y="2142"/>
                </a:lnTo>
                <a:lnTo>
                  <a:pt x="907" y="2142"/>
                </a:lnTo>
                <a:lnTo>
                  <a:pt x="904" y="2143"/>
                </a:lnTo>
                <a:lnTo>
                  <a:pt x="901" y="2145"/>
                </a:lnTo>
                <a:lnTo>
                  <a:pt x="898" y="2145"/>
                </a:lnTo>
                <a:lnTo>
                  <a:pt x="897" y="2146"/>
                </a:lnTo>
                <a:lnTo>
                  <a:pt x="895" y="2151"/>
                </a:lnTo>
                <a:lnTo>
                  <a:pt x="893" y="2151"/>
                </a:lnTo>
                <a:lnTo>
                  <a:pt x="891" y="2152"/>
                </a:lnTo>
                <a:lnTo>
                  <a:pt x="888" y="2152"/>
                </a:lnTo>
                <a:lnTo>
                  <a:pt x="887" y="2155"/>
                </a:lnTo>
                <a:lnTo>
                  <a:pt x="888" y="2158"/>
                </a:lnTo>
                <a:lnTo>
                  <a:pt x="891" y="2161"/>
                </a:lnTo>
                <a:lnTo>
                  <a:pt x="893" y="2162"/>
                </a:lnTo>
                <a:lnTo>
                  <a:pt x="893" y="2163"/>
                </a:lnTo>
                <a:lnTo>
                  <a:pt x="890" y="2165"/>
                </a:lnTo>
                <a:lnTo>
                  <a:pt x="885" y="2163"/>
                </a:lnTo>
                <a:lnTo>
                  <a:pt x="884" y="2163"/>
                </a:lnTo>
                <a:lnTo>
                  <a:pt x="880" y="2166"/>
                </a:lnTo>
                <a:lnTo>
                  <a:pt x="878" y="2168"/>
                </a:lnTo>
                <a:lnTo>
                  <a:pt x="875" y="2172"/>
                </a:lnTo>
                <a:lnTo>
                  <a:pt x="868" y="2172"/>
                </a:lnTo>
                <a:lnTo>
                  <a:pt x="861" y="2165"/>
                </a:lnTo>
                <a:lnTo>
                  <a:pt x="860" y="2162"/>
                </a:lnTo>
                <a:lnTo>
                  <a:pt x="858" y="2161"/>
                </a:lnTo>
                <a:lnTo>
                  <a:pt x="857" y="2161"/>
                </a:lnTo>
                <a:lnTo>
                  <a:pt x="856" y="2158"/>
                </a:lnTo>
                <a:lnTo>
                  <a:pt x="847" y="2158"/>
                </a:lnTo>
                <a:lnTo>
                  <a:pt x="844" y="2160"/>
                </a:lnTo>
                <a:lnTo>
                  <a:pt x="843" y="2161"/>
                </a:lnTo>
                <a:lnTo>
                  <a:pt x="840" y="2163"/>
                </a:lnTo>
                <a:lnTo>
                  <a:pt x="837" y="2167"/>
                </a:lnTo>
                <a:lnTo>
                  <a:pt x="833" y="2170"/>
                </a:lnTo>
                <a:lnTo>
                  <a:pt x="831" y="2172"/>
                </a:lnTo>
                <a:lnTo>
                  <a:pt x="829" y="2176"/>
                </a:lnTo>
                <a:lnTo>
                  <a:pt x="827" y="2181"/>
                </a:lnTo>
                <a:lnTo>
                  <a:pt x="829" y="2186"/>
                </a:lnTo>
                <a:lnTo>
                  <a:pt x="829" y="2191"/>
                </a:lnTo>
                <a:lnTo>
                  <a:pt x="816" y="2191"/>
                </a:lnTo>
                <a:lnTo>
                  <a:pt x="812" y="2190"/>
                </a:lnTo>
                <a:lnTo>
                  <a:pt x="807" y="2190"/>
                </a:lnTo>
                <a:lnTo>
                  <a:pt x="806" y="2192"/>
                </a:lnTo>
                <a:lnTo>
                  <a:pt x="804" y="2193"/>
                </a:lnTo>
                <a:lnTo>
                  <a:pt x="802" y="2196"/>
                </a:lnTo>
                <a:lnTo>
                  <a:pt x="795" y="2196"/>
                </a:lnTo>
                <a:lnTo>
                  <a:pt x="790" y="2192"/>
                </a:lnTo>
                <a:lnTo>
                  <a:pt x="787" y="2191"/>
                </a:lnTo>
                <a:lnTo>
                  <a:pt x="783" y="2190"/>
                </a:lnTo>
                <a:lnTo>
                  <a:pt x="777" y="2190"/>
                </a:lnTo>
                <a:lnTo>
                  <a:pt x="772" y="2188"/>
                </a:lnTo>
                <a:lnTo>
                  <a:pt x="770" y="2186"/>
                </a:lnTo>
                <a:lnTo>
                  <a:pt x="768" y="2181"/>
                </a:lnTo>
                <a:lnTo>
                  <a:pt x="763" y="2180"/>
                </a:lnTo>
                <a:lnTo>
                  <a:pt x="758" y="2181"/>
                </a:lnTo>
                <a:lnTo>
                  <a:pt x="753" y="2182"/>
                </a:lnTo>
                <a:lnTo>
                  <a:pt x="746" y="2180"/>
                </a:lnTo>
                <a:lnTo>
                  <a:pt x="742" y="2180"/>
                </a:lnTo>
                <a:lnTo>
                  <a:pt x="739" y="2181"/>
                </a:lnTo>
                <a:lnTo>
                  <a:pt x="739" y="2185"/>
                </a:lnTo>
                <a:lnTo>
                  <a:pt x="742" y="2188"/>
                </a:lnTo>
                <a:lnTo>
                  <a:pt x="746" y="2190"/>
                </a:lnTo>
                <a:lnTo>
                  <a:pt x="745" y="2192"/>
                </a:lnTo>
                <a:lnTo>
                  <a:pt x="741" y="2193"/>
                </a:lnTo>
                <a:lnTo>
                  <a:pt x="732" y="2193"/>
                </a:lnTo>
                <a:lnTo>
                  <a:pt x="731" y="2191"/>
                </a:lnTo>
                <a:lnTo>
                  <a:pt x="731" y="2188"/>
                </a:lnTo>
                <a:lnTo>
                  <a:pt x="729" y="2185"/>
                </a:lnTo>
                <a:lnTo>
                  <a:pt x="729" y="2177"/>
                </a:lnTo>
                <a:lnTo>
                  <a:pt x="726" y="2173"/>
                </a:lnTo>
                <a:lnTo>
                  <a:pt x="722" y="2175"/>
                </a:lnTo>
                <a:lnTo>
                  <a:pt x="723" y="2177"/>
                </a:lnTo>
                <a:lnTo>
                  <a:pt x="722" y="2180"/>
                </a:lnTo>
                <a:lnTo>
                  <a:pt x="721" y="2181"/>
                </a:lnTo>
                <a:lnTo>
                  <a:pt x="719" y="2180"/>
                </a:lnTo>
                <a:lnTo>
                  <a:pt x="711" y="2180"/>
                </a:lnTo>
                <a:lnTo>
                  <a:pt x="706" y="2178"/>
                </a:lnTo>
                <a:lnTo>
                  <a:pt x="699" y="2178"/>
                </a:lnTo>
                <a:lnTo>
                  <a:pt x="696" y="2183"/>
                </a:lnTo>
                <a:lnTo>
                  <a:pt x="692" y="2185"/>
                </a:lnTo>
                <a:lnTo>
                  <a:pt x="687" y="2185"/>
                </a:lnTo>
                <a:lnTo>
                  <a:pt x="684" y="2183"/>
                </a:lnTo>
                <a:lnTo>
                  <a:pt x="679" y="2182"/>
                </a:lnTo>
                <a:lnTo>
                  <a:pt x="678" y="2182"/>
                </a:lnTo>
                <a:lnTo>
                  <a:pt x="675" y="2181"/>
                </a:lnTo>
                <a:lnTo>
                  <a:pt x="672" y="2185"/>
                </a:lnTo>
                <a:lnTo>
                  <a:pt x="672" y="2188"/>
                </a:lnTo>
                <a:lnTo>
                  <a:pt x="671" y="2192"/>
                </a:lnTo>
                <a:lnTo>
                  <a:pt x="668" y="2197"/>
                </a:lnTo>
                <a:lnTo>
                  <a:pt x="664" y="2200"/>
                </a:lnTo>
                <a:lnTo>
                  <a:pt x="660" y="2198"/>
                </a:lnTo>
                <a:lnTo>
                  <a:pt x="652" y="2200"/>
                </a:lnTo>
                <a:lnTo>
                  <a:pt x="650" y="2201"/>
                </a:lnTo>
                <a:lnTo>
                  <a:pt x="651" y="2205"/>
                </a:lnTo>
                <a:lnTo>
                  <a:pt x="637" y="2205"/>
                </a:lnTo>
                <a:lnTo>
                  <a:pt x="638" y="2206"/>
                </a:lnTo>
                <a:lnTo>
                  <a:pt x="640" y="2208"/>
                </a:lnTo>
                <a:lnTo>
                  <a:pt x="644" y="2213"/>
                </a:lnTo>
                <a:lnTo>
                  <a:pt x="645" y="2213"/>
                </a:lnTo>
                <a:lnTo>
                  <a:pt x="647" y="2216"/>
                </a:lnTo>
                <a:lnTo>
                  <a:pt x="648" y="2219"/>
                </a:lnTo>
                <a:lnTo>
                  <a:pt x="650" y="2222"/>
                </a:lnTo>
                <a:lnTo>
                  <a:pt x="650" y="2227"/>
                </a:lnTo>
                <a:lnTo>
                  <a:pt x="648" y="2227"/>
                </a:lnTo>
                <a:lnTo>
                  <a:pt x="644" y="2226"/>
                </a:lnTo>
                <a:lnTo>
                  <a:pt x="643" y="2229"/>
                </a:lnTo>
                <a:lnTo>
                  <a:pt x="641" y="2234"/>
                </a:lnTo>
                <a:lnTo>
                  <a:pt x="638" y="2237"/>
                </a:lnTo>
                <a:lnTo>
                  <a:pt x="635" y="2241"/>
                </a:lnTo>
                <a:lnTo>
                  <a:pt x="633" y="2244"/>
                </a:lnTo>
                <a:lnTo>
                  <a:pt x="634" y="2252"/>
                </a:lnTo>
                <a:lnTo>
                  <a:pt x="634" y="2259"/>
                </a:lnTo>
                <a:lnTo>
                  <a:pt x="633" y="2267"/>
                </a:lnTo>
                <a:lnTo>
                  <a:pt x="630" y="2273"/>
                </a:lnTo>
                <a:lnTo>
                  <a:pt x="624" y="2276"/>
                </a:lnTo>
                <a:lnTo>
                  <a:pt x="620" y="2279"/>
                </a:lnTo>
                <a:lnTo>
                  <a:pt x="617" y="2281"/>
                </a:lnTo>
                <a:lnTo>
                  <a:pt x="614" y="2284"/>
                </a:lnTo>
                <a:lnTo>
                  <a:pt x="616" y="2287"/>
                </a:lnTo>
                <a:lnTo>
                  <a:pt x="618" y="2288"/>
                </a:lnTo>
                <a:lnTo>
                  <a:pt x="617" y="2291"/>
                </a:lnTo>
                <a:lnTo>
                  <a:pt x="616" y="2294"/>
                </a:lnTo>
                <a:lnTo>
                  <a:pt x="616" y="2297"/>
                </a:lnTo>
                <a:lnTo>
                  <a:pt x="614" y="2298"/>
                </a:lnTo>
                <a:lnTo>
                  <a:pt x="608" y="2299"/>
                </a:lnTo>
                <a:lnTo>
                  <a:pt x="608" y="2296"/>
                </a:lnTo>
                <a:lnTo>
                  <a:pt x="610" y="2293"/>
                </a:lnTo>
                <a:lnTo>
                  <a:pt x="608" y="2292"/>
                </a:lnTo>
                <a:lnTo>
                  <a:pt x="608" y="2289"/>
                </a:lnTo>
                <a:lnTo>
                  <a:pt x="606" y="2287"/>
                </a:lnTo>
                <a:lnTo>
                  <a:pt x="603" y="2286"/>
                </a:lnTo>
                <a:lnTo>
                  <a:pt x="600" y="2287"/>
                </a:lnTo>
                <a:lnTo>
                  <a:pt x="598" y="2292"/>
                </a:lnTo>
                <a:lnTo>
                  <a:pt x="598" y="2296"/>
                </a:lnTo>
                <a:lnTo>
                  <a:pt x="601" y="2297"/>
                </a:lnTo>
                <a:lnTo>
                  <a:pt x="598" y="2299"/>
                </a:lnTo>
                <a:lnTo>
                  <a:pt x="597" y="2302"/>
                </a:lnTo>
                <a:lnTo>
                  <a:pt x="598" y="2303"/>
                </a:lnTo>
                <a:lnTo>
                  <a:pt x="598" y="2306"/>
                </a:lnTo>
                <a:lnTo>
                  <a:pt x="597" y="2309"/>
                </a:lnTo>
                <a:lnTo>
                  <a:pt x="593" y="2309"/>
                </a:lnTo>
                <a:lnTo>
                  <a:pt x="589" y="2311"/>
                </a:lnTo>
                <a:lnTo>
                  <a:pt x="586" y="2314"/>
                </a:lnTo>
                <a:lnTo>
                  <a:pt x="586" y="2319"/>
                </a:lnTo>
                <a:lnTo>
                  <a:pt x="584" y="2322"/>
                </a:lnTo>
                <a:lnTo>
                  <a:pt x="579" y="2324"/>
                </a:lnTo>
                <a:lnTo>
                  <a:pt x="574" y="2324"/>
                </a:lnTo>
                <a:lnTo>
                  <a:pt x="567" y="2322"/>
                </a:lnTo>
                <a:lnTo>
                  <a:pt x="564" y="2322"/>
                </a:lnTo>
                <a:lnTo>
                  <a:pt x="560" y="2321"/>
                </a:lnTo>
                <a:lnTo>
                  <a:pt x="556" y="2318"/>
                </a:lnTo>
                <a:lnTo>
                  <a:pt x="552" y="2317"/>
                </a:lnTo>
                <a:lnTo>
                  <a:pt x="549" y="2314"/>
                </a:lnTo>
                <a:lnTo>
                  <a:pt x="543" y="2312"/>
                </a:lnTo>
                <a:lnTo>
                  <a:pt x="539" y="2311"/>
                </a:lnTo>
                <a:lnTo>
                  <a:pt x="535" y="2309"/>
                </a:lnTo>
                <a:lnTo>
                  <a:pt x="530" y="2307"/>
                </a:lnTo>
                <a:lnTo>
                  <a:pt x="526" y="2304"/>
                </a:lnTo>
                <a:lnTo>
                  <a:pt x="525" y="2303"/>
                </a:lnTo>
                <a:lnTo>
                  <a:pt x="520" y="2302"/>
                </a:lnTo>
                <a:lnTo>
                  <a:pt x="516" y="2303"/>
                </a:lnTo>
                <a:lnTo>
                  <a:pt x="515" y="2304"/>
                </a:lnTo>
                <a:lnTo>
                  <a:pt x="513" y="2307"/>
                </a:lnTo>
                <a:lnTo>
                  <a:pt x="510" y="2308"/>
                </a:lnTo>
                <a:lnTo>
                  <a:pt x="506" y="2307"/>
                </a:lnTo>
                <a:lnTo>
                  <a:pt x="505" y="2303"/>
                </a:lnTo>
                <a:lnTo>
                  <a:pt x="505" y="2299"/>
                </a:lnTo>
                <a:lnTo>
                  <a:pt x="509" y="2298"/>
                </a:lnTo>
                <a:lnTo>
                  <a:pt x="512" y="2298"/>
                </a:lnTo>
                <a:lnTo>
                  <a:pt x="515" y="2297"/>
                </a:lnTo>
                <a:lnTo>
                  <a:pt x="517" y="2294"/>
                </a:lnTo>
                <a:lnTo>
                  <a:pt x="516" y="2289"/>
                </a:lnTo>
                <a:lnTo>
                  <a:pt x="513" y="2286"/>
                </a:lnTo>
                <a:lnTo>
                  <a:pt x="512" y="2282"/>
                </a:lnTo>
                <a:lnTo>
                  <a:pt x="510" y="2279"/>
                </a:lnTo>
                <a:lnTo>
                  <a:pt x="508" y="2278"/>
                </a:lnTo>
                <a:lnTo>
                  <a:pt x="510" y="2268"/>
                </a:lnTo>
                <a:lnTo>
                  <a:pt x="509" y="2264"/>
                </a:lnTo>
                <a:lnTo>
                  <a:pt x="510" y="2261"/>
                </a:lnTo>
                <a:lnTo>
                  <a:pt x="510" y="2253"/>
                </a:lnTo>
                <a:lnTo>
                  <a:pt x="515" y="2252"/>
                </a:lnTo>
                <a:lnTo>
                  <a:pt x="519" y="2252"/>
                </a:lnTo>
                <a:lnTo>
                  <a:pt x="526" y="2254"/>
                </a:lnTo>
                <a:lnTo>
                  <a:pt x="530" y="2253"/>
                </a:lnTo>
                <a:lnTo>
                  <a:pt x="532" y="2249"/>
                </a:lnTo>
                <a:lnTo>
                  <a:pt x="535" y="2247"/>
                </a:lnTo>
                <a:lnTo>
                  <a:pt x="536" y="2244"/>
                </a:lnTo>
                <a:lnTo>
                  <a:pt x="533" y="2243"/>
                </a:lnTo>
                <a:lnTo>
                  <a:pt x="530" y="2243"/>
                </a:lnTo>
                <a:lnTo>
                  <a:pt x="533" y="2239"/>
                </a:lnTo>
                <a:lnTo>
                  <a:pt x="536" y="2238"/>
                </a:lnTo>
                <a:lnTo>
                  <a:pt x="539" y="2238"/>
                </a:lnTo>
                <a:lnTo>
                  <a:pt x="540" y="2234"/>
                </a:lnTo>
                <a:lnTo>
                  <a:pt x="543" y="2232"/>
                </a:lnTo>
                <a:lnTo>
                  <a:pt x="543" y="2229"/>
                </a:lnTo>
                <a:lnTo>
                  <a:pt x="544" y="2228"/>
                </a:lnTo>
                <a:lnTo>
                  <a:pt x="550" y="2232"/>
                </a:lnTo>
                <a:lnTo>
                  <a:pt x="554" y="2234"/>
                </a:lnTo>
                <a:lnTo>
                  <a:pt x="559" y="2237"/>
                </a:lnTo>
                <a:lnTo>
                  <a:pt x="562" y="2236"/>
                </a:lnTo>
                <a:lnTo>
                  <a:pt x="564" y="2238"/>
                </a:lnTo>
                <a:lnTo>
                  <a:pt x="573" y="2238"/>
                </a:lnTo>
                <a:lnTo>
                  <a:pt x="574" y="2242"/>
                </a:lnTo>
                <a:lnTo>
                  <a:pt x="579" y="2247"/>
                </a:lnTo>
                <a:lnTo>
                  <a:pt x="580" y="2244"/>
                </a:lnTo>
                <a:lnTo>
                  <a:pt x="581" y="2241"/>
                </a:lnTo>
                <a:lnTo>
                  <a:pt x="579" y="2237"/>
                </a:lnTo>
                <a:lnTo>
                  <a:pt x="574" y="2233"/>
                </a:lnTo>
                <a:lnTo>
                  <a:pt x="570" y="2231"/>
                </a:lnTo>
                <a:lnTo>
                  <a:pt x="566" y="2232"/>
                </a:lnTo>
                <a:lnTo>
                  <a:pt x="566" y="2229"/>
                </a:lnTo>
                <a:lnTo>
                  <a:pt x="570" y="2223"/>
                </a:lnTo>
                <a:lnTo>
                  <a:pt x="576" y="2222"/>
                </a:lnTo>
                <a:lnTo>
                  <a:pt x="574" y="2218"/>
                </a:lnTo>
                <a:lnTo>
                  <a:pt x="577" y="2214"/>
                </a:lnTo>
                <a:lnTo>
                  <a:pt x="581" y="2212"/>
                </a:lnTo>
                <a:lnTo>
                  <a:pt x="584" y="2212"/>
                </a:lnTo>
                <a:lnTo>
                  <a:pt x="587" y="2209"/>
                </a:lnTo>
                <a:lnTo>
                  <a:pt x="584" y="2207"/>
                </a:lnTo>
                <a:lnTo>
                  <a:pt x="581" y="2202"/>
                </a:lnTo>
                <a:lnTo>
                  <a:pt x="580" y="2198"/>
                </a:lnTo>
                <a:lnTo>
                  <a:pt x="584" y="2195"/>
                </a:lnTo>
                <a:lnTo>
                  <a:pt x="587" y="2192"/>
                </a:lnTo>
                <a:lnTo>
                  <a:pt x="591" y="2190"/>
                </a:lnTo>
                <a:lnTo>
                  <a:pt x="598" y="2188"/>
                </a:lnTo>
                <a:lnTo>
                  <a:pt x="601" y="2187"/>
                </a:lnTo>
                <a:lnTo>
                  <a:pt x="598" y="2182"/>
                </a:lnTo>
                <a:lnTo>
                  <a:pt x="598" y="2177"/>
                </a:lnTo>
                <a:lnTo>
                  <a:pt x="603" y="2177"/>
                </a:lnTo>
                <a:lnTo>
                  <a:pt x="606" y="2176"/>
                </a:lnTo>
                <a:lnTo>
                  <a:pt x="608" y="2173"/>
                </a:lnTo>
                <a:lnTo>
                  <a:pt x="606" y="2168"/>
                </a:lnTo>
                <a:lnTo>
                  <a:pt x="607" y="2166"/>
                </a:lnTo>
                <a:lnTo>
                  <a:pt x="608" y="2162"/>
                </a:lnTo>
                <a:lnTo>
                  <a:pt x="613" y="2161"/>
                </a:lnTo>
                <a:lnTo>
                  <a:pt x="610" y="2158"/>
                </a:lnTo>
                <a:lnTo>
                  <a:pt x="614" y="2156"/>
                </a:lnTo>
                <a:lnTo>
                  <a:pt x="617" y="2155"/>
                </a:lnTo>
                <a:lnTo>
                  <a:pt x="618" y="2148"/>
                </a:lnTo>
                <a:lnTo>
                  <a:pt x="614" y="2145"/>
                </a:lnTo>
                <a:lnTo>
                  <a:pt x="610" y="2143"/>
                </a:lnTo>
                <a:lnTo>
                  <a:pt x="614" y="2142"/>
                </a:lnTo>
                <a:lnTo>
                  <a:pt x="617" y="2140"/>
                </a:lnTo>
                <a:lnTo>
                  <a:pt x="618" y="2137"/>
                </a:lnTo>
                <a:lnTo>
                  <a:pt x="617" y="2135"/>
                </a:lnTo>
                <a:lnTo>
                  <a:pt x="617" y="2131"/>
                </a:lnTo>
                <a:lnTo>
                  <a:pt x="621" y="2123"/>
                </a:lnTo>
                <a:lnTo>
                  <a:pt x="620" y="2116"/>
                </a:lnTo>
                <a:lnTo>
                  <a:pt x="617" y="2111"/>
                </a:lnTo>
                <a:lnTo>
                  <a:pt x="614" y="2107"/>
                </a:lnTo>
                <a:lnTo>
                  <a:pt x="616" y="2113"/>
                </a:lnTo>
                <a:lnTo>
                  <a:pt x="611" y="2116"/>
                </a:lnTo>
                <a:lnTo>
                  <a:pt x="608" y="2113"/>
                </a:lnTo>
                <a:lnTo>
                  <a:pt x="604" y="2117"/>
                </a:lnTo>
                <a:lnTo>
                  <a:pt x="603" y="2118"/>
                </a:lnTo>
                <a:lnTo>
                  <a:pt x="598" y="2115"/>
                </a:lnTo>
                <a:lnTo>
                  <a:pt x="590" y="2111"/>
                </a:lnTo>
                <a:lnTo>
                  <a:pt x="587" y="2110"/>
                </a:lnTo>
                <a:lnTo>
                  <a:pt x="589" y="2107"/>
                </a:lnTo>
                <a:lnTo>
                  <a:pt x="581" y="2110"/>
                </a:lnTo>
                <a:lnTo>
                  <a:pt x="576" y="2108"/>
                </a:lnTo>
                <a:lnTo>
                  <a:pt x="576" y="2103"/>
                </a:lnTo>
                <a:lnTo>
                  <a:pt x="570" y="2101"/>
                </a:lnTo>
                <a:lnTo>
                  <a:pt x="566" y="2107"/>
                </a:lnTo>
                <a:lnTo>
                  <a:pt x="563" y="2108"/>
                </a:lnTo>
                <a:lnTo>
                  <a:pt x="557" y="2102"/>
                </a:lnTo>
                <a:lnTo>
                  <a:pt x="556" y="2101"/>
                </a:lnTo>
                <a:lnTo>
                  <a:pt x="562" y="2101"/>
                </a:lnTo>
                <a:lnTo>
                  <a:pt x="564" y="2097"/>
                </a:lnTo>
                <a:lnTo>
                  <a:pt x="563" y="2095"/>
                </a:lnTo>
                <a:lnTo>
                  <a:pt x="557" y="2093"/>
                </a:lnTo>
                <a:lnTo>
                  <a:pt x="554" y="2092"/>
                </a:lnTo>
                <a:lnTo>
                  <a:pt x="554" y="2077"/>
                </a:lnTo>
                <a:lnTo>
                  <a:pt x="553" y="2071"/>
                </a:lnTo>
                <a:lnTo>
                  <a:pt x="550" y="2063"/>
                </a:lnTo>
                <a:lnTo>
                  <a:pt x="550" y="2058"/>
                </a:lnTo>
                <a:lnTo>
                  <a:pt x="553" y="2051"/>
                </a:lnTo>
                <a:lnTo>
                  <a:pt x="553" y="2045"/>
                </a:lnTo>
                <a:lnTo>
                  <a:pt x="557" y="2040"/>
                </a:lnTo>
                <a:lnTo>
                  <a:pt x="559" y="2031"/>
                </a:lnTo>
                <a:lnTo>
                  <a:pt x="562" y="2025"/>
                </a:lnTo>
                <a:lnTo>
                  <a:pt x="559" y="2021"/>
                </a:lnTo>
                <a:lnTo>
                  <a:pt x="552" y="2021"/>
                </a:lnTo>
                <a:lnTo>
                  <a:pt x="546" y="2022"/>
                </a:lnTo>
                <a:lnTo>
                  <a:pt x="542" y="2021"/>
                </a:lnTo>
                <a:lnTo>
                  <a:pt x="535" y="2018"/>
                </a:lnTo>
                <a:lnTo>
                  <a:pt x="526" y="2020"/>
                </a:lnTo>
                <a:lnTo>
                  <a:pt x="510" y="2020"/>
                </a:lnTo>
                <a:lnTo>
                  <a:pt x="503" y="2023"/>
                </a:lnTo>
                <a:lnTo>
                  <a:pt x="498" y="2027"/>
                </a:lnTo>
                <a:lnTo>
                  <a:pt x="493" y="2030"/>
                </a:lnTo>
                <a:lnTo>
                  <a:pt x="491" y="2022"/>
                </a:lnTo>
                <a:lnTo>
                  <a:pt x="491" y="2017"/>
                </a:lnTo>
                <a:lnTo>
                  <a:pt x="495" y="2008"/>
                </a:lnTo>
                <a:lnTo>
                  <a:pt x="493" y="2006"/>
                </a:lnTo>
                <a:lnTo>
                  <a:pt x="483" y="2003"/>
                </a:lnTo>
                <a:lnTo>
                  <a:pt x="481" y="1998"/>
                </a:lnTo>
                <a:lnTo>
                  <a:pt x="476" y="1997"/>
                </a:lnTo>
                <a:lnTo>
                  <a:pt x="469" y="1996"/>
                </a:lnTo>
                <a:lnTo>
                  <a:pt x="462" y="1996"/>
                </a:lnTo>
                <a:lnTo>
                  <a:pt x="456" y="1998"/>
                </a:lnTo>
                <a:lnTo>
                  <a:pt x="454" y="1996"/>
                </a:lnTo>
                <a:lnTo>
                  <a:pt x="449" y="1993"/>
                </a:lnTo>
                <a:lnTo>
                  <a:pt x="448" y="1985"/>
                </a:lnTo>
                <a:lnTo>
                  <a:pt x="455" y="1985"/>
                </a:lnTo>
                <a:lnTo>
                  <a:pt x="465" y="1978"/>
                </a:lnTo>
                <a:lnTo>
                  <a:pt x="465" y="1975"/>
                </a:lnTo>
                <a:lnTo>
                  <a:pt x="458" y="1971"/>
                </a:lnTo>
                <a:lnTo>
                  <a:pt x="455" y="1968"/>
                </a:lnTo>
                <a:lnTo>
                  <a:pt x="456" y="1965"/>
                </a:lnTo>
                <a:lnTo>
                  <a:pt x="459" y="1962"/>
                </a:lnTo>
                <a:lnTo>
                  <a:pt x="464" y="1957"/>
                </a:lnTo>
                <a:lnTo>
                  <a:pt x="468" y="1957"/>
                </a:lnTo>
                <a:lnTo>
                  <a:pt x="464" y="1957"/>
                </a:lnTo>
                <a:lnTo>
                  <a:pt x="466" y="1942"/>
                </a:lnTo>
                <a:lnTo>
                  <a:pt x="466" y="1933"/>
                </a:lnTo>
                <a:lnTo>
                  <a:pt x="464" y="1931"/>
                </a:lnTo>
                <a:lnTo>
                  <a:pt x="452" y="1931"/>
                </a:lnTo>
                <a:lnTo>
                  <a:pt x="451" y="1929"/>
                </a:lnTo>
                <a:lnTo>
                  <a:pt x="449" y="1926"/>
                </a:lnTo>
                <a:lnTo>
                  <a:pt x="446" y="1925"/>
                </a:lnTo>
                <a:lnTo>
                  <a:pt x="442" y="1922"/>
                </a:lnTo>
                <a:lnTo>
                  <a:pt x="441" y="1927"/>
                </a:lnTo>
                <a:lnTo>
                  <a:pt x="439" y="1931"/>
                </a:lnTo>
                <a:lnTo>
                  <a:pt x="435" y="1931"/>
                </a:lnTo>
                <a:lnTo>
                  <a:pt x="434" y="1932"/>
                </a:lnTo>
                <a:lnTo>
                  <a:pt x="431" y="1930"/>
                </a:lnTo>
                <a:lnTo>
                  <a:pt x="427" y="1929"/>
                </a:lnTo>
                <a:lnTo>
                  <a:pt x="421" y="1929"/>
                </a:lnTo>
                <a:lnTo>
                  <a:pt x="419" y="1931"/>
                </a:lnTo>
                <a:lnTo>
                  <a:pt x="418" y="1933"/>
                </a:lnTo>
                <a:lnTo>
                  <a:pt x="415" y="1937"/>
                </a:lnTo>
                <a:lnTo>
                  <a:pt x="414" y="1941"/>
                </a:lnTo>
                <a:lnTo>
                  <a:pt x="414" y="1942"/>
                </a:lnTo>
                <a:lnTo>
                  <a:pt x="408" y="1942"/>
                </a:lnTo>
                <a:lnTo>
                  <a:pt x="407" y="1938"/>
                </a:lnTo>
                <a:lnTo>
                  <a:pt x="407" y="1935"/>
                </a:lnTo>
                <a:lnTo>
                  <a:pt x="405" y="1931"/>
                </a:lnTo>
                <a:lnTo>
                  <a:pt x="405" y="1924"/>
                </a:lnTo>
                <a:lnTo>
                  <a:pt x="408" y="1921"/>
                </a:lnTo>
                <a:lnTo>
                  <a:pt x="414" y="1920"/>
                </a:lnTo>
                <a:lnTo>
                  <a:pt x="417" y="1919"/>
                </a:lnTo>
                <a:lnTo>
                  <a:pt x="418" y="1916"/>
                </a:lnTo>
                <a:lnTo>
                  <a:pt x="418" y="1915"/>
                </a:lnTo>
                <a:lnTo>
                  <a:pt x="417" y="1912"/>
                </a:lnTo>
                <a:lnTo>
                  <a:pt x="417" y="1909"/>
                </a:lnTo>
                <a:lnTo>
                  <a:pt x="418" y="1905"/>
                </a:lnTo>
                <a:lnTo>
                  <a:pt x="419" y="1902"/>
                </a:lnTo>
                <a:lnTo>
                  <a:pt x="419" y="1900"/>
                </a:lnTo>
                <a:lnTo>
                  <a:pt x="417" y="1899"/>
                </a:lnTo>
                <a:lnTo>
                  <a:pt x="411" y="1900"/>
                </a:lnTo>
                <a:lnTo>
                  <a:pt x="411" y="1900"/>
                </a:lnTo>
                <a:lnTo>
                  <a:pt x="408" y="1904"/>
                </a:lnTo>
                <a:lnTo>
                  <a:pt x="408" y="1907"/>
                </a:lnTo>
                <a:lnTo>
                  <a:pt x="404" y="1909"/>
                </a:lnTo>
                <a:lnTo>
                  <a:pt x="402" y="1911"/>
                </a:lnTo>
                <a:lnTo>
                  <a:pt x="402" y="1915"/>
                </a:lnTo>
                <a:lnTo>
                  <a:pt x="398" y="1916"/>
                </a:lnTo>
                <a:lnTo>
                  <a:pt x="398" y="1919"/>
                </a:lnTo>
                <a:lnTo>
                  <a:pt x="397" y="1919"/>
                </a:lnTo>
                <a:lnTo>
                  <a:pt x="392" y="1915"/>
                </a:lnTo>
                <a:lnTo>
                  <a:pt x="388" y="1912"/>
                </a:lnTo>
                <a:lnTo>
                  <a:pt x="387" y="1911"/>
                </a:lnTo>
                <a:lnTo>
                  <a:pt x="385" y="1907"/>
                </a:lnTo>
                <a:lnTo>
                  <a:pt x="384" y="1905"/>
                </a:lnTo>
                <a:lnTo>
                  <a:pt x="378" y="1907"/>
                </a:lnTo>
                <a:lnTo>
                  <a:pt x="374" y="1909"/>
                </a:lnTo>
                <a:lnTo>
                  <a:pt x="370" y="1907"/>
                </a:lnTo>
                <a:lnTo>
                  <a:pt x="366" y="1904"/>
                </a:lnTo>
                <a:lnTo>
                  <a:pt x="363" y="1906"/>
                </a:lnTo>
                <a:lnTo>
                  <a:pt x="360" y="1910"/>
                </a:lnTo>
                <a:lnTo>
                  <a:pt x="358" y="1912"/>
                </a:lnTo>
                <a:lnTo>
                  <a:pt x="360" y="1919"/>
                </a:lnTo>
                <a:lnTo>
                  <a:pt x="364" y="1921"/>
                </a:lnTo>
                <a:lnTo>
                  <a:pt x="366" y="1925"/>
                </a:lnTo>
                <a:lnTo>
                  <a:pt x="366" y="1929"/>
                </a:lnTo>
                <a:lnTo>
                  <a:pt x="363" y="1930"/>
                </a:lnTo>
                <a:lnTo>
                  <a:pt x="358" y="1935"/>
                </a:lnTo>
                <a:lnTo>
                  <a:pt x="354" y="1936"/>
                </a:lnTo>
                <a:lnTo>
                  <a:pt x="348" y="1935"/>
                </a:lnTo>
                <a:lnTo>
                  <a:pt x="347" y="1940"/>
                </a:lnTo>
                <a:lnTo>
                  <a:pt x="347" y="1942"/>
                </a:lnTo>
                <a:lnTo>
                  <a:pt x="344" y="1945"/>
                </a:lnTo>
                <a:lnTo>
                  <a:pt x="340" y="1945"/>
                </a:lnTo>
                <a:lnTo>
                  <a:pt x="337" y="1947"/>
                </a:lnTo>
                <a:lnTo>
                  <a:pt x="334" y="1948"/>
                </a:lnTo>
                <a:lnTo>
                  <a:pt x="331" y="1947"/>
                </a:lnTo>
                <a:lnTo>
                  <a:pt x="329" y="1950"/>
                </a:lnTo>
                <a:lnTo>
                  <a:pt x="324" y="1952"/>
                </a:lnTo>
                <a:lnTo>
                  <a:pt x="326" y="1956"/>
                </a:lnTo>
                <a:lnTo>
                  <a:pt x="326" y="1967"/>
                </a:lnTo>
                <a:lnTo>
                  <a:pt x="324" y="1971"/>
                </a:lnTo>
                <a:lnTo>
                  <a:pt x="321" y="1967"/>
                </a:lnTo>
                <a:lnTo>
                  <a:pt x="320" y="1962"/>
                </a:lnTo>
                <a:lnTo>
                  <a:pt x="317" y="1961"/>
                </a:lnTo>
                <a:lnTo>
                  <a:pt x="314" y="1961"/>
                </a:lnTo>
                <a:lnTo>
                  <a:pt x="310" y="1962"/>
                </a:lnTo>
                <a:lnTo>
                  <a:pt x="312" y="1955"/>
                </a:lnTo>
                <a:lnTo>
                  <a:pt x="307" y="1955"/>
                </a:lnTo>
                <a:lnTo>
                  <a:pt x="304" y="1956"/>
                </a:lnTo>
                <a:lnTo>
                  <a:pt x="300" y="1956"/>
                </a:lnTo>
                <a:lnTo>
                  <a:pt x="297" y="1957"/>
                </a:lnTo>
                <a:lnTo>
                  <a:pt x="294" y="1962"/>
                </a:lnTo>
                <a:lnTo>
                  <a:pt x="293" y="1965"/>
                </a:lnTo>
                <a:lnTo>
                  <a:pt x="296" y="1970"/>
                </a:lnTo>
                <a:lnTo>
                  <a:pt x="296" y="1971"/>
                </a:lnTo>
                <a:lnTo>
                  <a:pt x="293" y="1971"/>
                </a:lnTo>
                <a:lnTo>
                  <a:pt x="290" y="1970"/>
                </a:lnTo>
                <a:lnTo>
                  <a:pt x="287" y="1966"/>
                </a:lnTo>
                <a:lnTo>
                  <a:pt x="283" y="1965"/>
                </a:lnTo>
                <a:lnTo>
                  <a:pt x="282" y="1970"/>
                </a:lnTo>
                <a:lnTo>
                  <a:pt x="277" y="1973"/>
                </a:lnTo>
                <a:lnTo>
                  <a:pt x="276" y="1971"/>
                </a:lnTo>
                <a:lnTo>
                  <a:pt x="275" y="1973"/>
                </a:lnTo>
                <a:lnTo>
                  <a:pt x="272" y="1976"/>
                </a:lnTo>
                <a:lnTo>
                  <a:pt x="269" y="1971"/>
                </a:lnTo>
                <a:lnTo>
                  <a:pt x="266" y="1967"/>
                </a:lnTo>
                <a:lnTo>
                  <a:pt x="263" y="1965"/>
                </a:lnTo>
                <a:lnTo>
                  <a:pt x="259" y="1966"/>
                </a:lnTo>
                <a:lnTo>
                  <a:pt x="259" y="1968"/>
                </a:lnTo>
                <a:lnTo>
                  <a:pt x="262" y="1971"/>
                </a:lnTo>
                <a:lnTo>
                  <a:pt x="263" y="1976"/>
                </a:lnTo>
                <a:lnTo>
                  <a:pt x="265" y="1980"/>
                </a:lnTo>
                <a:lnTo>
                  <a:pt x="265" y="1986"/>
                </a:lnTo>
                <a:lnTo>
                  <a:pt x="262" y="1987"/>
                </a:lnTo>
                <a:lnTo>
                  <a:pt x="259" y="1982"/>
                </a:lnTo>
                <a:lnTo>
                  <a:pt x="258" y="1980"/>
                </a:lnTo>
                <a:lnTo>
                  <a:pt x="253" y="1978"/>
                </a:lnTo>
                <a:lnTo>
                  <a:pt x="252" y="1980"/>
                </a:lnTo>
                <a:lnTo>
                  <a:pt x="250" y="1985"/>
                </a:lnTo>
                <a:lnTo>
                  <a:pt x="252" y="1987"/>
                </a:lnTo>
                <a:lnTo>
                  <a:pt x="250" y="1988"/>
                </a:lnTo>
                <a:lnTo>
                  <a:pt x="240" y="1988"/>
                </a:lnTo>
                <a:lnTo>
                  <a:pt x="235" y="1981"/>
                </a:lnTo>
                <a:lnTo>
                  <a:pt x="239" y="1978"/>
                </a:lnTo>
                <a:lnTo>
                  <a:pt x="242" y="1978"/>
                </a:lnTo>
                <a:lnTo>
                  <a:pt x="242" y="1975"/>
                </a:lnTo>
                <a:lnTo>
                  <a:pt x="240" y="1971"/>
                </a:lnTo>
                <a:lnTo>
                  <a:pt x="242" y="1968"/>
                </a:lnTo>
                <a:lnTo>
                  <a:pt x="242" y="1965"/>
                </a:lnTo>
                <a:lnTo>
                  <a:pt x="240" y="1962"/>
                </a:lnTo>
                <a:lnTo>
                  <a:pt x="238" y="1960"/>
                </a:lnTo>
                <a:lnTo>
                  <a:pt x="236" y="1957"/>
                </a:lnTo>
                <a:lnTo>
                  <a:pt x="236" y="1953"/>
                </a:lnTo>
                <a:lnTo>
                  <a:pt x="235" y="1952"/>
                </a:lnTo>
                <a:lnTo>
                  <a:pt x="238" y="1950"/>
                </a:lnTo>
                <a:lnTo>
                  <a:pt x="239" y="1947"/>
                </a:lnTo>
                <a:lnTo>
                  <a:pt x="236" y="1946"/>
                </a:lnTo>
                <a:lnTo>
                  <a:pt x="233" y="1947"/>
                </a:lnTo>
                <a:lnTo>
                  <a:pt x="231" y="1950"/>
                </a:lnTo>
                <a:lnTo>
                  <a:pt x="229" y="1952"/>
                </a:lnTo>
                <a:lnTo>
                  <a:pt x="225" y="1952"/>
                </a:lnTo>
                <a:lnTo>
                  <a:pt x="223" y="1950"/>
                </a:lnTo>
                <a:lnTo>
                  <a:pt x="222" y="1946"/>
                </a:lnTo>
                <a:lnTo>
                  <a:pt x="225" y="1945"/>
                </a:lnTo>
                <a:lnTo>
                  <a:pt x="226" y="1941"/>
                </a:lnTo>
                <a:lnTo>
                  <a:pt x="226" y="1938"/>
                </a:lnTo>
                <a:lnTo>
                  <a:pt x="222" y="1937"/>
                </a:lnTo>
                <a:lnTo>
                  <a:pt x="218" y="1937"/>
                </a:lnTo>
                <a:lnTo>
                  <a:pt x="215" y="1938"/>
                </a:lnTo>
                <a:lnTo>
                  <a:pt x="212" y="1940"/>
                </a:lnTo>
                <a:lnTo>
                  <a:pt x="209" y="1936"/>
                </a:lnTo>
                <a:lnTo>
                  <a:pt x="208" y="1935"/>
                </a:lnTo>
                <a:lnTo>
                  <a:pt x="202" y="1936"/>
                </a:lnTo>
                <a:lnTo>
                  <a:pt x="198" y="1938"/>
                </a:lnTo>
                <a:lnTo>
                  <a:pt x="196" y="1941"/>
                </a:lnTo>
                <a:lnTo>
                  <a:pt x="192" y="1941"/>
                </a:lnTo>
                <a:lnTo>
                  <a:pt x="192" y="1933"/>
                </a:lnTo>
                <a:lnTo>
                  <a:pt x="189" y="1933"/>
                </a:lnTo>
                <a:lnTo>
                  <a:pt x="185" y="1935"/>
                </a:lnTo>
                <a:lnTo>
                  <a:pt x="182" y="1938"/>
                </a:lnTo>
                <a:lnTo>
                  <a:pt x="174" y="1938"/>
                </a:lnTo>
                <a:lnTo>
                  <a:pt x="171" y="1937"/>
                </a:lnTo>
                <a:lnTo>
                  <a:pt x="169" y="1935"/>
                </a:lnTo>
                <a:lnTo>
                  <a:pt x="167" y="1930"/>
                </a:lnTo>
                <a:lnTo>
                  <a:pt x="165" y="1924"/>
                </a:lnTo>
                <a:lnTo>
                  <a:pt x="165" y="1920"/>
                </a:lnTo>
                <a:lnTo>
                  <a:pt x="164" y="1917"/>
                </a:lnTo>
                <a:lnTo>
                  <a:pt x="161" y="1920"/>
                </a:lnTo>
                <a:lnTo>
                  <a:pt x="158" y="1925"/>
                </a:lnTo>
                <a:lnTo>
                  <a:pt x="158" y="1931"/>
                </a:lnTo>
                <a:lnTo>
                  <a:pt x="157" y="1930"/>
                </a:lnTo>
                <a:lnTo>
                  <a:pt x="155" y="1926"/>
                </a:lnTo>
                <a:lnTo>
                  <a:pt x="154" y="1924"/>
                </a:lnTo>
                <a:lnTo>
                  <a:pt x="151" y="1924"/>
                </a:lnTo>
                <a:lnTo>
                  <a:pt x="148" y="1930"/>
                </a:lnTo>
                <a:lnTo>
                  <a:pt x="147" y="1931"/>
                </a:lnTo>
                <a:lnTo>
                  <a:pt x="142" y="1930"/>
                </a:lnTo>
                <a:lnTo>
                  <a:pt x="142" y="1926"/>
                </a:lnTo>
                <a:lnTo>
                  <a:pt x="145" y="1921"/>
                </a:lnTo>
                <a:lnTo>
                  <a:pt x="145" y="1916"/>
                </a:lnTo>
                <a:lnTo>
                  <a:pt x="144" y="1911"/>
                </a:lnTo>
                <a:lnTo>
                  <a:pt x="141" y="1911"/>
                </a:lnTo>
                <a:lnTo>
                  <a:pt x="138" y="1914"/>
                </a:lnTo>
                <a:lnTo>
                  <a:pt x="135" y="1916"/>
                </a:lnTo>
                <a:lnTo>
                  <a:pt x="135" y="1919"/>
                </a:lnTo>
                <a:lnTo>
                  <a:pt x="137" y="1922"/>
                </a:lnTo>
                <a:lnTo>
                  <a:pt x="137" y="1927"/>
                </a:lnTo>
                <a:lnTo>
                  <a:pt x="133" y="1929"/>
                </a:lnTo>
                <a:lnTo>
                  <a:pt x="128" y="1930"/>
                </a:lnTo>
                <a:lnTo>
                  <a:pt x="125" y="1933"/>
                </a:lnTo>
                <a:lnTo>
                  <a:pt x="130" y="1933"/>
                </a:lnTo>
                <a:lnTo>
                  <a:pt x="134" y="1935"/>
                </a:lnTo>
                <a:lnTo>
                  <a:pt x="138" y="1936"/>
                </a:lnTo>
                <a:lnTo>
                  <a:pt x="141" y="1938"/>
                </a:lnTo>
                <a:lnTo>
                  <a:pt x="140" y="1940"/>
                </a:lnTo>
                <a:lnTo>
                  <a:pt x="137" y="1942"/>
                </a:lnTo>
                <a:lnTo>
                  <a:pt x="138" y="1945"/>
                </a:lnTo>
                <a:lnTo>
                  <a:pt x="138" y="1947"/>
                </a:lnTo>
                <a:lnTo>
                  <a:pt x="137" y="1948"/>
                </a:lnTo>
                <a:lnTo>
                  <a:pt x="137" y="1951"/>
                </a:lnTo>
                <a:lnTo>
                  <a:pt x="138" y="1955"/>
                </a:lnTo>
                <a:lnTo>
                  <a:pt x="140" y="1960"/>
                </a:lnTo>
                <a:lnTo>
                  <a:pt x="138" y="1962"/>
                </a:lnTo>
                <a:lnTo>
                  <a:pt x="135" y="1961"/>
                </a:lnTo>
                <a:lnTo>
                  <a:pt x="131" y="1961"/>
                </a:lnTo>
                <a:lnTo>
                  <a:pt x="127" y="1962"/>
                </a:lnTo>
                <a:lnTo>
                  <a:pt x="123" y="1962"/>
                </a:lnTo>
                <a:lnTo>
                  <a:pt x="118" y="1960"/>
                </a:lnTo>
                <a:lnTo>
                  <a:pt x="113" y="1962"/>
                </a:lnTo>
                <a:lnTo>
                  <a:pt x="110" y="1965"/>
                </a:lnTo>
                <a:lnTo>
                  <a:pt x="110" y="1971"/>
                </a:lnTo>
                <a:lnTo>
                  <a:pt x="103" y="1970"/>
                </a:lnTo>
                <a:lnTo>
                  <a:pt x="100" y="1966"/>
                </a:lnTo>
                <a:lnTo>
                  <a:pt x="98" y="1960"/>
                </a:lnTo>
                <a:lnTo>
                  <a:pt x="94" y="1957"/>
                </a:lnTo>
                <a:lnTo>
                  <a:pt x="88" y="1958"/>
                </a:lnTo>
                <a:lnTo>
                  <a:pt x="88" y="1971"/>
                </a:lnTo>
                <a:lnTo>
                  <a:pt x="87" y="1972"/>
                </a:lnTo>
                <a:lnTo>
                  <a:pt x="84" y="1972"/>
                </a:lnTo>
                <a:lnTo>
                  <a:pt x="77" y="1966"/>
                </a:lnTo>
                <a:lnTo>
                  <a:pt x="77" y="1955"/>
                </a:lnTo>
                <a:lnTo>
                  <a:pt x="76" y="1948"/>
                </a:lnTo>
                <a:lnTo>
                  <a:pt x="76" y="1945"/>
                </a:lnTo>
                <a:lnTo>
                  <a:pt x="79" y="1942"/>
                </a:lnTo>
                <a:lnTo>
                  <a:pt x="79" y="1935"/>
                </a:lnTo>
                <a:lnTo>
                  <a:pt x="84" y="1936"/>
                </a:lnTo>
                <a:lnTo>
                  <a:pt x="86" y="1932"/>
                </a:lnTo>
                <a:lnTo>
                  <a:pt x="86" y="1931"/>
                </a:lnTo>
                <a:lnTo>
                  <a:pt x="88" y="1930"/>
                </a:lnTo>
                <a:lnTo>
                  <a:pt x="91" y="1927"/>
                </a:lnTo>
                <a:lnTo>
                  <a:pt x="88" y="1924"/>
                </a:lnTo>
                <a:lnTo>
                  <a:pt x="90" y="1919"/>
                </a:lnTo>
                <a:lnTo>
                  <a:pt x="93" y="1917"/>
                </a:lnTo>
                <a:lnTo>
                  <a:pt x="96" y="1917"/>
                </a:lnTo>
                <a:lnTo>
                  <a:pt x="100" y="1916"/>
                </a:lnTo>
                <a:lnTo>
                  <a:pt x="98" y="1910"/>
                </a:lnTo>
                <a:lnTo>
                  <a:pt x="96" y="1909"/>
                </a:lnTo>
                <a:lnTo>
                  <a:pt x="93" y="1906"/>
                </a:lnTo>
                <a:lnTo>
                  <a:pt x="87" y="1902"/>
                </a:lnTo>
                <a:lnTo>
                  <a:pt x="81" y="1899"/>
                </a:lnTo>
                <a:lnTo>
                  <a:pt x="83" y="1892"/>
                </a:lnTo>
                <a:lnTo>
                  <a:pt x="80" y="1887"/>
                </a:lnTo>
                <a:lnTo>
                  <a:pt x="73" y="1887"/>
                </a:lnTo>
                <a:lnTo>
                  <a:pt x="67" y="1885"/>
                </a:lnTo>
                <a:lnTo>
                  <a:pt x="62" y="1881"/>
                </a:lnTo>
                <a:lnTo>
                  <a:pt x="56" y="1879"/>
                </a:lnTo>
                <a:lnTo>
                  <a:pt x="57" y="1871"/>
                </a:lnTo>
                <a:lnTo>
                  <a:pt x="60" y="1867"/>
                </a:lnTo>
                <a:lnTo>
                  <a:pt x="69" y="1867"/>
                </a:lnTo>
                <a:lnTo>
                  <a:pt x="73" y="1866"/>
                </a:lnTo>
                <a:lnTo>
                  <a:pt x="73" y="1861"/>
                </a:lnTo>
                <a:lnTo>
                  <a:pt x="67" y="1857"/>
                </a:lnTo>
                <a:lnTo>
                  <a:pt x="63" y="1851"/>
                </a:lnTo>
                <a:lnTo>
                  <a:pt x="59" y="1846"/>
                </a:lnTo>
                <a:lnTo>
                  <a:pt x="44" y="1846"/>
                </a:lnTo>
                <a:lnTo>
                  <a:pt x="44" y="1841"/>
                </a:lnTo>
                <a:lnTo>
                  <a:pt x="44" y="1836"/>
                </a:lnTo>
                <a:lnTo>
                  <a:pt x="46" y="1834"/>
                </a:lnTo>
                <a:lnTo>
                  <a:pt x="50" y="1832"/>
                </a:lnTo>
                <a:lnTo>
                  <a:pt x="56" y="1831"/>
                </a:lnTo>
                <a:lnTo>
                  <a:pt x="60" y="1831"/>
                </a:lnTo>
                <a:lnTo>
                  <a:pt x="62" y="1826"/>
                </a:lnTo>
                <a:lnTo>
                  <a:pt x="63" y="1824"/>
                </a:lnTo>
                <a:lnTo>
                  <a:pt x="66" y="1825"/>
                </a:lnTo>
                <a:lnTo>
                  <a:pt x="67" y="1827"/>
                </a:lnTo>
                <a:lnTo>
                  <a:pt x="71" y="1830"/>
                </a:lnTo>
                <a:lnTo>
                  <a:pt x="74" y="1831"/>
                </a:lnTo>
                <a:lnTo>
                  <a:pt x="80" y="1830"/>
                </a:lnTo>
                <a:lnTo>
                  <a:pt x="88" y="1830"/>
                </a:lnTo>
                <a:lnTo>
                  <a:pt x="91" y="1836"/>
                </a:lnTo>
                <a:lnTo>
                  <a:pt x="91" y="1841"/>
                </a:lnTo>
                <a:lnTo>
                  <a:pt x="90" y="1847"/>
                </a:lnTo>
                <a:lnTo>
                  <a:pt x="88" y="1854"/>
                </a:lnTo>
                <a:lnTo>
                  <a:pt x="90" y="1859"/>
                </a:lnTo>
                <a:lnTo>
                  <a:pt x="93" y="1866"/>
                </a:lnTo>
                <a:lnTo>
                  <a:pt x="97" y="1867"/>
                </a:lnTo>
                <a:lnTo>
                  <a:pt x="108" y="1867"/>
                </a:lnTo>
                <a:lnTo>
                  <a:pt x="111" y="1869"/>
                </a:lnTo>
                <a:lnTo>
                  <a:pt x="113" y="1872"/>
                </a:lnTo>
                <a:lnTo>
                  <a:pt x="123" y="1872"/>
                </a:lnTo>
                <a:lnTo>
                  <a:pt x="125" y="1874"/>
                </a:lnTo>
                <a:lnTo>
                  <a:pt x="128" y="1877"/>
                </a:lnTo>
                <a:lnTo>
                  <a:pt x="130" y="1882"/>
                </a:lnTo>
                <a:lnTo>
                  <a:pt x="131" y="1885"/>
                </a:lnTo>
                <a:lnTo>
                  <a:pt x="135" y="1886"/>
                </a:lnTo>
                <a:lnTo>
                  <a:pt x="137" y="1886"/>
                </a:lnTo>
                <a:lnTo>
                  <a:pt x="138" y="1882"/>
                </a:lnTo>
                <a:lnTo>
                  <a:pt x="142" y="1880"/>
                </a:lnTo>
                <a:lnTo>
                  <a:pt x="150" y="1881"/>
                </a:lnTo>
                <a:lnTo>
                  <a:pt x="165" y="1881"/>
                </a:lnTo>
                <a:lnTo>
                  <a:pt x="172" y="1879"/>
                </a:lnTo>
                <a:lnTo>
                  <a:pt x="174" y="1877"/>
                </a:lnTo>
                <a:lnTo>
                  <a:pt x="178" y="1881"/>
                </a:lnTo>
                <a:lnTo>
                  <a:pt x="182" y="1881"/>
                </a:lnTo>
                <a:lnTo>
                  <a:pt x="189" y="1876"/>
                </a:lnTo>
                <a:lnTo>
                  <a:pt x="192" y="1880"/>
                </a:lnTo>
                <a:lnTo>
                  <a:pt x="196" y="1885"/>
                </a:lnTo>
                <a:lnTo>
                  <a:pt x="201" y="1890"/>
                </a:lnTo>
                <a:lnTo>
                  <a:pt x="205" y="1892"/>
                </a:lnTo>
                <a:lnTo>
                  <a:pt x="204" y="1896"/>
                </a:lnTo>
                <a:lnTo>
                  <a:pt x="201" y="1900"/>
                </a:lnTo>
                <a:lnTo>
                  <a:pt x="205" y="1901"/>
                </a:lnTo>
                <a:lnTo>
                  <a:pt x="205" y="1904"/>
                </a:lnTo>
                <a:lnTo>
                  <a:pt x="204" y="1906"/>
                </a:lnTo>
                <a:lnTo>
                  <a:pt x="201" y="1910"/>
                </a:lnTo>
                <a:lnTo>
                  <a:pt x="202" y="1914"/>
                </a:lnTo>
                <a:lnTo>
                  <a:pt x="204" y="1916"/>
                </a:lnTo>
                <a:lnTo>
                  <a:pt x="206" y="1919"/>
                </a:lnTo>
                <a:lnTo>
                  <a:pt x="211" y="1917"/>
                </a:lnTo>
                <a:lnTo>
                  <a:pt x="216" y="1916"/>
                </a:lnTo>
                <a:lnTo>
                  <a:pt x="221" y="1921"/>
                </a:lnTo>
                <a:lnTo>
                  <a:pt x="221" y="1924"/>
                </a:lnTo>
                <a:lnTo>
                  <a:pt x="225" y="1920"/>
                </a:lnTo>
                <a:lnTo>
                  <a:pt x="226" y="1916"/>
                </a:lnTo>
                <a:lnTo>
                  <a:pt x="228" y="1912"/>
                </a:lnTo>
                <a:lnTo>
                  <a:pt x="225" y="1911"/>
                </a:lnTo>
                <a:lnTo>
                  <a:pt x="223" y="1907"/>
                </a:lnTo>
                <a:lnTo>
                  <a:pt x="225" y="1905"/>
                </a:lnTo>
                <a:lnTo>
                  <a:pt x="228" y="1904"/>
                </a:lnTo>
                <a:lnTo>
                  <a:pt x="229" y="1900"/>
                </a:lnTo>
                <a:lnTo>
                  <a:pt x="226" y="1895"/>
                </a:lnTo>
                <a:lnTo>
                  <a:pt x="222" y="1894"/>
                </a:lnTo>
                <a:lnTo>
                  <a:pt x="215" y="1892"/>
                </a:lnTo>
                <a:lnTo>
                  <a:pt x="212" y="1890"/>
                </a:lnTo>
                <a:lnTo>
                  <a:pt x="215" y="1887"/>
                </a:lnTo>
                <a:lnTo>
                  <a:pt x="214" y="1884"/>
                </a:lnTo>
                <a:lnTo>
                  <a:pt x="209" y="1880"/>
                </a:lnTo>
                <a:lnTo>
                  <a:pt x="205" y="1877"/>
                </a:lnTo>
                <a:lnTo>
                  <a:pt x="199" y="1875"/>
                </a:lnTo>
                <a:lnTo>
                  <a:pt x="199" y="1867"/>
                </a:lnTo>
                <a:lnTo>
                  <a:pt x="205" y="1866"/>
                </a:lnTo>
                <a:lnTo>
                  <a:pt x="211" y="1862"/>
                </a:lnTo>
                <a:lnTo>
                  <a:pt x="212" y="1857"/>
                </a:lnTo>
                <a:lnTo>
                  <a:pt x="214" y="1855"/>
                </a:lnTo>
                <a:lnTo>
                  <a:pt x="218" y="1850"/>
                </a:lnTo>
                <a:lnTo>
                  <a:pt x="218" y="1847"/>
                </a:lnTo>
                <a:lnTo>
                  <a:pt x="208" y="1847"/>
                </a:lnTo>
                <a:lnTo>
                  <a:pt x="204" y="1851"/>
                </a:lnTo>
                <a:lnTo>
                  <a:pt x="204" y="1845"/>
                </a:lnTo>
                <a:lnTo>
                  <a:pt x="209" y="1844"/>
                </a:lnTo>
                <a:lnTo>
                  <a:pt x="214" y="1841"/>
                </a:lnTo>
                <a:lnTo>
                  <a:pt x="219" y="1836"/>
                </a:lnTo>
                <a:lnTo>
                  <a:pt x="221" y="1831"/>
                </a:lnTo>
                <a:lnTo>
                  <a:pt x="226" y="1830"/>
                </a:lnTo>
                <a:lnTo>
                  <a:pt x="233" y="1832"/>
                </a:lnTo>
                <a:lnTo>
                  <a:pt x="240" y="1836"/>
                </a:lnTo>
                <a:lnTo>
                  <a:pt x="249" y="1837"/>
                </a:lnTo>
                <a:lnTo>
                  <a:pt x="256" y="1839"/>
                </a:lnTo>
                <a:lnTo>
                  <a:pt x="259" y="1835"/>
                </a:lnTo>
                <a:lnTo>
                  <a:pt x="259" y="1830"/>
                </a:lnTo>
                <a:lnTo>
                  <a:pt x="256" y="1826"/>
                </a:lnTo>
                <a:lnTo>
                  <a:pt x="252" y="1816"/>
                </a:lnTo>
                <a:lnTo>
                  <a:pt x="255" y="1811"/>
                </a:lnTo>
                <a:lnTo>
                  <a:pt x="253" y="1804"/>
                </a:lnTo>
                <a:lnTo>
                  <a:pt x="252" y="1799"/>
                </a:lnTo>
                <a:lnTo>
                  <a:pt x="248" y="1794"/>
                </a:lnTo>
                <a:lnTo>
                  <a:pt x="240" y="1795"/>
                </a:lnTo>
                <a:lnTo>
                  <a:pt x="235" y="1795"/>
                </a:lnTo>
                <a:lnTo>
                  <a:pt x="235" y="1786"/>
                </a:lnTo>
                <a:lnTo>
                  <a:pt x="229" y="1785"/>
                </a:lnTo>
                <a:lnTo>
                  <a:pt x="228" y="1785"/>
                </a:lnTo>
                <a:lnTo>
                  <a:pt x="226" y="1779"/>
                </a:lnTo>
                <a:lnTo>
                  <a:pt x="222" y="1781"/>
                </a:lnTo>
                <a:lnTo>
                  <a:pt x="216" y="1782"/>
                </a:lnTo>
                <a:lnTo>
                  <a:pt x="212" y="1790"/>
                </a:lnTo>
                <a:lnTo>
                  <a:pt x="215" y="1797"/>
                </a:lnTo>
                <a:lnTo>
                  <a:pt x="218" y="1804"/>
                </a:lnTo>
                <a:lnTo>
                  <a:pt x="222" y="1809"/>
                </a:lnTo>
                <a:lnTo>
                  <a:pt x="225" y="1815"/>
                </a:lnTo>
                <a:lnTo>
                  <a:pt x="226" y="1820"/>
                </a:lnTo>
                <a:lnTo>
                  <a:pt x="225" y="1822"/>
                </a:lnTo>
                <a:lnTo>
                  <a:pt x="221" y="1826"/>
                </a:lnTo>
                <a:lnTo>
                  <a:pt x="216" y="1825"/>
                </a:lnTo>
                <a:lnTo>
                  <a:pt x="215" y="1819"/>
                </a:lnTo>
                <a:lnTo>
                  <a:pt x="215" y="1816"/>
                </a:lnTo>
                <a:lnTo>
                  <a:pt x="209" y="1816"/>
                </a:lnTo>
                <a:lnTo>
                  <a:pt x="206" y="1814"/>
                </a:lnTo>
                <a:lnTo>
                  <a:pt x="205" y="1810"/>
                </a:lnTo>
                <a:lnTo>
                  <a:pt x="205" y="1804"/>
                </a:lnTo>
                <a:lnTo>
                  <a:pt x="204" y="1799"/>
                </a:lnTo>
                <a:lnTo>
                  <a:pt x="194" y="1800"/>
                </a:lnTo>
                <a:lnTo>
                  <a:pt x="187" y="1801"/>
                </a:lnTo>
                <a:lnTo>
                  <a:pt x="179" y="1797"/>
                </a:lnTo>
                <a:lnTo>
                  <a:pt x="179" y="1794"/>
                </a:lnTo>
                <a:lnTo>
                  <a:pt x="182" y="1786"/>
                </a:lnTo>
                <a:lnTo>
                  <a:pt x="181" y="1780"/>
                </a:lnTo>
                <a:lnTo>
                  <a:pt x="171" y="1785"/>
                </a:lnTo>
                <a:lnTo>
                  <a:pt x="164" y="1784"/>
                </a:lnTo>
                <a:lnTo>
                  <a:pt x="155" y="1782"/>
                </a:lnTo>
                <a:lnTo>
                  <a:pt x="147" y="1781"/>
                </a:lnTo>
                <a:lnTo>
                  <a:pt x="138" y="1777"/>
                </a:lnTo>
                <a:lnTo>
                  <a:pt x="131" y="1779"/>
                </a:lnTo>
                <a:lnTo>
                  <a:pt x="128" y="1791"/>
                </a:lnTo>
                <a:lnTo>
                  <a:pt x="124" y="1796"/>
                </a:lnTo>
                <a:lnTo>
                  <a:pt x="121" y="1802"/>
                </a:lnTo>
                <a:lnTo>
                  <a:pt x="123" y="1805"/>
                </a:lnTo>
                <a:lnTo>
                  <a:pt x="121" y="1815"/>
                </a:lnTo>
                <a:lnTo>
                  <a:pt x="115" y="1820"/>
                </a:lnTo>
                <a:lnTo>
                  <a:pt x="111" y="1821"/>
                </a:lnTo>
                <a:lnTo>
                  <a:pt x="104" y="1815"/>
                </a:lnTo>
                <a:lnTo>
                  <a:pt x="103" y="1812"/>
                </a:lnTo>
                <a:lnTo>
                  <a:pt x="98" y="1811"/>
                </a:lnTo>
                <a:lnTo>
                  <a:pt x="84" y="1811"/>
                </a:lnTo>
                <a:lnTo>
                  <a:pt x="79" y="1810"/>
                </a:lnTo>
                <a:lnTo>
                  <a:pt x="73" y="1807"/>
                </a:lnTo>
                <a:lnTo>
                  <a:pt x="63" y="1809"/>
                </a:lnTo>
                <a:lnTo>
                  <a:pt x="59" y="1800"/>
                </a:lnTo>
                <a:lnTo>
                  <a:pt x="63" y="1794"/>
                </a:lnTo>
                <a:lnTo>
                  <a:pt x="66" y="1791"/>
                </a:lnTo>
                <a:lnTo>
                  <a:pt x="64" y="1785"/>
                </a:lnTo>
                <a:lnTo>
                  <a:pt x="59" y="1785"/>
                </a:lnTo>
                <a:lnTo>
                  <a:pt x="50" y="1784"/>
                </a:lnTo>
                <a:lnTo>
                  <a:pt x="46" y="1779"/>
                </a:lnTo>
                <a:lnTo>
                  <a:pt x="44" y="1771"/>
                </a:lnTo>
                <a:lnTo>
                  <a:pt x="43" y="1764"/>
                </a:lnTo>
                <a:lnTo>
                  <a:pt x="47" y="1761"/>
                </a:lnTo>
                <a:lnTo>
                  <a:pt x="52" y="1754"/>
                </a:lnTo>
                <a:lnTo>
                  <a:pt x="54" y="1754"/>
                </a:lnTo>
                <a:lnTo>
                  <a:pt x="62" y="1756"/>
                </a:lnTo>
                <a:lnTo>
                  <a:pt x="63" y="1749"/>
                </a:lnTo>
                <a:lnTo>
                  <a:pt x="63" y="1742"/>
                </a:lnTo>
                <a:lnTo>
                  <a:pt x="70" y="1742"/>
                </a:lnTo>
                <a:lnTo>
                  <a:pt x="71" y="1736"/>
                </a:lnTo>
                <a:lnTo>
                  <a:pt x="74" y="1731"/>
                </a:lnTo>
                <a:lnTo>
                  <a:pt x="70" y="1731"/>
                </a:lnTo>
                <a:lnTo>
                  <a:pt x="63" y="1730"/>
                </a:lnTo>
                <a:lnTo>
                  <a:pt x="57" y="1731"/>
                </a:lnTo>
                <a:lnTo>
                  <a:pt x="52" y="1734"/>
                </a:lnTo>
                <a:lnTo>
                  <a:pt x="46" y="1737"/>
                </a:lnTo>
                <a:lnTo>
                  <a:pt x="39" y="1732"/>
                </a:lnTo>
                <a:lnTo>
                  <a:pt x="37" y="1727"/>
                </a:lnTo>
                <a:lnTo>
                  <a:pt x="36" y="1724"/>
                </a:lnTo>
                <a:lnTo>
                  <a:pt x="32" y="1717"/>
                </a:lnTo>
                <a:lnTo>
                  <a:pt x="23" y="1717"/>
                </a:lnTo>
                <a:lnTo>
                  <a:pt x="19" y="1715"/>
                </a:lnTo>
                <a:lnTo>
                  <a:pt x="15" y="1711"/>
                </a:lnTo>
                <a:lnTo>
                  <a:pt x="12" y="1704"/>
                </a:lnTo>
                <a:lnTo>
                  <a:pt x="12" y="1696"/>
                </a:lnTo>
                <a:lnTo>
                  <a:pt x="6" y="1694"/>
                </a:lnTo>
                <a:lnTo>
                  <a:pt x="9" y="1684"/>
                </a:lnTo>
                <a:lnTo>
                  <a:pt x="9" y="1676"/>
                </a:lnTo>
                <a:lnTo>
                  <a:pt x="10" y="1670"/>
                </a:lnTo>
                <a:lnTo>
                  <a:pt x="13" y="1664"/>
                </a:lnTo>
                <a:lnTo>
                  <a:pt x="15" y="1659"/>
                </a:lnTo>
                <a:lnTo>
                  <a:pt x="19" y="1658"/>
                </a:lnTo>
                <a:lnTo>
                  <a:pt x="20" y="1653"/>
                </a:lnTo>
                <a:lnTo>
                  <a:pt x="15" y="1641"/>
                </a:lnTo>
                <a:lnTo>
                  <a:pt x="13" y="1635"/>
                </a:lnTo>
                <a:lnTo>
                  <a:pt x="25" y="1635"/>
                </a:lnTo>
                <a:lnTo>
                  <a:pt x="26" y="1633"/>
                </a:lnTo>
                <a:lnTo>
                  <a:pt x="30" y="1633"/>
                </a:lnTo>
                <a:lnTo>
                  <a:pt x="32" y="1624"/>
                </a:lnTo>
                <a:lnTo>
                  <a:pt x="36" y="1613"/>
                </a:lnTo>
                <a:lnTo>
                  <a:pt x="37" y="1608"/>
                </a:lnTo>
                <a:lnTo>
                  <a:pt x="36" y="1603"/>
                </a:lnTo>
                <a:lnTo>
                  <a:pt x="39" y="1595"/>
                </a:lnTo>
                <a:lnTo>
                  <a:pt x="40" y="1586"/>
                </a:lnTo>
                <a:lnTo>
                  <a:pt x="40" y="1580"/>
                </a:lnTo>
                <a:lnTo>
                  <a:pt x="35" y="1579"/>
                </a:lnTo>
                <a:lnTo>
                  <a:pt x="30" y="1580"/>
                </a:lnTo>
                <a:lnTo>
                  <a:pt x="23" y="1578"/>
                </a:lnTo>
                <a:lnTo>
                  <a:pt x="12" y="1576"/>
                </a:lnTo>
                <a:lnTo>
                  <a:pt x="5" y="1576"/>
                </a:lnTo>
                <a:lnTo>
                  <a:pt x="0" y="1575"/>
                </a:lnTo>
                <a:lnTo>
                  <a:pt x="0" y="1575"/>
                </a:lnTo>
                <a:lnTo>
                  <a:pt x="6" y="1573"/>
                </a:lnTo>
                <a:lnTo>
                  <a:pt x="10" y="1568"/>
                </a:lnTo>
                <a:lnTo>
                  <a:pt x="15" y="1560"/>
                </a:lnTo>
                <a:lnTo>
                  <a:pt x="15" y="1551"/>
                </a:lnTo>
                <a:lnTo>
                  <a:pt x="15" y="1553"/>
                </a:lnTo>
                <a:lnTo>
                  <a:pt x="10" y="1546"/>
                </a:lnTo>
                <a:lnTo>
                  <a:pt x="15" y="1543"/>
                </a:lnTo>
                <a:lnTo>
                  <a:pt x="19" y="1540"/>
                </a:lnTo>
                <a:lnTo>
                  <a:pt x="22" y="1539"/>
                </a:lnTo>
                <a:lnTo>
                  <a:pt x="26" y="1541"/>
                </a:lnTo>
                <a:lnTo>
                  <a:pt x="33" y="1541"/>
                </a:lnTo>
                <a:lnTo>
                  <a:pt x="37" y="1546"/>
                </a:lnTo>
                <a:lnTo>
                  <a:pt x="44" y="1555"/>
                </a:lnTo>
                <a:lnTo>
                  <a:pt x="56" y="1556"/>
                </a:lnTo>
                <a:lnTo>
                  <a:pt x="70" y="1559"/>
                </a:lnTo>
                <a:lnTo>
                  <a:pt x="79" y="1560"/>
                </a:lnTo>
                <a:lnTo>
                  <a:pt x="86" y="1558"/>
                </a:lnTo>
                <a:lnTo>
                  <a:pt x="94" y="1555"/>
                </a:lnTo>
                <a:lnTo>
                  <a:pt x="100" y="1555"/>
                </a:lnTo>
                <a:lnTo>
                  <a:pt x="104" y="1561"/>
                </a:lnTo>
                <a:lnTo>
                  <a:pt x="108" y="1564"/>
                </a:lnTo>
                <a:lnTo>
                  <a:pt x="115" y="1564"/>
                </a:lnTo>
                <a:lnTo>
                  <a:pt x="115" y="1560"/>
                </a:lnTo>
                <a:lnTo>
                  <a:pt x="121" y="1556"/>
                </a:lnTo>
                <a:lnTo>
                  <a:pt x="125" y="1550"/>
                </a:lnTo>
                <a:lnTo>
                  <a:pt x="131" y="1541"/>
                </a:lnTo>
                <a:lnTo>
                  <a:pt x="133" y="1538"/>
                </a:lnTo>
                <a:lnTo>
                  <a:pt x="134" y="1533"/>
                </a:lnTo>
                <a:lnTo>
                  <a:pt x="138" y="1529"/>
                </a:lnTo>
                <a:lnTo>
                  <a:pt x="140" y="1525"/>
                </a:lnTo>
                <a:lnTo>
                  <a:pt x="135" y="1518"/>
                </a:lnTo>
                <a:lnTo>
                  <a:pt x="138" y="1515"/>
                </a:lnTo>
                <a:lnTo>
                  <a:pt x="142" y="1514"/>
                </a:lnTo>
                <a:lnTo>
                  <a:pt x="138" y="1515"/>
                </a:lnTo>
                <a:lnTo>
                  <a:pt x="141" y="1508"/>
                </a:lnTo>
                <a:lnTo>
                  <a:pt x="141" y="1503"/>
                </a:lnTo>
                <a:lnTo>
                  <a:pt x="138" y="1498"/>
                </a:lnTo>
                <a:lnTo>
                  <a:pt x="135" y="1495"/>
                </a:lnTo>
                <a:lnTo>
                  <a:pt x="133" y="1491"/>
                </a:lnTo>
                <a:lnTo>
                  <a:pt x="137" y="1486"/>
                </a:lnTo>
                <a:lnTo>
                  <a:pt x="142" y="1481"/>
                </a:lnTo>
                <a:lnTo>
                  <a:pt x="141" y="1480"/>
                </a:lnTo>
                <a:lnTo>
                  <a:pt x="135" y="1474"/>
                </a:lnTo>
                <a:lnTo>
                  <a:pt x="131" y="1473"/>
                </a:lnTo>
                <a:lnTo>
                  <a:pt x="128" y="1474"/>
                </a:lnTo>
                <a:lnTo>
                  <a:pt x="124" y="1466"/>
                </a:lnTo>
                <a:lnTo>
                  <a:pt x="123" y="1460"/>
                </a:lnTo>
                <a:lnTo>
                  <a:pt x="115" y="1461"/>
                </a:lnTo>
                <a:lnTo>
                  <a:pt x="108" y="1459"/>
                </a:lnTo>
                <a:lnTo>
                  <a:pt x="106" y="1456"/>
                </a:lnTo>
                <a:lnTo>
                  <a:pt x="104" y="1453"/>
                </a:lnTo>
                <a:lnTo>
                  <a:pt x="104" y="1445"/>
                </a:lnTo>
                <a:lnTo>
                  <a:pt x="101" y="1439"/>
                </a:lnTo>
                <a:lnTo>
                  <a:pt x="101" y="1433"/>
                </a:lnTo>
                <a:lnTo>
                  <a:pt x="97" y="1428"/>
                </a:lnTo>
                <a:lnTo>
                  <a:pt x="93" y="1421"/>
                </a:lnTo>
                <a:lnTo>
                  <a:pt x="87" y="1416"/>
                </a:lnTo>
                <a:lnTo>
                  <a:pt x="83" y="1410"/>
                </a:lnTo>
                <a:lnTo>
                  <a:pt x="79" y="1403"/>
                </a:lnTo>
                <a:lnTo>
                  <a:pt x="87" y="1405"/>
                </a:lnTo>
                <a:lnTo>
                  <a:pt x="94" y="1406"/>
                </a:lnTo>
                <a:lnTo>
                  <a:pt x="97" y="1406"/>
                </a:lnTo>
                <a:lnTo>
                  <a:pt x="100" y="1405"/>
                </a:lnTo>
                <a:lnTo>
                  <a:pt x="98" y="1395"/>
                </a:lnTo>
                <a:lnTo>
                  <a:pt x="98" y="1387"/>
                </a:lnTo>
                <a:lnTo>
                  <a:pt x="97" y="1382"/>
                </a:lnTo>
                <a:lnTo>
                  <a:pt x="100" y="1377"/>
                </a:lnTo>
                <a:lnTo>
                  <a:pt x="101" y="1372"/>
                </a:lnTo>
                <a:lnTo>
                  <a:pt x="101" y="1368"/>
                </a:lnTo>
                <a:lnTo>
                  <a:pt x="103" y="1363"/>
                </a:lnTo>
                <a:lnTo>
                  <a:pt x="110" y="1359"/>
                </a:lnTo>
                <a:lnTo>
                  <a:pt x="115" y="1359"/>
                </a:lnTo>
                <a:lnTo>
                  <a:pt x="121" y="1355"/>
                </a:lnTo>
                <a:lnTo>
                  <a:pt x="124" y="1359"/>
                </a:lnTo>
                <a:lnTo>
                  <a:pt x="128" y="1362"/>
                </a:lnTo>
                <a:lnTo>
                  <a:pt x="130" y="1352"/>
                </a:lnTo>
                <a:lnTo>
                  <a:pt x="124" y="1349"/>
                </a:lnTo>
                <a:lnTo>
                  <a:pt x="117" y="1347"/>
                </a:lnTo>
                <a:lnTo>
                  <a:pt x="118" y="1343"/>
                </a:lnTo>
                <a:lnTo>
                  <a:pt x="117" y="1340"/>
                </a:lnTo>
                <a:lnTo>
                  <a:pt x="115" y="1340"/>
                </a:lnTo>
                <a:lnTo>
                  <a:pt x="115" y="1337"/>
                </a:lnTo>
                <a:lnTo>
                  <a:pt x="111" y="1333"/>
                </a:lnTo>
                <a:lnTo>
                  <a:pt x="107" y="1330"/>
                </a:lnTo>
                <a:lnTo>
                  <a:pt x="108" y="1325"/>
                </a:lnTo>
                <a:lnTo>
                  <a:pt x="111" y="1319"/>
                </a:lnTo>
                <a:lnTo>
                  <a:pt x="113" y="1314"/>
                </a:lnTo>
                <a:lnTo>
                  <a:pt x="114" y="1307"/>
                </a:lnTo>
                <a:lnTo>
                  <a:pt x="110" y="1303"/>
                </a:lnTo>
                <a:lnTo>
                  <a:pt x="107" y="1304"/>
                </a:lnTo>
                <a:lnTo>
                  <a:pt x="107" y="1293"/>
                </a:lnTo>
                <a:lnTo>
                  <a:pt x="111" y="1287"/>
                </a:lnTo>
                <a:lnTo>
                  <a:pt x="121" y="1279"/>
                </a:lnTo>
                <a:lnTo>
                  <a:pt x="130" y="1274"/>
                </a:lnTo>
                <a:lnTo>
                  <a:pt x="138" y="1270"/>
                </a:lnTo>
                <a:lnTo>
                  <a:pt x="150" y="1267"/>
                </a:lnTo>
                <a:lnTo>
                  <a:pt x="162" y="1265"/>
                </a:lnTo>
                <a:lnTo>
                  <a:pt x="174" y="1265"/>
                </a:lnTo>
                <a:lnTo>
                  <a:pt x="189" y="1264"/>
                </a:lnTo>
                <a:lnTo>
                  <a:pt x="199" y="1263"/>
                </a:lnTo>
                <a:lnTo>
                  <a:pt x="209" y="1263"/>
                </a:lnTo>
                <a:lnTo>
                  <a:pt x="222" y="1264"/>
                </a:lnTo>
                <a:lnTo>
                  <a:pt x="231" y="1265"/>
                </a:lnTo>
                <a:lnTo>
                  <a:pt x="239" y="1267"/>
                </a:lnTo>
                <a:lnTo>
                  <a:pt x="249" y="1268"/>
                </a:lnTo>
                <a:lnTo>
                  <a:pt x="256" y="1268"/>
                </a:lnTo>
                <a:lnTo>
                  <a:pt x="266" y="1269"/>
                </a:lnTo>
                <a:lnTo>
                  <a:pt x="266" y="1260"/>
                </a:lnTo>
                <a:lnTo>
                  <a:pt x="265" y="1254"/>
                </a:lnTo>
                <a:lnTo>
                  <a:pt x="263" y="1244"/>
                </a:lnTo>
                <a:lnTo>
                  <a:pt x="262" y="1234"/>
                </a:lnTo>
                <a:lnTo>
                  <a:pt x="263" y="1230"/>
                </a:lnTo>
                <a:lnTo>
                  <a:pt x="258" y="1222"/>
                </a:lnTo>
                <a:lnTo>
                  <a:pt x="260" y="1219"/>
                </a:lnTo>
                <a:lnTo>
                  <a:pt x="263" y="1212"/>
                </a:lnTo>
                <a:lnTo>
                  <a:pt x="259" y="1209"/>
                </a:lnTo>
                <a:lnTo>
                  <a:pt x="255" y="1204"/>
                </a:lnTo>
                <a:lnTo>
                  <a:pt x="255" y="1197"/>
                </a:lnTo>
                <a:lnTo>
                  <a:pt x="258" y="1183"/>
                </a:lnTo>
                <a:lnTo>
                  <a:pt x="262" y="1179"/>
                </a:lnTo>
                <a:lnTo>
                  <a:pt x="267" y="1177"/>
                </a:lnTo>
                <a:lnTo>
                  <a:pt x="265" y="1173"/>
                </a:lnTo>
                <a:lnTo>
                  <a:pt x="260" y="1174"/>
                </a:lnTo>
                <a:lnTo>
                  <a:pt x="258" y="1169"/>
                </a:lnTo>
                <a:lnTo>
                  <a:pt x="262" y="1165"/>
                </a:lnTo>
                <a:lnTo>
                  <a:pt x="269" y="1160"/>
                </a:lnTo>
                <a:lnTo>
                  <a:pt x="273" y="1162"/>
                </a:lnTo>
                <a:lnTo>
                  <a:pt x="276" y="1157"/>
                </a:lnTo>
                <a:lnTo>
                  <a:pt x="282" y="1155"/>
                </a:lnTo>
                <a:lnTo>
                  <a:pt x="289" y="1153"/>
                </a:lnTo>
                <a:lnTo>
                  <a:pt x="296" y="1152"/>
                </a:lnTo>
                <a:lnTo>
                  <a:pt x="294" y="1145"/>
                </a:lnTo>
                <a:lnTo>
                  <a:pt x="289" y="1144"/>
                </a:lnTo>
                <a:lnTo>
                  <a:pt x="279" y="1139"/>
                </a:lnTo>
                <a:lnTo>
                  <a:pt x="270" y="1135"/>
                </a:lnTo>
                <a:lnTo>
                  <a:pt x="262" y="1132"/>
                </a:lnTo>
                <a:lnTo>
                  <a:pt x="255" y="1130"/>
                </a:lnTo>
                <a:lnTo>
                  <a:pt x="245" y="1132"/>
                </a:lnTo>
                <a:lnTo>
                  <a:pt x="239" y="1133"/>
                </a:lnTo>
                <a:lnTo>
                  <a:pt x="231" y="1133"/>
                </a:lnTo>
                <a:lnTo>
                  <a:pt x="221" y="1129"/>
                </a:lnTo>
                <a:lnTo>
                  <a:pt x="211" y="1127"/>
                </a:lnTo>
                <a:lnTo>
                  <a:pt x="199" y="1122"/>
                </a:lnTo>
                <a:lnTo>
                  <a:pt x="191" y="1117"/>
                </a:lnTo>
                <a:lnTo>
                  <a:pt x="187" y="1107"/>
                </a:lnTo>
                <a:lnTo>
                  <a:pt x="178" y="1101"/>
                </a:lnTo>
                <a:lnTo>
                  <a:pt x="175" y="1096"/>
                </a:lnTo>
                <a:lnTo>
                  <a:pt x="182" y="1094"/>
                </a:lnTo>
                <a:lnTo>
                  <a:pt x="192" y="1096"/>
                </a:lnTo>
                <a:lnTo>
                  <a:pt x="195" y="1091"/>
                </a:lnTo>
                <a:lnTo>
                  <a:pt x="204" y="1089"/>
                </a:lnTo>
                <a:lnTo>
                  <a:pt x="209" y="1091"/>
                </a:lnTo>
                <a:lnTo>
                  <a:pt x="219" y="1092"/>
                </a:lnTo>
                <a:lnTo>
                  <a:pt x="222" y="1083"/>
                </a:lnTo>
                <a:lnTo>
                  <a:pt x="229" y="1083"/>
                </a:lnTo>
                <a:lnTo>
                  <a:pt x="236" y="1082"/>
                </a:lnTo>
                <a:lnTo>
                  <a:pt x="235" y="1076"/>
                </a:lnTo>
                <a:lnTo>
                  <a:pt x="231" y="1067"/>
                </a:lnTo>
                <a:lnTo>
                  <a:pt x="235" y="1063"/>
                </a:lnTo>
                <a:lnTo>
                  <a:pt x="240" y="1066"/>
                </a:lnTo>
                <a:lnTo>
                  <a:pt x="243" y="1062"/>
                </a:lnTo>
                <a:lnTo>
                  <a:pt x="248" y="1063"/>
                </a:lnTo>
                <a:lnTo>
                  <a:pt x="252" y="1058"/>
                </a:lnTo>
                <a:lnTo>
                  <a:pt x="252" y="1048"/>
                </a:lnTo>
                <a:lnTo>
                  <a:pt x="253" y="1042"/>
                </a:lnTo>
                <a:lnTo>
                  <a:pt x="249" y="1044"/>
                </a:lnTo>
                <a:lnTo>
                  <a:pt x="245" y="1044"/>
                </a:lnTo>
                <a:lnTo>
                  <a:pt x="242" y="1038"/>
                </a:lnTo>
                <a:lnTo>
                  <a:pt x="240" y="1036"/>
                </a:lnTo>
                <a:lnTo>
                  <a:pt x="248" y="1033"/>
                </a:lnTo>
                <a:lnTo>
                  <a:pt x="253" y="1033"/>
                </a:lnTo>
                <a:lnTo>
                  <a:pt x="255" y="1027"/>
                </a:lnTo>
                <a:lnTo>
                  <a:pt x="256" y="1026"/>
                </a:lnTo>
                <a:lnTo>
                  <a:pt x="253" y="1022"/>
                </a:lnTo>
                <a:lnTo>
                  <a:pt x="249" y="1019"/>
                </a:lnTo>
                <a:lnTo>
                  <a:pt x="243" y="1022"/>
                </a:lnTo>
                <a:lnTo>
                  <a:pt x="242" y="1018"/>
                </a:lnTo>
                <a:lnTo>
                  <a:pt x="243" y="1014"/>
                </a:lnTo>
                <a:lnTo>
                  <a:pt x="245" y="1007"/>
                </a:lnTo>
                <a:lnTo>
                  <a:pt x="243" y="1001"/>
                </a:lnTo>
                <a:lnTo>
                  <a:pt x="246" y="998"/>
                </a:lnTo>
                <a:lnTo>
                  <a:pt x="252" y="1001"/>
                </a:lnTo>
                <a:lnTo>
                  <a:pt x="256" y="996"/>
                </a:lnTo>
                <a:lnTo>
                  <a:pt x="255" y="991"/>
                </a:lnTo>
                <a:lnTo>
                  <a:pt x="252" y="987"/>
                </a:lnTo>
                <a:lnTo>
                  <a:pt x="250" y="978"/>
                </a:lnTo>
                <a:lnTo>
                  <a:pt x="250" y="967"/>
                </a:lnTo>
                <a:lnTo>
                  <a:pt x="252" y="959"/>
                </a:lnTo>
                <a:lnTo>
                  <a:pt x="255" y="956"/>
                </a:lnTo>
                <a:lnTo>
                  <a:pt x="253" y="951"/>
                </a:lnTo>
                <a:lnTo>
                  <a:pt x="255" y="947"/>
                </a:lnTo>
                <a:lnTo>
                  <a:pt x="256" y="942"/>
                </a:lnTo>
                <a:lnTo>
                  <a:pt x="260" y="938"/>
                </a:lnTo>
                <a:lnTo>
                  <a:pt x="260" y="936"/>
                </a:lnTo>
                <a:lnTo>
                  <a:pt x="259" y="927"/>
                </a:lnTo>
                <a:lnTo>
                  <a:pt x="260" y="924"/>
                </a:lnTo>
                <a:lnTo>
                  <a:pt x="263" y="918"/>
                </a:lnTo>
                <a:lnTo>
                  <a:pt x="263" y="906"/>
                </a:lnTo>
                <a:lnTo>
                  <a:pt x="262" y="901"/>
                </a:lnTo>
                <a:lnTo>
                  <a:pt x="255" y="898"/>
                </a:lnTo>
                <a:lnTo>
                  <a:pt x="256" y="893"/>
                </a:lnTo>
                <a:lnTo>
                  <a:pt x="262" y="893"/>
                </a:lnTo>
                <a:lnTo>
                  <a:pt x="263" y="886"/>
                </a:lnTo>
                <a:lnTo>
                  <a:pt x="256" y="887"/>
                </a:lnTo>
                <a:lnTo>
                  <a:pt x="253" y="884"/>
                </a:lnTo>
                <a:lnTo>
                  <a:pt x="248" y="883"/>
                </a:lnTo>
                <a:lnTo>
                  <a:pt x="240" y="882"/>
                </a:lnTo>
                <a:lnTo>
                  <a:pt x="235" y="882"/>
                </a:lnTo>
                <a:lnTo>
                  <a:pt x="229" y="881"/>
                </a:lnTo>
                <a:lnTo>
                  <a:pt x="228" y="877"/>
                </a:lnTo>
                <a:lnTo>
                  <a:pt x="223" y="874"/>
                </a:lnTo>
                <a:lnTo>
                  <a:pt x="222" y="872"/>
                </a:lnTo>
                <a:lnTo>
                  <a:pt x="225" y="868"/>
                </a:lnTo>
                <a:lnTo>
                  <a:pt x="229" y="862"/>
                </a:lnTo>
                <a:lnTo>
                  <a:pt x="229" y="857"/>
                </a:lnTo>
                <a:lnTo>
                  <a:pt x="233" y="852"/>
                </a:lnTo>
                <a:lnTo>
                  <a:pt x="238" y="847"/>
                </a:lnTo>
                <a:lnTo>
                  <a:pt x="243" y="842"/>
                </a:lnTo>
                <a:lnTo>
                  <a:pt x="248" y="842"/>
                </a:lnTo>
                <a:lnTo>
                  <a:pt x="250" y="835"/>
                </a:lnTo>
                <a:lnTo>
                  <a:pt x="248" y="832"/>
                </a:lnTo>
                <a:lnTo>
                  <a:pt x="250" y="826"/>
                </a:lnTo>
                <a:lnTo>
                  <a:pt x="253" y="821"/>
                </a:lnTo>
                <a:lnTo>
                  <a:pt x="255" y="813"/>
                </a:lnTo>
                <a:lnTo>
                  <a:pt x="256" y="808"/>
                </a:lnTo>
                <a:lnTo>
                  <a:pt x="262" y="807"/>
                </a:lnTo>
                <a:lnTo>
                  <a:pt x="266" y="810"/>
                </a:lnTo>
                <a:lnTo>
                  <a:pt x="270" y="810"/>
                </a:lnTo>
                <a:lnTo>
                  <a:pt x="277" y="808"/>
                </a:lnTo>
                <a:lnTo>
                  <a:pt x="279" y="801"/>
                </a:lnTo>
                <a:lnTo>
                  <a:pt x="282" y="796"/>
                </a:lnTo>
                <a:lnTo>
                  <a:pt x="283" y="793"/>
                </a:lnTo>
                <a:lnTo>
                  <a:pt x="276" y="793"/>
                </a:lnTo>
                <a:lnTo>
                  <a:pt x="279" y="788"/>
                </a:lnTo>
                <a:lnTo>
                  <a:pt x="285" y="787"/>
                </a:lnTo>
                <a:lnTo>
                  <a:pt x="289" y="786"/>
                </a:lnTo>
                <a:lnTo>
                  <a:pt x="292" y="786"/>
                </a:lnTo>
                <a:lnTo>
                  <a:pt x="292" y="785"/>
                </a:lnTo>
                <a:lnTo>
                  <a:pt x="293" y="781"/>
                </a:lnTo>
                <a:lnTo>
                  <a:pt x="297" y="782"/>
                </a:lnTo>
                <a:lnTo>
                  <a:pt x="304" y="782"/>
                </a:lnTo>
                <a:lnTo>
                  <a:pt x="309" y="783"/>
                </a:lnTo>
                <a:lnTo>
                  <a:pt x="309" y="778"/>
                </a:lnTo>
                <a:lnTo>
                  <a:pt x="310" y="775"/>
                </a:lnTo>
                <a:lnTo>
                  <a:pt x="317" y="773"/>
                </a:lnTo>
                <a:lnTo>
                  <a:pt x="319" y="770"/>
                </a:lnTo>
                <a:lnTo>
                  <a:pt x="323" y="771"/>
                </a:lnTo>
                <a:lnTo>
                  <a:pt x="323" y="775"/>
                </a:lnTo>
                <a:lnTo>
                  <a:pt x="330" y="775"/>
                </a:lnTo>
                <a:lnTo>
                  <a:pt x="333" y="771"/>
                </a:lnTo>
                <a:lnTo>
                  <a:pt x="333" y="765"/>
                </a:lnTo>
                <a:lnTo>
                  <a:pt x="331" y="761"/>
                </a:lnTo>
                <a:lnTo>
                  <a:pt x="331" y="762"/>
                </a:lnTo>
                <a:lnTo>
                  <a:pt x="327" y="761"/>
                </a:lnTo>
                <a:lnTo>
                  <a:pt x="323" y="760"/>
                </a:lnTo>
                <a:lnTo>
                  <a:pt x="316" y="758"/>
                </a:lnTo>
                <a:lnTo>
                  <a:pt x="310" y="757"/>
                </a:lnTo>
                <a:lnTo>
                  <a:pt x="303" y="756"/>
                </a:lnTo>
                <a:lnTo>
                  <a:pt x="303" y="750"/>
                </a:lnTo>
                <a:lnTo>
                  <a:pt x="297" y="747"/>
                </a:lnTo>
                <a:lnTo>
                  <a:pt x="290" y="747"/>
                </a:lnTo>
                <a:lnTo>
                  <a:pt x="286" y="746"/>
                </a:lnTo>
                <a:lnTo>
                  <a:pt x="282" y="745"/>
                </a:lnTo>
                <a:lnTo>
                  <a:pt x="276" y="748"/>
                </a:lnTo>
                <a:lnTo>
                  <a:pt x="275" y="752"/>
                </a:lnTo>
                <a:lnTo>
                  <a:pt x="272" y="755"/>
                </a:lnTo>
                <a:lnTo>
                  <a:pt x="269" y="750"/>
                </a:lnTo>
                <a:lnTo>
                  <a:pt x="265" y="746"/>
                </a:lnTo>
                <a:lnTo>
                  <a:pt x="260" y="743"/>
                </a:lnTo>
                <a:lnTo>
                  <a:pt x="253" y="738"/>
                </a:lnTo>
                <a:lnTo>
                  <a:pt x="250" y="732"/>
                </a:lnTo>
                <a:lnTo>
                  <a:pt x="255" y="727"/>
                </a:lnTo>
                <a:lnTo>
                  <a:pt x="253" y="720"/>
                </a:lnTo>
                <a:lnTo>
                  <a:pt x="252" y="712"/>
                </a:lnTo>
                <a:lnTo>
                  <a:pt x="255" y="710"/>
                </a:lnTo>
                <a:lnTo>
                  <a:pt x="259" y="703"/>
                </a:lnTo>
                <a:lnTo>
                  <a:pt x="266" y="698"/>
                </a:lnTo>
                <a:lnTo>
                  <a:pt x="276" y="698"/>
                </a:lnTo>
                <a:lnTo>
                  <a:pt x="280" y="695"/>
                </a:lnTo>
                <a:lnTo>
                  <a:pt x="286" y="692"/>
                </a:lnTo>
                <a:lnTo>
                  <a:pt x="290" y="688"/>
                </a:lnTo>
                <a:lnTo>
                  <a:pt x="292" y="686"/>
                </a:lnTo>
                <a:lnTo>
                  <a:pt x="292" y="682"/>
                </a:lnTo>
                <a:lnTo>
                  <a:pt x="292" y="683"/>
                </a:lnTo>
                <a:lnTo>
                  <a:pt x="285" y="678"/>
                </a:lnTo>
                <a:lnTo>
                  <a:pt x="279" y="675"/>
                </a:lnTo>
                <a:lnTo>
                  <a:pt x="276" y="672"/>
                </a:lnTo>
                <a:lnTo>
                  <a:pt x="280" y="670"/>
                </a:lnTo>
                <a:lnTo>
                  <a:pt x="285" y="665"/>
                </a:lnTo>
                <a:lnTo>
                  <a:pt x="289" y="665"/>
                </a:lnTo>
                <a:lnTo>
                  <a:pt x="292" y="658"/>
                </a:lnTo>
                <a:lnTo>
                  <a:pt x="294" y="653"/>
                </a:lnTo>
                <a:lnTo>
                  <a:pt x="297" y="650"/>
                </a:lnTo>
                <a:lnTo>
                  <a:pt x="302" y="646"/>
                </a:lnTo>
                <a:lnTo>
                  <a:pt x="303" y="642"/>
                </a:lnTo>
                <a:lnTo>
                  <a:pt x="302" y="638"/>
                </a:lnTo>
                <a:lnTo>
                  <a:pt x="306" y="637"/>
                </a:lnTo>
                <a:lnTo>
                  <a:pt x="310" y="636"/>
                </a:lnTo>
                <a:lnTo>
                  <a:pt x="313" y="632"/>
                </a:lnTo>
                <a:lnTo>
                  <a:pt x="313" y="630"/>
                </a:lnTo>
                <a:lnTo>
                  <a:pt x="316" y="625"/>
                </a:lnTo>
                <a:lnTo>
                  <a:pt x="320" y="622"/>
                </a:lnTo>
                <a:lnTo>
                  <a:pt x="321" y="618"/>
                </a:lnTo>
                <a:lnTo>
                  <a:pt x="319" y="615"/>
                </a:lnTo>
                <a:lnTo>
                  <a:pt x="313" y="612"/>
                </a:lnTo>
                <a:lnTo>
                  <a:pt x="307" y="610"/>
                </a:lnTo>
                <a:lnTo>
                  <a:pt x="303" y="606"/>
                </a:lnTo>
                <a:lnTo>
                  <a:pt x="299" y="602"/>
                </a:lnTo>
                <a:lnTo>
                  <a:pt x="293" y="600"/>
                </a:lnTo>
                <a:lnTo>
                  <a:pt x="287" y="598"/>
                </a:lnTo>
                <a:lnTo>
                  <a:pt x="282" y="597"/>
                </a:lnTo>
                <a:lnTo>
                  <a:pt x="283" y="593"/>
                </a:lnTo>
                <a:lnTo>
                  <a:pt x="287" y="588"/>
                </a:lnTo>
                <a:lnTo>
                  <a:pt x="294" y="586"/>
                </a:lnTo>
                <a:lnTo>
                  <a:pt x="299" y="580"/>
                </a:lnTo>
                <a:lnTo>
                  <a:pt x="306" y="580"/>
                </a:lnTo>
                <a:lnTo>
                  <a:pt x="306" y="572"/>
                </a:lnTo>
                <a:lnTo>
                  <a:pt x="307" y="566"/>
                </a:lnTo>
                <a:lnTo>
                  <a:pt x="306" y="559"/>
                </a:lnTo>
                <a:lnTo>
                  <a:pt x="302" y="554"/>
                </a:lnTo>
                <a:lnTo>
                  <a:pt x="300" y="549"/>
                </a:lnTo>
                <a:lnTo>
                  <a:pt x="297" y="545"/>
                </a:lnTo>
                <a:lnTo>
                  <a:pt x="300" y="542"/>
                </a:lnTo>
                <a:lnTo>
                  <a:pt x="303" y="540"/>
                </a:lnTo>
                <a:lnTo>
                  <a:pt x="302" y="536"/>
                </a:lnTo>
                <a:lnTo>
                  <a:pt x="299" y="534"/>
                </a:lnTo>
                <a:lnTo>
                  <a:pt x="299" y="530"/>
                </a:lnTo>
                <a:lnTo>
                  <a:pt x="303" y="526"/>
                </a:lnTo>
                <a:lnTo>
                  <a:pt x="309" y="522"/>
                </a:lnTo>
                <a:lnTo>
                  <a:pt x="309" y="516"/>
                </a:lnTo>
                <a:lnTo>
                  <a:pt x="306" y="512"/>
                </a:lnTo>
                <a:lnTo>
                  <a:pt x="302" y="511"/>
                </a:lnTo>
                <a:lnTo>
                  <a:pt x="297" y="514"/>
                </a:lnTo>
                <a:lnTo>
                  <a:pt x="294" y="514"/>
                </a:lnTo>
                <a:lnTo>
                  <a:pt x="297" y="504"/>
                </a:lnTo>
                <a:lnTo>
                  <a:pt x="296" y="499"/>
                </a:lnTo>
                <a:lnTo>
                  <a:pt x="292" y="497"/>
                </a:lnTo>
                <a:lnTo>
                  <a:pt x="289" y="496"/>
                </a:lnTo>
                <a:lnTo>
                  <a:pt x="286" y="492"/>
                </a:lnTo>
                <a:lnTo>
                  <a:pt x="290" y="490"/>
                </a:lnTo>
                <a:lnTo>
                  <a:pt x="293" y="480"/>
                </a:lnTo>
                <a:lnTo>
                  <a:pt x="292" y="476"/>
                </a:lnTo>
                <a:lnTo>
                  <a:pt x="287" y="475"/>
                </a:lnTo>
                <a:lnTo>
                  <a:pt x="286" y="470"/>
                </a:lnTo>
                <a:lnTo>
                  <a:pt x="289" y="469"/>
                </a:lnTo>
                <a:lnTo>
                  <a:pt x="299" y="469"/>
                </a:lnTo>
                <a:lnTo>
                  <a:pt x="303" y="466"/>
                </a:lnTo>
                <a:lnTo>
                  <a:pt x="302" y="462"/>
                </a:lnTo>
                <a:lnTo>
                  <a:pt x="297" y="462"/>
                </a:lnTo>
                <a:lnTo>
                  <a:pt x="299" y="459"/>
                </a:lnTo>
                <a:lnTo>
                  <a:pt x="304" y="457"/>
                </a:lnTo>
                <a:lnTo>
                  <a:pt x="306" y="457"/>
                </a:lnTo>
                <a:lnTo>
                  <a:pt x="307" y="454"/>
                </a:lnTo>
                <a:lnTo>
                  <a:pt x="307" y="450"/>
                </a:lnTo>
                <a:lnTo>
                  <a:pt x="306" y="444"/>
                </a:lnTo>
                <a:lnTo>
                  <a:pt x="307" y="436"/>
                </a:lnTo>
                <a:lnTo>
                  <a:pt x="310" y="435"/>
                </a:lnTo>
                <a:lnTo>
                  <a:pt x="323" y="439"/>
                </a:lnTo>
                <a:lnTo>
                  <a:pt x="331" y="439"/>
                </a:lnTo>
                <a:lnTo>
                  <a:pt x="337" y="436"/>
                </a:lnTo>
                <a:lnTo>
                  <a:pt x="341" y="434"/>
                </a:lnTo>
                <a:lnTo>
                  <a:pt x="346" y="431"/>
                </a:lnTo>
                <a:lnTo>
                  <a:pt x="353" y="424"/>
                </a:lnTo>
                <a:lnTo>
                  <a:pt x="356" y="420"/>
                </a:lnTo>
                <a:lnTo>
                  <a:pt x="356" y="414"/>
                </a:lnTo>
                <a:lnTo>
                  <a:pt x="354" y="407"/>
                </a:lnTo>
                <a:lnTo>
                  <a:pt x="354" y="402"/>
                </a:lnTo>
                <a:lnTo>
                  <a:pt x="356" y="396"/>
                </a:lnTo>
                <a:lnTo>
                  <a:pt x="360" y="391"/>
                </a:lnTo>
                <a:lnTo>
                  <a:pt x="364" y="389"/>
                </a:lnTo>
                <a:lnTo>
                  <a:pt x="370" y="389"/>
                </a:lnTo>
                <a:lnTo>
                  <a:pt x="375" y="382"/>
                </a:lnTo>
                <a:lnTo>
                  <a:pt x="377" y="377"/>
                </a:lnTo>
                <a:lnTo>
                  <a:pt x="381" y="369"/>
                </a:lnTo>
                <a:lnTo>
                  <a:pt x="384" y="360"/>
                </a:lnTo>
                <a:lnTo>
                  <a:pt x="388" y="354"/>
                </a:lnTo>
                <a:lnTo>
                  <a:pt x="395" y="350"/>
                </a:lnTo>
                <a:lnTo>
                  <a:pt x="402" y="349"/>
                </a:lnTo>
                <a:lnTo>
                  <a:pt x="410" y="347"/>
                </a:lnTo>
                <a:lnTo>
                  <a:pt x="418" y="344"/>
                </a:lnTo>
                <a:lnTo>
                  <a:pt x="422" y="342"/>
                </a:lnTo>
                <a:lnTo>
                  <a:pt x="425" y="339"/>
                </a:lnTo>
                <a:lnTo>
                  <a:pt x="424" y="329"/>
                </a:lnTo>
                <a:lnTo>
                  <a:pt x="417" y="326"/>
                </a:lnTo>
                <a:lnTo>
                  <a:pt x="414" y="325"/>
                </a:lnTo>
                <a:lnTo>
                  <a:pt x="411" y="321"/>
                </a:lnTo>
                <a:lnTo>
                  <a:pt x="407" y="316"/>
                </a:lnTo>
                <a:lnTo>
                  <a:pt x="397" y="312"/>
                </a:lnTo>
                <a:lnTo>
                  <a:pt x="397" y="307"/>
                </a:lnTo>
                <a:lnTo>
                  <a:pt x="395" y="298"/>
                </a:lnTo>
                <a:lnTo>
                  <a:pt x="388" y="299"/>
                </a:lnTo>
                <a:lnTo>
                  <a:pt x="384" y="293"/>
                </a:lnTo>
                <a:lnTo>
                  <a:pt x="378" y="294"/>
                </a:lnTo>
                <a:lnTo>
                  <a:pt x="374" y="295"/>
                </a:lnTo>
                <a:lnTo>
                  <a:pt x="373" y="290"/>
                </a:lnTo>
                <a:lnTo>
                  <a:pt x="368" y="279"/>
                </a:lnTo>
                <a:lnTo>
                  <a:pt x="366" y="270"/>
                </a:lnTo>
                <a:lnTo>
                  <a:pt x="370" y="268"/>
                </a:lnTo>
                <a:lnTo>
                  <a:pt x="375" y="270"/>
                </a:lnTo>
                <a:lnTo>
                  <a:pt x="378" y="266"/>
                </a:lnTo>
                <a:lnTo>
                  <a:pt x="380" y="259"/>
                </a:lnTo>
                <a:lnTo>
                  <a:pt x="384" y="260"/>
                </a:lnTo>
                <a:lnTo>
                  <a:pt x="390" y="261"/>
                </a:lnTo>
                <a:lnTo>
                  <a:pt x="395" y="259"/>
                </a:lnTo>
                <a:lnTo>
                  <a:pt x="390" y="248"/>
                </a:lnTo>
                <a:lnTo>
                  <a:pt x="391" y="241"/>
                </a:lnTo>
                <a:lnTo>
                  <a:pt x="398" y="235"/>
                </a:lnTo>
                <a:lnTo>
                  <a:pt x="397" y="228"/>
                </a:lnTo>
                <a:lnTo>
                  <a:pt x="400" y="220"/>
                </a:lnTo>
                <a:lnTo>
                  <a:pt x="404" y="213"/>
                </a:lnTo>
                <a:lnTo>
                  <a:pt x="411" y="201"/>
                </a:lnTo>
                <a:lnTo>
                  <a:pt x="405" y="199"/>
                </a:lnTo>
                <a:lnTo>
                  <a:pt x="400" y="195"/>
                </a:lnTo>
                <a:lnTo>
                  <a:pt x="404" y="191"/>
                </a:lnTo>
                <a:lnTo>
                  <a:pt x="414" y="188"/>
                </a:lnTo>
                <a:lnTo>
                  <a:pt x="422" y="183"/>
                </a:lnTo>
                <a:lnTo>
                  <a:pt x="429" y="183"/>
                </a:lnTo>
                <a:lnTo>
                  <a:pt x="437" y="186"/>
                </a:lnTo>
                <a:lnTo>
                  <a:pt x="441" y="189"/>
                </a:lnTo>
                <a:lnTo>
                  <a:pt x="448" y="193"/>
                </a:lnTo>
                <a:lnTo>
                  <a:pt x="451" y="198"/>
                </a:lnTo>
                <a:lnTo>
                  <a:pt x="456" y="201"/>
                </a:lnTo>
                <a:lnTo>
                  <a:pt x="461" y="205"/>
                </a:lnTo>
                <a:lnTo>
                  <a:pt x="464" y="210"/>
                </a:lnTo>
                <a:lnTo>
                  <a:pt x="469" y="211"/>
                </a:lnTo>
                <a:lnTo>
                  <a:pt x="478" y="213"/>
                </a:lnTo>
                <a:lnTo>
                  <a:pt x="489" y="211"/>
                </a:lnTo>
                <a:lnTo>
                  <a:pt x="496" y="211"/>
                </a:lnTo>
                <a:lnTo>
                  <a:pt x="505" y="208"/>
                </a:lnTo>
                <a:lnTo>
                  <a:pt x="506" y="203"/>
                </a:lnTo>
                <a:lnTo>
                  <a:pt x="505" y="193"/>
                </a:lnTo>
                <a:lnTo>
                  <a:pt x="505" y="183"/>
                </a:lnTo>
                <a:lnTo>
                  <a:pt x="503" y="176"/>
                </a:lnTo>
                <a:lnTo>
                  <a:pt x="500" y="166"/>
                </a:lnTo>
                <a:lnTo>
                  <a:pt x="502" y="159"/>
                </a:lnTo>
                <a:lnTo>
                  <a:pt x="510" y="155"/>
                </a:lnTo>
                <a:lnTo>
                  <a:pt x="517" y="151"/>
                </a:lnTo>
                <a:lnTo>
                  <a:pt x="522" y="154"/>
                </a:lnTo>
                <a:lnTo>
                  <a:pt x="525" y="154"/>
                </a:lnTo>
                <a:lnTo>
                  <a:pt x="529" y="150"/>
                </a:lnTo>
                <a:lnTo>
                  <a:pt x="536" y="143"/>
                </a:lnTo>
                <a:lnTo>
                  <a:pt x="540" y="141"/>
                </a:lnTo>
                <a:lnTo>
                  <a:pt x="546" y="140"/>
                </a:lnTo>
                <a:lnTo>
                  <a:pt x="549" y="134"/>
                </a:lnTo>
                <a:lnTo>
                  <a:pt x="547" y="125"/>
                </a:lnTo>
                <a:lnTo>
                  <a:pt x="546" y="116"/>
                </a:lnTo>
                <a:lnTo>
                  <a:pt x="540" y="109"/>
                </a:lnTo>
                <a:lnTo>
                  <a:pt x="544" y="105"/>
                </a:lnTo>
                <a:lnTo>
                  <a:pt x="550" y="106"/>
                </a:lnTo>
                <a:lnTo>
                  <a:pt x="550" y="100"/>
                </a:lnTo>
                <a:lnTo>
                  <a:pt x="549" y="93"/>
                </a:lnTo>
                <a:lnTo>
                  <a:pt x="547" y="90"/>
                </a:lnTo>
                <a:lnTo>
                  <a:pt x="544" y="80"/>
                </a:lnTo>
                <a:lnTo>
                  <a:pt x="540" y="76"/>
                </a:lnTo>
                <a:lnTo>
                  <a:pt x="539" y="69"/>
                </a:lnTo>
                <a:lnTo>
                  <a:pt x="544" y="68"/>
                </a:lnTo>
                <a:lnTo>
                  <a:pt x="550" y="64"/>
                </a:lnTo>
                <a:lnTo>
                  <a:pt x="554" y="61"/>
                </a:lnTo>
                <a:lnTo>
                  <a:pt x="559" y="60"/>
                </a:lnTo>
                <a:lnTo>
                  <a:pt x="563" y="58"/>
                </a:lnTo>
                <a:lnTo>
                  <a:pt x="562" y="54"/>
                </a:lnTo>
                <a:lnTo>
                  <a:pt x="563" y="50"/>
                </a:lnTo>
                <a:lnTo>
                  <a:pt x="566" y="50"/>
                </a:lnTo>
                <a:lnTo>
                  <a:pt x="569" y="43"/>
                </a:lnTo>
                <a:lnTo>
                  <a:pt x="570" y="38"/>
                </a:lnTo>
                <a:lnTo>
                  <a:pt x="567" y="33"/>
                </a:lnTo>
                <a:lnTo>
                  <a:pt x="566" y="25"/>
                </a:lnTo>
                <a:lnTo>
                  <a:pt x="559" y="19"/>
                </a:lnTo>
                <a:lnTo>
                  <a:pt x="550" y="14"/>
                </a:lnTo>
                <a:lnTo>
                  <a:pt x="549" y="12"/>
                </a:lnTo>
                <a:lnTo>
                  <a:pt x="550" y="7"/>
                </a:lnTo>
                <a:lnTo>
                  <a:pt x="550" y="3"/>
                </a:lnTo>
                <a:lnTo>
                  <a:pt x="554" y="0"/>
                </a:lnTo>
                <a:lnTo>
                  <a:pt x="560" y="4"/>
                </a:lnTo>
                <a:lnTo>
                  <a:pt x="567" y="7"/>
                </a:lnTo>
                <a:lnTo>
                  <a:pt x="571" y="10"/>
                </a:lnTo>
                <a:lnTo>
                  <a:pt x="577" y="14"/>
                </a:lnTo>
                <a:lnTo>
                  <a:pt x="580" y="19"/>
                </a:lnTo>
                <a:lnTo>
                  <a:pt x="584" y="22"/>
                </a:lnTo>
                <a:lnTo>
                  <a:pt x="589" y="22"/>
                </a:lnTo>
                <a:lnTo>
                  <a:pt x="594" y="23"/>
                </a:lnTo>
                <a:lnTo>
                  <a:pt x="600" y="23"/>
                </a:lnTo>
                <a:lnTo>
                  <a:pt x="606" y="24"/>
                </a:lnTo>
                <a:lnTo>
                  <a:pt x="634" y="24"/>
                </a:lnTo>
                <a:lnTo>
                  <a:pt x="641" y="25"/>
                </a:lnTo>
                <a:lnTo>
                  <a:pt x="650" y="27"/>
                </a:lnTo>
                <a:lnTo>
                  <a:pt x="657" y="29"/>
                </a:lnTo>
                <a:lnTo>
                  <a:pt x="662" y="29"/>
                </a:lnTo>
                <a:lnTo>
                  <a:pt x="668" y="33"/>
                </a:lnTo>
                <a:lnTo>
                  <a:pt x="674" y="35"/>
                </a:lnTo>
                <a:lnTo>
                  <a:pt x="679" y="38"/>
                </a:lnTo>
                <a:lnTo>
                  <a:pt x="681" y="41"/>
                </a:lnTo>
                <a:lnTo>
                  <a:pt x="688" y="41"/>
                </a:lnTo>
                <a:lnTo>
                  <a:pt x="695" y="40"/>
                </a:lnTo>
                <a:lnTo>
                  <a:pt x="704" y="41"/>
                </a:lnTo>
                <a:lnTo>
                  <a:pt x="709" y="44"/>
                </a:lnTo>
                <a:lnTo>
                  <a:pt x="712" y="45"/>
                </a:lnTo>
                <a:lnTo>
                  <a:pt x="719" y="48"/>
                </a:lnTo>
                <a:lnTo>
                  <a:pt x="725" y="51"/>
                </a:lnTo>
                <a:lnTo>
                  <a:pt x="728" y="55"/>
                </a:lnTo>
                <a:lnTo>
                  <a:pt x="731" y="63"/>
                </a:lnTo>
                <a:lnTo>
                  <a:pt x="731" y="66"/>
                </a:lnTo>
                <a:lnTo>
                  <a:pt x="732" y="71"/>
                </a:lnTo>
                <a:lnTo>
                  <a:pt x="743" y="74"/>
                </a:lnTo>
                <a:lnTo>
                  <a:pt x="750" y="74"/>
                </a:lnTo>
                <a:lnTo>
                  <a:pt x="755" y="73"/>
                </a:lnTo>
                <a:lnTo>
                  <a:pt x="762" y="74"/>
                </a:lnTo>
                <a:lnTo>
                  <a:pt x="769" y="78"/>
                </a:lnTo>
                <a:lnTo>
                  <a:pt x="770" y="84"/>
                </a:lnTo>
                <a:lnTo>
                  <a:pt x="768" y="89"/>
                </a:lnTo>
                <a:lnTo>
                  <a:pt x="768" y="96"/>
                </a:lnTo>
                <a:lnTo>
                  <a:pt x="772" y="104"/>
                </a:lnTo>
                <a:lnTo>
                  <a:pt x="777" y="111"/>
                </a:lnTo>
                <a:lnTo>
                  <a:pt x="782" y="108"/>
                </a:lnTo>
                <a:lnTo>
                  <a:pt x="790" y="103"/>
                </a:lnTo>
                <a:lnTo>
                  <a:pt x="802" y="96"/>
                </a:lnTo>
                <a:lnTo>
                  <a:pt x="809" y="91"/>
                </a:lnTo>
                <a:lnTo>
                  <a:pt x="816" y="93"/>
                </a:lnTo>
                <a:lnTo>
                  <a:pt x="823" y="89"/>
                </a:lnTo>
                <a:lnTo>
                  <a:pt x="827" y="84"/>
                </a:lnTo>
                <a:lnTo>
                  <a:pt x="833" y="81"/>
                </a:lnTo>
                <a:lnTo>
                  <a:pt x="839" y="83"/>
                </a:lnTo>
                <a:lnTo>
                  <a:pt x="850" y="83"/>
                </a:lnTo>
                <a:lnTo>
                  <a:pt x="857" y="85"/>
                </a:lnTo>
                <a:lnTo>
                  <a:pt x="863" y="89"/>
                </a:lnTo>
                <a:lnTo>
                  <a:pt x="870" y="93"/>
                </a:lnTo>
                <a:lnTo>
                  <a:pt x="880" y="94"/>
                </a:lnTo>
                <a:lnTo>
                  <a:pt x="883" y="98"/>
                </a:lnTo>
                <a:lnTo>
                  <a:pt x="885" y="104"/>
                </a:lnTo>
                <a:lnTo>
                  <a:pt x="891" y="103"/>
                </a:lnTo>
                <a:lnTo>
                  <a:pt x="897" y="103"/>
                </a:lnTo>
                <a:lnTo>
                  <a:pt x="904" y="105"/>
                </a:lnTo>
                <a:lnTo>
                  <a:pt x="911" y="109"/>
                </a:lnTo>
                <a:lnTo>
                  <a:pt x="918" y="113"/>
                </a:lnTo>
                <a:lnTo>
                  <a:pt x="927" y="115"/>
                </a:lnTo>
                <a:lnTo>
                  <a:pt x="934" y="119"/>
                </a:lnTo>
                <a:lnTo>
                  <a:pt x="942" y="116"/>
                </a:lnTo>
                <a:lnTo>
                  <a:pt x="947" y="114"/>
                </a:lnTo>
                <a:lnTo>
                  <a:pt x="952" y="111"/>
                </a:lnTo>
                <a:lnTo>
                  <a:pt x="961" y="114"/>
                </a:lnTo>
                <a:lnTo>
                  <a:pt x="965" y="119"/>
                </a:lnTo>
                <a:lnTo>
                  <a:pt x="972" y="123"/>
                </a:lnTo>
                <a:lnTo>
                  <a:pt x="976" y="120"/>
                </a:lnTo>
                <a:lnTo>
                  <a:pt x="978" y="116"/>
                </a:lnTo>
                <a:lnTo>
                  <a:pt x="983" y="105"/>
                </a:lnTo>
                <a:lnTo>
                  <a:pt x="996" y="104"/>
                </a:lnTo>
                <a:lnTo>
                  <a:pt x="1008" y="101"/>
                </a:lnTo>
                <a:lnTo>
                  <a:pt x="1018" y="99"/>
                </a:lnTo>
                <a:lnTo>
                  <a:pt x="1023" y="94"/>
                </a:lnTo>
                <a:lnTo>
                  <a:pt x="1035" y="94"/>
                </a:lnTo>
                <a:lnTo>
                  <a:pt x="1039" y="101"/>
                </a:lnTo>
                <a:lnTo>
                  <a:pt x="1046" y="105"/>
                </a:lnTo>
                <a:lnTo>
                  <a:pt x="1053" y="113"/>
                </a:lnTo>
                <a:lnTo>
                  <a:pt x="1059" y="116"/>
                </a:lnTo>
                <a:lnTo>
                  <a:pt x="1064" y="120"/>
                </a:lnTo>
                <a:lnTo>
                  <a:pt x="1076" y="124"/>
                </a:lnTo>
                <a:lnTo>
                  <a:pt x="1081" y="125"/>
                </a:lnTo>
                <a:lnTo>
                  <a:pt x="1091" y="135"/>
                </a:lnTo>
                <a:lnTo>
                  <a:pt x="1097" y="145"/>
                </a:lnTo>
                <a:lnTo>
                  <a:pt x="1101" y="155"/>
                </a:lnTo>
                <a:lnTo>
                  <a:pt x="1103" y="163"/>
                </a:lnTo>
                <a:lnTo>
                  <a:pt x="1104" y="171"/>
                </a:lnTo>
                <a:lnTo>
                  <a:pt x="1103" y="180"/>
                </a:lnTo>
                <a:lnTo>
                  <a:pt x="1101" y="190"/>
                </a:lnTo>
                <a:lnTo>
                  <a:pt x="1097" y="195"/>
                </a:lnTo>
                <a:lnTo>
                  <a:pt x="1091" y="200"/>
                </a:lnTo>
                <a:lnTo>
                  <a:pt x="1090" y="205"/>
                </a:lnTo>
                <a:lnTo>
                  <a:pt x="1089" y="216"/>
                </a:lnTo>
                <a:lnTo>
                  <a:pt x="1091" y="225"/>
                </a:lnTo>
                <a:lnTo>
                  <a:pt x="1094" y="233"/>
                </a:lnTo>
                <a:lnTo>
                  <a:pt x="1091" y="236"/>
                </a:lnTo>
                <a:lnTo>
                  <a:pt x="1086" y="240"/>
                </a:lnTo>
                <a:lnTo>
                  <a:pt x="1079" y="246"/>
                </a:lnTo>
                <a:lnTo>
                  <a:pt x="1072" y="251"/>
                </a:lnTo>
                <a:lnTo>
                  <a:pt x="1069" y="255"/>
                </a:lnTo>
                <a:lnTo>
                  <a:pt x="1067" y="260"/>
                </a:lnTo>
                <a:lnTo>
                  <a:pt x="1069" y="266"/>
                </a:lnTo>
                <a:lnTo>
                  <a:pt x="1070" y="271"/>
                </a:lnTo>
                <a:lnTo>
                  <a:pt x="1072" y="278"/>
                </a:lnTo>
                <a:lnTo>
                  <a:pt x="1073" y="279"/>
                </a:lnTo>
                <a:lnTo>
                  <a:pt x="1079" y="278"/>
                </a:lnTo>
                <a:lnTo>
                  <a:pt x="1083" y="275"/>
                </a:lnTo>
                <a:lnTo>
                  <a:pt x="1086" y="275"/>
                </a:lnTo>
                <a:lnTo>
                  <a:pt x="1090" y="274"/>
                </a:lnTo>
                <a:lnTo>
                  <a:pt x="1091" y="275"/>
                </a:lnTo>
                <a:lnTo>
                  <a:pt x="1094" y="279"/>
                </a:lnTo>
                <a:lnTo>
                  <a:pt x="1096" y="286"/>
                </a:lnTo>
                <a:lnTo>
                  <a:pt x="1096" y="291"/>
                </a:lnTo>
                <a:lnTo>
                  <a:pt x="1097" y="298"/>
                </a:lnTo>
                <a:lnTo>
                  <a:pt x="1097" y="309"/>
                </a:lnTo>
                <a:lnTo>
                  <a:pt x="1098" y="314"/>
                </a:lnTo>
                <a:lnTo>
                  <a:pt x="1098" y="325"/>
                </a:lnTo>
                <a:lnTo>
                  <a:pt x="1100" y="327"/>
                </a:lnTo>
                <a:lnTo>
                  <a:pt x="1098" y="334"/>
                </a:lnTo>
                <a:lnTo>
                  <a:pt x="1097" y="337"/>
                </a:lnTo>
                <a:lnTo>
                  <a:pt x="1096" y="340"/>
                </a:lnTo>
                <a:lnTo>
                  <a:pt x="1093" y="342"/>
                </a:lnTo>
                <a:lnTo>
                  <a:pt x="1090" y="344"/>
                </a:lnTo>
                <a:lnTo>
                  <a:pt x="1086" y="347"/>
                </a:lnTo>
                <a:lnTo>
                  <a:pt x="1087" y="352"/>
                </a:lnTo>
                <a:lnTo>
                  <a:pt x="1091" y="357"/>
                </a:lnTo>
                <a:lnTo>
                  <a:pt x="1096" y="360"/>
                </a:lnTo>
                <a:lnTo>
                  <a:pt x="1100" y="361"/>
                </a:lnTo>
                <a:lnTo>
                  <a:pt x="1104" y="362"/>
                </a:lnTo>
                <a:lnTo>
                  <a:pt x="1108" y="362"/>
                </a:lnTo>
                <a:lnTo>
                  <a:pt x="1111" y="364"/>
                </a:lnTo>
                <a:lnTo>
                  <a:pt x="1114" y="364"/>
                </a:lnTo>
                <a:lnTo>
                  <a:pt x="1120" y="369"/>
                </a:lnTo>
                <a:lnTo>
                  <a:pt x="1124" y="370"/>
                </a:lnTo>
                <a:lnTo>
                  <a:pt x="1128" y="372"/>
                </a:lnTo>
                <a:lnTo>
                  <a:pt x="1131" y="375"/>
                </a:lnTo>
                <a:lnTo>
                  <a:pt x="1134" y="379"/>
                </a:lnTo>
                <a:lnTo>
                  <a:pt x="1137" y="382"/>
                </a:lnTo>
                <a:lnTo>
                  <a:pt x="1138" y="385"/>
                </a:lnTo>
                <a:lnTo>
                  <a:pt x="1144" y="387"/>
                </a:lnTo>
                <a:lnTo>
                  <a:pt x="1147" y="389"/>
                </a:lnTo>
                <a:lnTo>
                  <a:pt x="1157" y="389"/>
                </a:lnTo>
                <a:lnTo>
                  <a:pt x="1162" y="387"/>
                </a:lnTo>
                <a:lnTo>
                  <a:pt x="1168" y="387"/>
                </a:lnTo>
                <a:lnTo>
                  <a:pt x="1175" y="386"/>
                </a:lnTo>
                <a:lnTo>
                  <a:pt x="1181" y="385"/>
                </a:lnTo>
                <a:lnTo>
                  <a:pt x="1189" y="384"/>
                </a:lnTo>
                <a:lnTo>
                  <a:pt x="1195" y="382"/>
                </a:lnTo>
                <a:lnTo>
                  <a:pt x="1201" y="380"/>
                </a:lnTo>
                <a:lnTo>
                  <a:pt x="1204" y="379"/>
                </a:lnTo>
                <a:lnTo>
                  <a:pt x="1205" y="380"/>
                </a:lnTo>
                <a:lnTo>
                  <a:pt x="1211" y="384"/>
                </a:lnTo>
                <a:lnTo>
                  <a:pt x="1215" y="391"/>
                </a:lnTo>
                <a:lnTo>
                  <a:pt x="1216" y="399"/>
                </a:lnTo>
                <a:lnTo>
                  <a:pt x="1219" y="406"/>
                </a:lnTo>
                <a:lnTo>
                  <a:pt x="1222" y="411"/>
                </a:lnTo>
                <a:lnTo>
                  <a:pt x="1224" y="416"/>
                </a:lnTo>
                <a:lnTo>
                  <a:pt x="1228" y="419"/>
                </a:lnTo>
                <a:lnTo>
                  <a:pt x="1232" y="417"/>
                </a:lnTo>
                <a:lnTo>
                  <a:pt x="1239" y="417"/>
                </a:lnTo>
                <a:lnTo>
                  <a:pt x="1253" y="412"/>
                </a:lnTo>
                <a:lnTo>
                  <a:pt x="1256" y="410"/>
                </a:lnTo>
                <a:lnTo>
                  <a:pt x="1260" y="409"/>
                </a:lnTo>
                <a:lnTo>
                  <a:pt x="1266" y="407"/>
                </a:lnTo>
                <a:lnTo>
                  <a:pt x="1276" y="407"/>
                </a:lnTo>
                <a:lnTo>
                  <a:pt x="1285" y="409"/>
                </a:lnTo>
                <a:lnTo>
                  <a:pt x="1289" y="411"/>
                </a:lnTo>
                <a:lnTo>
                  <a:pt x="1293" y="416"/>
                </a:lnTo>
                <a:lnTo>
                  <a:pt x="1296" y="420"/>
                </a:lnTo>
                <a:lnTo>
                  <a:pt x="1302" y="422"/>
                </a:lnTo>
                <a:lnTo>
                  <a:pt x="1304" y="426"/>
                </a:lnTo>
                <a:lnTo>
                  <a:pt x="1310" y="429"/>
                </a:lnTo>
                <a:lnTo>
                  <a:pt x="1314" y="430"/>
                </a:lnTo>
                <a:lnTo>
                  <a:pt x="1322" y="435"/>
                </a:lnTo>
                <a:lnTo>
                  <a:pt x="1324" y="436"/>
                </a:lnTo>
                <a:lnTo>
                  <a:pt x="1327" y="440"/>
                </a:lnTo>
                <a:lnTo>
                  <a:pt x="1331" y="445"/>
                </a:lnTo>
                <a:lnTo>
                  <a:pt x="1330" y="447"/>
                </a:lnTo>
                <a:lnTo>
                  <a:pt x="1333" y="452"/>
                </a:lnTo>
                <a:lnTo>
                  <a:pt x="1337" y="456"/>
                </a:lnTo>
                <a:lnTo>
                  <a:pt x="1343" y="460"/>
                </a:lnTo>
                <a:lnTo>
                  <a:pt x="1346" y="462"/>
                </a:lnTo>
                <a:lnTo>
                  <a:pt x="1349" y="467"/>
                </a:lnTo>
                <a:lnTo>
                  <a:pt x="1347" y="469"/>
                </a:lnTo>
                <a:lnTo>
                  <a:pt x="1349" y="472"/>
                </a:lnTo>
                <a:lnTo>
                  <a:pt x="1354" y="476"/>
                </a:lnTo>
                <a:lnTo>
                  <a:pt x="1360" y="476"/>
                </a:lnTo>
                <a:lnTo>
                  <a:pt x="1361" y="480"/>
                </a:lnTo>
                <a:lnTo>
                  <a:pt x="1357" y="484"/>
                </a:lnTo>
                <a:lnTo>
                  <a:pt x="1358" y="490"/>
                </a:lnTo>
                <a:lnTo>
                  <a:pt x="1361" y="494"/>
                </a:lnTo>
                <a:lnTo>
                  <a:pt x="1363" y="501"/>
                </a:lnTo>
                <a:lnTo>
                  <a:pt x="1368" y="510"/>
                </a:lnTo>
                <a:lnTo>
                  <a:pt x="1373" y="514"/>
                </a:lnTo>
                <a:lnTo>
                  <a:pt x="1377" y="521"/>
                </a:lnTo>
                <a:lnTo>
                  <a:pt x="1381" y="524"/>
                </a:lnTo>
                <a:lnTo>
                  <a:pt x="1381" y="529"/>
                </a:lnTo>
                <a:lnTo>
                  <a:pt x="1378" y="532"/>
                </a:lnTo>
                <a:lnTo>
                  <a:pt x="1368" y="532"/>
                </a:lnTo>
                <a:lnTo>
                  <a:pt x="1361" y="536"/>
                </a:lnTo>
                <a:lnTo>
                  <a:pt x="1361" y="550"/>
                </a:lnTo>
                <a:lnTo>
                  <a:pt x="1363" y="550"/>
                </a:lnTo>
                <a:lnTo>
                  <a:pt x="1370" y="552"/>
                </a:lnTo>
                <a:lnTo>
                  <a:pt x="1374" y="556"/>
                </a:lnTo>
                <a:lnTo>
                  <a:pt x="1387" y="547"/>
                </a:lnTo>
                <a:lnTo>
                  <a:pt x="1388" y="540"/>
                </a:lnTo>
                <a:lnTo>
                  <a:pt x="1390" y="534"/>
                </a:lnTo>
                <a:lnTo>
                  <a:pt x="1397" y="532"/>
                </a:lnTo>
                <a:lnTo>
                  <a:pt x="1407" y="537"/>
                </a:lnTo>
                <a:lnTo>
                  <a:pt x="1400" y="541"/>
                </a:lnTo>
                <a:lnTo>
                  <a:pt x="1397" y="544"/>
                </a:lnTo>
                <a:lnTo>
                  <a:pt x="1398" y="551"/>
                </a:lnTo>
                <a:lnTo>
                  <a:pt x="1400" y="560"/>
                </a:lnTo>
                <a:lnTo>
                  <a:pt x="1402" y="561"/>
                </a:lnTo>
                <a:lnTo>
                  <a:pt x="1411" y="560"/>
                </a:lnTo>
                <a:lnTo>
                  <a:pt x="1418" y="556"/>
                </a:lnTo>
                <a:lnTo>
                  <a:pt x="1424" y="554"/>
                </a:lnTo>
                <a:lnTo>
                  <a:pt x="1428" y="549"/>
                </a:lnTo>
                <a:lnTo>
                  <a:pt x="1432" y="549"/>
                </a:lnTo>
                <a:lnTo>
                  <a:pt x="1437" y="547"/>
                </a:lnTo>
                <a:lnTo>
                  <a:pt x="1438" y="557"/>
                </a:lnTo>
                <a:lnTo>
                  <a:pt x="1434" y="562"/>
                </a:lnTo>
                <a:lnTo>
                  <a:pt x="1429" y="566"/>
                </a:lnTo>
                <a:lnTo>
                  <a:pt x="1428" y="571"/>
                </a:lnTo>
                <a:lnTo>
                  <a:pt x="1427" y="578"/>
                </a:lnTo>
                <a:lnTo>
                  <a:pt x="1429" y="582"/>
                </a:lnTo>
                <a:lnTo>
                  <a:pt x="1434" y="591"/>
                </a:lnTo>
                <a:lnTo>
                  <a:pt x="1431" y="597"/>
                </a:lnTo>
                <a:lnTo>
                  <a:pt x="1435" y="600"/>
                </a:lnTo>
                <a:lnTo>
                  <a:pt x="1441" y="600"/>
                </a:lnTo>
                <a:lnTo>
                  <a:pt x="1441" y="613"/>
                </a:lnTo>
                <a:lnTo>
                  <a:pt x="1442" y="631"/>
                </a:lnTo>
                <a:lnTo>
                  <a:pt x="1444" y="641"/>
                </a:lnTo>
                <a:lnTo>
                  <a:pt x="1444" y="655"/>
                </a:lnTo>
                <a:lnTo>
                  <a:pt x="1445" y="661"/>
                </a:lnTo>
                <a:lnTo>
                  <a:pt x="1449" y="670"/>
                </a:lnTo>
                <a:lnTo>
                  <a:pt x="1456" y="673"/>
                </a:lnTo>
                <a:lnTo>
                  <a:pt x="1465" y="676"/>
                </a:lnTo>
                <a:lnTo>
                  <a:pt x="1472" y="671"/>
                </a:lnTo>
                <a:lnTo>
                  <a:pt x="1479" y="665"/>
                </a:lnTo>
                <a:lnTo>
                  <a:pt x="1486" y="662"/>
                </a:lnTo>
                <a:lnTo>
                  <a:pt x="1492" y="657"/>
                </a:lnTo>
                <a:lnTo>
                  <a:pt x="1501" y="651"/>
                </a:lnTo>
                <a:lnTo>
                  <a:pt x="1506" y="655"/>
                </a:lnTo>
                <a:lnTo>
                  <a:pt x="1513" y="657"/>
                </a:lnTo>
                <a:lnTo>
                  <a:pt x="1525" y="661"/>
                </a:lnTo>
                <a:lnTo>
                  <a:pt x="1533" y="665"/>
                </a:lnTo>
                <a:lnTo>
                  <a:pt x="1542" y="666"/>
                </a:lnTo>
                <a:lnTo>
                  <a:pt x="1550" y="665"/>
                </a:lnTo>
                <a:lnTo>
                  <a:pt x="1557" y="666"/>
                </a:lnTo>
                <a:lnTo>
                  <a:pt x="1570" y="667"/>
                </a:lnTo>
                <a:lnTo>
                  <a:pt x="1577" y="667"/>
                </a:lnTo>
                <a:lnTo>
                  <a:pt x="1586" y="660"/>
                </a:lnTo>
                <a:lnTo>
                  <a:pt x="1587" y="663"/>
                </a:lnTo>
                <a:lnTo>
                  <a:pt x="1603" y="663"/>
                </a:lnTo>
                <a:lnTo>
                  <a:pt x="1607" y="667"/>
                </a:lnTo>
                <a:lnTo>
                  <a:pt x="1626" y="667"/>
                </a:lnTo>
                <a:lnTo>
                  <a:pt x="1635" y="662"/>
                </a:lnTo>
                <a:lnTo>
                  <a:pt x="1643" y="665"/>
                </a:lnTo>
                <a:lnTo>
                  <a:pt x="1650" y="665"/>
                </a:lnTo>
                <a:lnTo>
                  <a:pt x="1657" y="660"/>
                </a:lnTo>
                <a:lnTo>
                  <a:pt x="1665" y="655"/>
                </a:lnTo>
                <a:lnTo>
                  <a:pt x="1670" y="646"/>
                </a:lnTo>
                <a:lnTo>
                  <a:pt x="1674" y="642"/>
                </a:lnTo>
                <a:lnTo>
                  <a:pt x="1681" y="640"/>
                </a:lnTo>
                <a:lnTo>
                  <a:pt x="1698" y="640"/>
                </a:lnTo>
                <a:lnTo>
                  <a:pt x="1702" y="638"/>
                </a:lnTo>
                <a:lnTo>
                  <a:pt x="1715" y="626"/>
                </a:lnTo>
                <a:lnTo>
                  <a:pt x="1722" y="621"/>
                </a:lnTo>
                <a:lnTo>
                  <a:pt x="1729" y="618"/>
                </a:lnTo>
                <a:lnTo>
                  <a:pt x="1736" y="616"/>
                </a:lnTo>
                <a:lnTo>
                  <a:pt x="1745" y="616"/>
                </a:lnTo>
                <a:lnTo>
                  <a:pt x="1760" y="610"/>
                </a:lnTo>
                <a:lnTo>
                  <a:pt x="1769" y="608"/>
                </a:lnTo>
                <a:lnTo>
                  <a:pt x="1776" y="605"/>
                </a:lnTo>
                <a:lnTo>
                  <a:pt x="1783" y="601"/>
                </a:lnTo>
                <a:lnTo>
                  <a:pt x="1787" y="597"/>
                </a:lnTo>
                <a:lnTo>
                  <a:pt x="1789" y="592"/>
                </a:lnTo>
                <a:lnTo>
                  <a:pt x="1793" y="590"/>
                </a:lnTo>
                <a:lnTo>
                  <a:pt x="1799" y="586"/>
                </a:lnTo>
                <a:lnTo>
                  <a:pt x="1803" y="586"/>
                </a:lnTo>
                <a:lnTo>
                  <a:pt x="1806" y="582"/>
                </a:lnTo>
                <a:lnTo>
                  <a:pt x="1813" y="582"/>
                </a:lnTo>
                <a:lnTo>
                  <a:pt x="1822" y="581"/>
                </a:lnTo>
                <a:lnTo>
                  <a:pt x="1829" y="582"/>
                </a:lnTo>
                <a:lnTo>
                  <a:pt x="1831" y="587"/>
                </a:lnTo>
                <a:lnTo>
                  <a:pt x="1839" y="586"/>
                </a:lnTo>
                <a:lnTo>
                  <a:pt x="1844" y="587"/>
                </a:lnTo>
                <a:lnTo>
                  <a:pt x="1849" y="593"/>
                </a:lnTo>
                <a:lnTo>
                  <a:pt x="1853" y="592"/>
                </a:lnTo>
                <a:lnTo>
                  <a:pt x="1857" y="595"/>
                </a:lnTo>
                <a:lnTo>
                  <a:pt x="1864" y="597"/>
                </a:lnTo>
                <a:lnTo>
                  <a:pt x="1871" y="602"/>
                </a:lnTo>
                <a:lnTo>
                  <a:pt x="1876" y="597"/>
                </a:lnTo>
                <a:lnTo>
                  <a:pt x="1874" y="586"/>
                </a:lnTo>
                <a:lnTo>
                  <a:pt x="1880" y="576"/>
                </a:lnTo>
                <a:lnTo>
                  <a:pt x="1883" y="583"/>
                </a:lnTo>
                <a:lnTo>
                  <a:pt x="1885" y="588"/>
                </a:lnTo>
                <a:lnTo>
                  <a:pt x="1893" y="586"/>
                </a:lnTo>
                <a:lnTo>
                  <a:pt x="1897" y="585"/>
                </a:lnTo>
                <a:lnTo>
                  <a:pt x="1900" y="585"/>
                </a:lnTo>
                <a:lnTo>
                  <a:pt x="1898" y="577"/>
                </a:lnTo>
                <a:lnTo>
                  <a:pt x="1897" y="570"/>
                </a:lnTo>
                <a:lnTo>
                  <a:pt x="1897" y="557"/>
                </a:lnTo>
                <a:lnTo>
                  <a:pt x="1900" y="555"/>
                </a:lnTo>
                <a:lnTo>
                  <a:pt x="1903" y="557"/>
                </a:lnTo>
                <a:lnTo>
                  <a:pt x="1905" y="555"/>
                </a:lnTo>
                <a:lnTo>
                  <a:pt x="1904" y="547"/>
                </a:lnTo>
                <a:lnTo>
                  <a:pt x="1895" y="542"/>
                </a:lnTo>
                <a:lnTo>
                  <a:pt x="1890" y="539"/>
                </a:lnTo>
                <a:lnTo>
                  <a:pt x="1893" y="532"/>
                </a:lnTo>
                <a:lnTo>
                  <a:pt x="1891" y="527"/>
                </a:lnTo>
                <a:lnTo>
                  <a:pt x="1894" y="522"/>
                </a:lnTo>
                <a:lnTo>
                  <a:pt x="1893" y="517"/>
                </a:lnTo>
                <a:lnTo>
                  <a:pt x="1900" y="511"/>
                </a:lnTo>
                <a:lnTo>
                  <a:pt x="1907" y="509"/>
                </a:lnTo>
                <a:lnTo>
                  <a:pt x="1914" y="504"/>
                </a:lnTo>
                <a:lnTo>
                  <a:pt x="1914" y="497"/>
                </a:lnTo>
                <a:lnTo>
                  <a:pt x="1907" y="492"/>
                </a:lnTo>
                <a:lnTo>
                  <a:pt x="1898" y="495"/>
                </a:lnTo>
                <a:lnTo>
                  <a:pt x="1900" y="490"/>
                </a:lnTo>
                <a:lnTo>
                  <a:pt x="1907" y="485"/>
                </a:lnTo>
                <a:lnTo>
                  <a:pt x="1912" y="480"/>
                </a:lnTo>
                <a:lnTo>
                  <a:pt x="1912" y="474"/>
                </a:lnTo>
                <a:lnTo>
                  <a:pt x="1908" y="469"/>
                </a:lnTo>
                <a:lnTo>
                  <a:pt x="1907" y="464"/>
                </a:lnTo>
                <a:lnTo>
                  <a:pt x="1911" y="457"/>
                </a:lnTo>
                <a:lnTo>
                  <a:pt x="1917" y="454"/>
                </a:lnTo>
                <a:lnTo>
                  <a:pt x="1918" y="454"/>
                </a:lnTo>
                <a:lnTo>
                  <a:pt x="1925" y="449"/>
                </a:lnTo>
                <a:lnTo>
                  <a:pt x="1928" y="442"/>
                </a:lnTo>
                <a:lnTo>
                  <a:pt x="1932" y="436"/>
                </a:lnTo>
                <a:lnTo>
                  <a:pt x="1938" y="436"/>
                </a:lnTo>
                <a:lnTo>
                  <a:pt x="1944" y="440"/>
                </a:lnTo>
                <a:lnTo>
                  <a:pt x="1951" y="444"/>
                </a:lnTo>
                <a:lnTo>
                  <a:pt x="1955" y="446"/>
                </a:lnTo>
                <a:lnTo>
                  <a:pt x="1958" y="450"/>
                </a:lnTo>
                <a:lnTo>
                  <a:pt x="1955" y="459"/>
                </a:lnTo>
                <a:lnTo>
                  <a:pt x="1957" y="464"/>
                </a:lnTo>
                <a:lnTo>
                  <a:pt x="1964" y="469"/>
                </a:lnTo>
                <a:lnTo>
                  <a:pt x="1961" y="477"/>
                </a:lnTo>
                <a:lnTo>
                  <a:pt x="1966" y="480"/>
                </a:lnTo>
                <a:lnTo>
                  <a:pt x="1974" y="481"/>
                </a:lnTo>
                <a:lnTo>
                  <a:pt x="1978" y="486"/>
                </a:lnTo>
                <a:lnTo>
                  <a:pt x="1982" y="489"/>
                </a:lnTo>
                <a:lnTo>
                  <a:pt x="1981" y="496"/>
                </a:lnTo>
                <a:lnTo>
                  <a:pt x="1978" y="502"/>
                </a:lnTo>
                <a:lnTo>
                  <a:pt x="1975" y="505"/>
                </a:lnTo>
                <a:lnTo>
                  <a:pt x="1978" y="510"/>
                </a:lnTo>
                <a:lnTo>
                  <a:pt x="1976" y="516"/>
                </a:lnTo>
                <a:lnTo>
                  <a:pt x="1981" y="520"/>
                </a:lnTo>
                <a:lnTo>
                  <a:pt x="1985" y="526"/>
                </a:lnTo>
                <a:lnTo>
                  <a:pt x="1991" y="524"/>
                </a:lnTo>
                <a:lnTo>
                  <a:pt x="1996" y="520"/>
                </a:lnTo>
                <a:lnTo>
                  <a:pt x="2001" y="515"/>
                </a:lnTo>
                <a:lnTo>
                  <a:pt x="2003" y="510"/>
                </a:lnTo>
                <a:lnTo>
                  <a:pt x="2009" y="505"/>
                </a:lnTo>
                <a:lnTo>
                  <a:pt x="2016" y="502"/>
                </a:lnTo>
                <a:lnTo>
                  <a:pt x="2020" y="499"/>
                </a:lnTo>
                <a:lnTo>
                  <a:pt x="2026" y="492"/>
                </a:lnTo>
                <a:lnTo>
                  <a:pt x="2032" y="490"/>
                </a:lnTo>
                <a:lnTo>
                  <a:pt x="2036" y="486"/>
                </a:lnTo>
                <a:lnTo>
                  <a:pt x="2042" y="485"/>
                </a:lnTo>
                <a:lnTo>
                  <a:pt x="2045" y="480"/>
                </a:lnTo>
                <a:lnTo>
                  <a:pt x="2045" y="467"/>
                </a:lnTo>
                <a:lnTo>
                  <a:pt x="2049" y="461"/>
                </a:lnTo>
                <a:lnTo>
                  <a:pt x="2055" y="457"/>
                </a:lnTo>
                <a:lnTo>
                  <a:pt x="2062" y="455"/>
                </a:lnTo>
                <a:lnTo>
                  <a:pt x="2063" y="457"/>
                </a:lnTo>
                <a:lnTo>
                  <a:pt x="2066" y="462"/>
                </a:lnTo>
                <a:lnTo>
                  <a:pt x="2070" y="465"/>
                </a:lnTo>
                <a:lnTo>
                  <a:pt x="2074" y="467"/>
                </a:lnTo>
                <a:lnTo>
                  <a:pt x="2079" y="469"/>
                </a:lnTo>
                <a:lnTo>
                  <a:pt x="2086" y="471"/>
                </a:lnTo>
                <a:lnTo>
                  <a:pt x="2087" y="477"/>
                </a:lnTo>
                <a:lnTo>
                  <a:pt x="2093" y="481"/>
                </a:lnTo>
                <a:lnTo>
                  <a:pt x="2099" y="482"/>
                </a:lnTo>
                <a:lnTo>
                  <a:pt x="2110" y="482"/>
                </a:lnTo>
                <a:lnTo>
                  <a:pt x="2120" y="477"/>
                </a:lnTo>
                <a:lnTo>
                  <a:pt x="2127" y="475"/>
                </a:lnTo>
                <a:lnTo>
                  <a:pt x="2133" y="476"/>
                </a:lnTo>
                <a:lnTo>
                  <a:pt x="2138" y="476"/>
                </a:lnTo>
                <a:lnTo>
                  <a:pt x="2143" y="472"/>
                </a:lnTo>
                <a:lnTo>
                  <a:pt x="2138" y="441"/>
                </a:lnTo>
                <a:lnTo>
                  <a:pt x="2143" y="435"/>
                </a:lnTo>
                <a:lnTo>
                  <a:pt x="2147" y="430"/>
                </a:lnTo>
                <a:lnTo>
                  <a:pt x="2148" y="422"/>
                </a:lnTo>
                <a:lnTo>
                  <a:pt x="2144" y="420"/>
                </a:lnTo>
                <a:lnTo>
                  <a:pt x="2135" y="421"/>
                </a:lnTo>
                <a:lnTo>
                  <a:pt x="2128" y="415"/>
                </a:lnTo>
                <a:lnTo>
                  <a:pt x="2133" y="410"/>
                </a:lnTo>
                <a:lnTo>
                  <a:pt x="2137" y="406"/>
                </a:lnTo>
                <a:lnTo>
                  <a:pt x="2131" y="407"/>
                </a:lnTo>
                <a:lnTo>
                  <a:pt x="2124" y="409"/>
                </a:lnTo>
                <a:lnTo>
                  <a:pt x="2128" y="400"/>
                </a:lnTo>
                <a:lnTo>
                  <a:pt x="2124" y="392"/>
                </a:lnTo>
                <a:lnTo>
                  <a:pt x="2128" y="390"/>
                </a:lnTo>
                <a:lnTo>
                  <a:pt x="2135" y="389"/>
                </a:lnTo>
                <a:lnTo>
                  <a:pt x="2140" y="385"/>
                </a:lnTo>
                <a:lnTo>
                  <a:pt x="2147" y="374"/>
                </a:lnTo>
                <a:lnTo>
                  <a:pt x="2153" y="364"/>
                </a:lnTo>
                <a:lnTo>
                  <a:pt x="2158" y="357"/>
                </a:lnTo>
                <a:lnTo>
                  <a:pt x="2161" y="352"/>
                </a:lnTo>
                <a:lnTo>
                  <a:pt x="2165" y="351"/>
                </a:lnTo>
                <a:lnTo>
                  <a:pt x="2171" y="354"/>
                </a:lnTo>
                <a:lnTo>
                  <a:pt x="2180" y="357"/>
                </a:lnTo>
                <a:lnTo>
                  <a:pt x="2187" y="360"/>
                </a:lnTo>
                <a:lnTo>
                  <a:pt x="2189" y="365"/>
                </a:lnTo>
                <a:lnTo>
                  <a:pt x="2195" y="357"/>
                </a:lnTo>
                <a:lnTo>
                  <a:pt x="2194" y="352"/>
                </a:lnTo>
                <a:lnTo>
                  <a:pt x="2199" y="351"/>
                </a:lnTo>
                <a:lnTo>
                  <a:pt x="2208" y="352"/>
                </a:lnTo>
                <a:lnTo>
                  <a:pt x="2212" y="349"/>
                </a:lnTo>
                <a:lnTo>
                  <a:pt x="2216" y="342"/>
                </a:lnTo>
                <a:lnTo>
                  <a:pt x="2221" y="344"/>
                </a:lnTo>
                <a:lnTo>
                  <a:pt x="2231" y="340"/>
                </a:lnTo>
                <a:lnTo>
                  <a:pt x="2239" y="339"/>
                </a:lnTo>
                <a:lnTo>
                  <a:pt x="2238" y="331"/>
                </a:lnTo>
                <a:lnTo>
                  <a:pt x="2239" y="327"/>
                </a:lnTo>
                <a:lnTo>
                  <a:pt x="2246" y="327"/>
                </a:lnTo>
                <a:lnTo>
                  <a:pt x="2252" y="325"/>
                </a:lnTo>
                <a:lnTo>
                  <a:pt x="2256" y="321"/>
                </a:lnTo>
                <a:lnTo>
                  <a:pt x="2249" y="319"/>
                </a:lnTo>
                <a:lnTo>
                  <a:pt x="2246" y="310"/>
                </a:lnTo>
                <a:lnTo>
                  <a:pt x="2241" y="306"/>
                </a:lnTo>
                <a:lnTo>
                  <a:pt x="2241" y="301"/>
                </a:lnTo>
                <a:lnTo>
                  <a:pt x="2245" y="301"/>
                </a:lnTo>
                <a:lnTo>
                  <a:pt x="2243" y="295"/>
                </a:lnTo>
                <a:lnTo>
                  <a:pt x="2238" y="291"/>
                </a:lnTo>
                <a:lnTo>
                  <a:pt x="2234" y="299"/>
                </a:lnTo>
                <a:lnTo>
                  <a:pt x="2229" y="299"/>
                </a:lnTo>
                <a:lnTo>
                  <a:pt x="2229" y="286"/>
                </a:lnTo>
                <a:lnTo>
                  <a:pt x="2224" y="280"/>
                </a:lnTo>
                <a:lnTo>
                  <a:pt x="2229" y="280"/>
                </a:lnTo>
                <a:lnTo>
                  <a:pt x="2232" y="276"/>
                </a:lnTo>
                <a:lnTo>
                  <a:pt x="2235" y="275"/>
                </a:lnTo>
                <a:lnTo>
                  <a:pt x="2241" y="275"/>
                </a:lnTo>
                <a:lnTo>
                  <a:pt x="2246" y="276"/>
                </a:lnTo>
                <a:lnTo>
                  <a:pt x="2252" y="276"/>
                </a:lnTo>
                <a:lnTo>
                  <a:pt x="2253" y="281"/>
                </a:lnTo>
                <a:lnTo>
                  <a:pt x="2259" y="284"/>
                </a:lnTo>
                <a:lnTo>
                  <a:pt x="2263" y="290"/>
                </a:lnTo>
                <a:lnTo>
                  <a:pt x="2269" y="289"/>
                </a:lnTo>
                <a:lnTo>
                  <a:pt x="2268" y="280"/>
                </a:lnTo>
                <a:lnTo>
                  <a:pt x="2269" y="273"/>
                </a:lnTo>
                <a:lnTo>
                  <a:pt x="2275" y="274"/>
                </a:lnTo>
                <a:lnTo>
                  <a:pt x="2275" y="259"/>
                </a:lnTo>
                <a:lnTo>
                  <a:pt x="2276" y="251"/>
                </a:lnTo>
                <a:lnTo>
                  <a:pt x="2283" y="255"/>
                </a:lnTo>
                <a:lnTo>
                  <a:pt x="2285" y="261"/>
                </a:lnTo>
                <a:lnTo>
                  <a:pt x="2290" y="261"/>
                </a:lnTo>
                <a:lnTo>
                  <a:pt x="2289" y="265"/>
                </a:lnTo>
                <a:lnTo>
                  <a:pt x="2286" y="273"/>
                </a:lnTo>
                <a:lnTo>
                  <a:pt x="2293" y="274"/>
                </a:lnTo>
                <a:lnTo>
                  <a:pt x="2297" y="269"/>
                </a:lnTo>
                <a:lnTo>
                  <a:pt x="2300" y="263"/>
                </a:lnTo>
                <a:lnTo>
                  <a:pt x="2300" y="256"/>
                </a:lnTo>
                <a:lnTo>
                  <a:pt x="2303" y="254"/>
                </a:lnTo>
                <a:lnTo>
                  <a:pt x="2305" y="258"/>
                </a:lnTo>
                <a:lnTo>
                  <a:pt x="2312" y="254"/>
                </a:lnTo>
                <a:lnTo>
                  <a:pt x="2314" y="251"/>
                </a:lnTo>
                <a:lnTo>
                  <a:pt x="2319" y="249"/>
                </a:lnTo>
                <a:lnTo>
                  <a:pt x="2320" y="244"/>
                </a:lnTo>
                <a:lnTo>
                  <a:pt x="2317" y="239"/>
                </a:lnTo>
                <a:lnTo>
                  <a:pt x="2319" y="235"/>
                </a:lnTo>
                <a:lnTo>
                  <a:pt x="2327" y="235"/>
                </a:lnTo>
                <a:lnTo>
                  <a:pt x="2329" y="230"/>
                </a:lnTo>
                <a:lnTo>
                  <a:pt x="2332" y="233"/>
                </a:lnTo>
                <a:lnTo>
                  <a:pt x="2332" y="239"/>
                </a:lnTo>
                <a:lnTo>
                  <a:pt x="2336" y="238"/>
                </a:lnTo>
                <a:lnTo>
                  <a:pt x="2337" y="241"/>
                </a:lnTo>
                <a:lnTo>
                  <a:pt x="2334" y="244"/>
                </a:lnTo>
                <a:lnTo>
                  <a:pt x="2337" y="245"/>
                </a:lnTo>
                <a:lnTo>
                  <a:pt x="2341" y="251"/>
                </a:lnTo>
                <a:lnTo>
                  <a:pt x="2341" y="256"/>
                </a:lnTo>
                <a:lnTo>
                  <a:pt x="2347" y="260"/>
                </a:lnTo>
                <a:lnTo>
                  <a:pt x="2351" y="265"/>
                </a:lnTo>
                <a:lnTo>
                  <a:pt x="2353" y="271"/>
                </a:lnTo>
                <a:lnTo>
                  <a:pt x="2359" y="275"/>
                </a:lnTo>
                <a:lnTo>
                  <a:pt x="2363" y="278"/>
                </a:lnTo>
                <a:lnTo>
                  <a:pt x="2359" y="280"/>
                </a:lnTo>
                <a:lnTo>
                  <a:pt x="2363" y="285"/>
                </a:lnTo>
                <a:lnTo>
                  <a:pt x="2367" y="291"/>
                </a:lnTo>
                <a:lnTo>
                  <a:pt x="2371" y="301"/>
                </a:lnTo>
                <a:lnTo>
                  <a:pt x="2377" y="304"/>
                </a:lnTo>
                <a:lnTo>
                  <a:pt x="2380" y="305"/>
                </a:lnTo>
                <a:lnTo>
                  <a:pt x="2378" y="304"/>
                </a:lnTo>
                <a:lnTo>
                  <a:pt x="2378" y="300"/>
                </a:lnTo>
                <a:lnTo>
                  <a:pt x="2377" y="295"/>
                </a:lnTo>
                <a:lnTo>
                  <a:pt x="2373" y="291"/>
                </a:lnTo>
                <a:lnTo>
                  <a:pt x="2368" y="286"/>
                </a:lnTo>
                <a:lnTo>
                  <a:pt x="2368" y="283"/>
                </a:lnTo>
                <a:lnTo>
                  <a:pt x="2370" y="280"/>
                </a:lnTo>
                <a:lnTo>
                  <a:pt x="2373" y="276"/>
                </a:lnTo>
                <a:lnTo>
                  <a:pt x="2378" y="278"/>
                </a:lnTo>
                <a:lnTo>
                  <a:pt x="2383" y="281"/>
                </a:lnTo>
                <a:lnTo>
                  <a:pt x="2386" y="288"/>
                </a:lnTo>
                <a:lnTo>
                  <a:pt x="2387" y="295"/>
                </a:lnTo>
                <a:lnTo>
                  <a:pt x="2388" y="300"/>
                </a:lnTo>
                <a:lnTo>
                  <a:pt x="2388" y="307"/>
                </a:lnTo>
                <a:lnTo>
                  <a:pt x="2391" y="310"/>
                </a:lnTo>
                <a:lnTo>
                  <a:pt x="2395" y="314"/>
                </a:lnTo>
                <a:lnTo>
                  <a:pt x="2397" y="319"/>
                </a:lnTo>
                <a:lnTo>
                  <a:pt x="2397" y="322"/>
                </a:lnTo>
                <a:lnTo>
                  <a:pt x="2400" y="327"/>
                </a:lnTo>
                <a:lnTo>
                  <a:pt x="2404" y="334"/>
                </a:lnTo>
                <a:lnTo>
                  <a:pt x="2420" y="334"/>
                </a:lnTo>
                <a:lnTo>
                  <a:pt x="2421" y="340"/>
                </a:lnTo>
                <a:lnTo>
                  <a:pt x="2430" y="344"/>
                </a:lnTo>
                <a:lnTo>
                  <a:pt x="2435" y="340"/>
                </a:lnTo>
                <a:lnTo>
                  <a:pt x="2441" y="340"/>
                </a:lnTo>
                <a:lnTo>
                  <a:pt x="2448" y="339"/>
                </a:lnTo>
                <a:lnTo>
                  <a:pt x="2457" y="339"/>
                </a:lnTo>
                <a:lnTo>
                  <a:pt x="2466" y="341"/>
                </a:lnTo>
                <a:lnTo>
                  <a:pt x="2471" y="346"/>
                </a:lnTo>
                <a:lnTo>
                  <a:pt x="2479" y="352"/>
                </a:lnTo>
                <a:lnTo>
                  <a:pt x="2488" y="351"/>
                </a:lnTo>
                <a:lnTo>
                  <a:pt x="2495" y="354"/>
                </a:lnTo>
                <a:lnTo>
                  <a:pt x="2501" y="349"/>
                </a:lnTo>
                <a:lnTo>
                  <a:pt x="2508" y="347"/>
                </a:lnTo>
                <a:lnTo>
                  <a:pt x="2515" y="346"/>
                </a:lnTo>
                <a:lnTo>
                  <a:pt x="2522" y="344"/>
                </a:lnTo>
                <a:lnTo>
                  <a:pt x="2529" y="344"/>
                </a:lnTo>
                <a:lnTo>
                  <a:pt x="2536" y="346"/>
                </a:lnTo>
                <a:lnTo>
                  <a:pt x="2545" y="345"/>
                </a:lnTo>
                <a:lnTo>
                  <a:pt x="2549" y="340"/>
                </a:lnTo>
                <a:lnTo>
                  <a:pt x="2557" y="341"/>
                </a:lnTo>
                <a:lnTo>
                  <a:pt x="2560" y="342"/>
                </a:lnTo>
                <a:lnTo>
                  <a:pt x="2562" y="335"/>
                </a:lnTo>
                <a:lnTo>
                  <a:pt x="2564" y="334"/>
                </a:lnTo>
                <a:lnTo>
                  <a:pt x="2569" y="331"/>
                </a:lnTo>
                <a:lnTo>
                  <a:pt x="2567" y="325"/>
                </a:lnTo>
                <a:lnTo>
                  <a:pt x="2566" y="317"/>
                </a:lnTo>
                <a:lnTo>
                  <a:pt x="2567" y="315"/>
                </a:lnTo>
                <a:lnTo>
                  <a:pt x="2570" y="317"/>
                </a:lnTo>
                <a:lnTo>
                  <a:pt x="2576" y="320"/>
                </a:lnTo>
                <a:lnTo>
                  <a:pt x="2579" y="316"/>
                </a:lnTo>
                <a:lnTo>
                  <a:pt x="2576" y="311"/>
                </a:lnTo>
                <a:lnTo>
                  <a:pt x="2579" y="312"/>
                </a:lnTo>
                <a:lnTo>
                  <a:pt x="2582" y="314"/>
                </a:lnTo>
                <a:lnTo>
                  <a:pt x="2584" y="311"/>
                </a:lnTo>
                <a:lnTo>
                  <a:pt x="2584" y="307"/>
                </a:lnTo>
                <a:lnTo>
                  <a:pt x="2582" y="304"/>
                </a:lnTo>
                <a:lnTo>
                  <a:pt x="2587" y="304"/>
                </a:lnTo>
                <a:lnTo>
                  <a:pt x="2591" y="302"/>
                </a:lnTo>
                <a:lnTo>
                  <a:pt x="2596" y="305"/>
                </a:lnTo>
                <a:lnTo>
                  <a:pt x="2597" y="298"/>
                </a:lnTo>
                <a:lnTo>
                  <a:pt x="2594" y="293"/>
                </a:lnTo>
                <a:lnTo>
                  <a:pt x="2597" y="286"/>
                </a:lnTo>
                <a:lnTo>
                  <a:pt x="2600" y="285"/>
                </a:lnTo>
                <a:lnTo>
                  <a:pt x="2600" y="280"/>
                </a:lnTo>
                <a:lnTo>
                  <a:pt x="2596" y="271"/>
                </a:lnTo>
                <a:lnTo>
                  <a:pt x="2603" y="274"/>
                </a:lnTo>
                <a:lnTo>
                  <a:pt x="2606" y="276"/>
                </a:lnTo>
                <a:lnTo>
                  <a:pt x="2611" y="276"/>
                </a:lnTo>
                <a:lnTo>
                  <a:pt x="2614" y="273"/>
                </a:lnTo>
                <a:lnTo>
                  <a:pt x="2616" y="270"/>
                </a:lnTo>
                <a:lnTo>
                  <a:pt x="2621" y="265"/>
                </a:lnTo>
                <a:lnTo>
                  <a:pt x="2624" y="263"/>
                </a:lnTo>
                <a:lnTo>
                  <a:pt x="2627" y="263"/>
                </a:lnTo>
                <a:lnTo>
                  <a:pt x="2630" y="260"/>
                </a:lnTo>
                <a:lnTo>
                  <a:pt x="2636" y="258"/>
                </a:lnTo>
                <a:lnTo>
                  <a:pt x="2640" y="258"/>
                </a:lnTo>
                <a:lnTo>
                  <a:pt x="2641" y="256"/>
                </a:lnTo>
                <a:lnTo>
                  <a:pt x="2645" y="258"/>
                </a:lnTo>
                <a:lnTo>
                  <a:pt x="2647" y="261"/>
                </a:lnTo>
                <a:lnTo>
                  <a:pt x="2650" y="268"/>
                </a:lnTo>
                <a:lnTo>
                  <a:pt x="2654" y="268"/>
                </a:lnTo>
                <a:lnTo>
                  <a:pt x="2655" y="260"/>
                </a:lnTo>
                <a:lnTo>
                  <a:pt x="2660" y="255"/>
                </a:lnTo>
                <a:lnTo>
                  <a:pt x="2667" y="255"/>
                </a:lnTo>
                <a:lnTo>
                  <a:pt x="2671" y="253"/>
                </a:lnTo>
                <a:lnTo>
                  <a:pt x="2670" y="248"/>
                </a:lnTo>
                <a:lnTo>
                  <a:pt x="2663" y="249"/>
                </a:lnTo>
                <a:lnTo>
                  <a:pt x="2655" y="243"/>
                </a:lnTo>
                <a:lnTo>
                  <a:pt x="2654" y="236"/>
                </a:lnTo>
                <a:lnTo>
                  <a:pt x="2661" y="236"/>
                </a:lnTo>
                <a:lnTo>
                  <a:pt x="2671" y="235"/>
                </a:lnTo>
                <a:lnTo>
                  <a:pt x="2674" y="231"/>
                </a:lnTo>
                <a:lnTo>
                  <a:pt x="2677" y="230"/>
                </a:lnTo>
                <a:lnTo>
                  <a:pt x="2678" y="228"/>
                </a:lnTo>
                <a:lnTo>
                  <a:pt x="2684" y="228"/>
                </a:lnTo>
                <a:lnTo>
                  <a:pt x="2688" y="231"/>
                </a:lnTo>
                <a:lnTo>
                  <a:pt x="2684" y="234"/>
                </a:lnTo>
                <a:lnTo>
                  <a:pt x="2685" y="238"/>
                </a:lnTo>
                <a:lnTo>
                  <a:pt x="2684" y="240"/>
                </a:lnTo>
                <a:lnTo>
                  <a:pt x="2688" y="243"/>
                </a:lnTo>
                <a:lnTo>
                  <a:pt x="2694" y="248"/>
                </a:lnTo>
                <a:lnTo>
                  <a:pt x="2701" y="253"/>
                </a:lnTo>
                <a:lnTo>
                  <a:pt x="2705" y="258"/>
                </a:lnTo>
                <a:lnTo>
                  <a:pt x="2711" y="261"/>
                </a:lnTo>
                <a:lnTo>
                  <a:pt x="2715" y="265"/>
                </a:lnTo>
                <a:lnTo>
                  <a:pt x="2702" y="280"/>
                </a:lnTo>
                <a:close/>
                <a:moveTo>
                  <a:pt x="2276" y="630"/>
                </a:moveTo>
                <a:lnTo>
                  <a:pt x="2278" y="632"/>
                </a:lnTo>
                <a:lnTo>
                  <a:pt x="2276" y="633"/>
                </a:lnTo>
                <a:lnTo>
                  <a:pt x="2275" y="633"/>
                </a:lnTo>
                <a:lnTo>
                  <a:pt x="2272" y="631"/>
                </a:lnTo>
                <a:lnTo>
                  <a:pt x="2273" y="630"/>
                </a:lnTo>
                <a:lnTo>
                  <a:pt x="2276" y="628"/>
                </a:lnTo>
                <a:lnTo>
                  <a:pt x="2276" y="630"/>
                </a:lnTo>
                <a:close/>
                <a:moveTo>
                  <a:pt x="1900" y="1048"/>
                </a:moveTo>
                <a:lnTo>
                  <a:pt x="1900" y="1049"/>
                </a:lnTo>
                <a:lnTo>
                  <a:pt x="1898" y="1051"/>
                </a:lnTo>
                <a:lnTo>
                  <a:pt x="1897" y="1049"/>
                </a:lnTo>
                <a:lnTo>
                  <a:pt x="1898" y="1047"/>
                </a:lnTo>
                <a:lnTo>
                  <a:pt x="1900" y="1048"/>
                </a:lnTo>
                <a:close/>
                <a:moveTo>
                  <a:pt x="1179" y="1395"/>
                </a:moveTo>
                <a:lnTo>
                  <a:pt x="1178" y="1399"/>
                </a:lnTo>
                <a:lnTo>
                  <a:pt x="1178" y="1400"/>
                </a:lnTo>
                <a:lnTo>
                  <a:pt x="1178" y="1399"/>
                </a:lnTo>
                <a:lnTo>
                  <a:pt x="1179" y="1395"/>
                </a:lnTo>
                <a:close/>
                <a:moveTo>
                  <a:pt x="1181" y="1391"/>
                </a:moveTo>
                <a:lnTo>
                  <a:pt x="1179" y="1391"/>
                </a:lnTo>
                <a:lnTo>
                  <a:pt x="1179" y="1391"/>
                </a:lnTo>
                <a:lnTo>
                  <a:pt x="1181" y="1391"/>
                </a:lnTo>
                <a:close/>
                <a:moveTo>
                  <a:pt x="1179" y="1391"/>
                </a:moveTo>
                <a:lnTo>
                  <a:pt x="1178" y="1391"/>
                </a:lnTo>
                <a:lnTo>
                  <a:pt x="1178" y="1391"/>
                </a:lnTo>
                <a:lnTo>
                  <a:pt x="1179" y="1391"/>
                </a:lnTo>
                <a:close/>
              </a:path>
            </a:pathLst>
          </a:custGeom>
          <a:solidFill>
            <a:srgbClr val="CCFFFF"/>
          </a:solidFill>
          <a:ln w="9525">
            <a:solidFill>
              <a:srgbClr val="001762"/>
            </a:solidFill>
            <a:round/>
            <a:headEnd/>
            <a:tailEnd/>
          </a:ln>
        </p:spPr>
        <p:txBody>
          <a:bodyPr/>
          <a:lstStyle/>
          <a:p>
            <a:endParaRPr lang="en-US"/>
          </a:p>
        </p:txBody>
      </p:sp>
      <p:sp>
        <p:nvSpPr>
          <p:cNvPr id="326787" name="Freeform 131"/>
          <p:cNvSpPr>
            <a:spLocks/>
          </p:cNvSpPr>
          <p:nvPr/>
        </p:nvSpPr>
        <p:spPr bwMode="auto">
          <a:xfrm>
            <a:off x="3287715" y="3057526"/>
            <a:ext cx="1506537" cy="1003697"/>
          </a:xfrm>
          <a:custGeom>
            <a:avLst/>
            <a:gdLst/>
            <a:ahLst/>
            <a:cxnLst>
              <a:cxn ang="0">
                <a:pos x="2508" y="490"/>
              </a:cxn>
              <a:cxn ang="0">
                <a:pos x="2351" y="576"/>
              </a:cxn>
              <a:cxn ang="0">
                <a:pos x="2275" y="641"/>
              </a:cxn>
              <a:cxn ang="0">
                <a:pos x="2191" y="735"/>
              </a:cxn>
              <a:cxn ang="0">
                <a:pos x="1971" y="842"/>
              </a:cxn>
              <a:cxn ang="0">
                <a:pos x="1880" y="967"/>
              </a:cxn>
              <a:cxn ang="0">
                <a:pos x="1903" y="932"/>
              </a:cxn>
              <a:cxn ang="0">
                <a:pos x="1824" y="1089"/>
              </a:cxn>
              <a:cxn ang="0">
                <a:pos x="1597" y="1129"/>
              </a:cxn>
              <a:cxn ang="0">
                <a:pos x="1498" y="1237"/>
              </a:cxn>
              <a:cxn ang="0">
                <a:pos x="1408" y="1334"/>
              </a:cxn>
              <a:cxn ang="0">
                <a:pos x="1310" y="1283"/>
              </a:cxn>
              <a:cxn ang="0">
                <a:pos x="1162" y="1428"/>
              </a:cxn>
              <a:cxn ang="0">
                <a:pos x="1138" y="1626"/>
              </a:cxn>
              <a:cxn ang="0">
                <a:pos x="1148" y="1817"/>
              </a:cxn>
              <a:cxn ang="0">
                <a:pos x="1162" y="2045"/>
              </a:cxn>
              <a:cxn ang="0">
                <a:pos x="1086" y="2080"/>
              </a:cxn>
              <a:cxn ang="0">
                <a:pos x="1002" y="2126"/>
              </a:cxn>
              <a:cxn ang="0">
                <a:pos x="912" y="2118"/>
              </a:cxn>
              <a:cxn ang="0">
                <a:pos x="837" y="2167"/>
              </a:cxn>
              <a:cxn ang="0">
                <a:pos x="719" y="2180"/>
              </a:cxn>
              <a:cxn ang="0">
                <a:pos x="617" y="2281"/>
              </a:cxn>
              <a:cxn ang="0">
                <a:pos x="525" y="2303"/>
              </a:cxn>
              <a:cxn ang="0">
                <a:pos x="564" y="2238"/>
              </a:cxn>
              <a:cxn ang="0">
                <a:pos x="617" y="2140"/>
              </a:cxn>
              <a:cxn ang="0">
                <a:pos x="542" y="2021"/>
              </a:cxn>
              <a:cxn ang="0">
                <a:pos x="431" y="1930"/>
              </a:cxn>
              <a:cxn ang="0">
                <a:pos x="366" y="1904"/>
              </a:cxn>
              <a:cxn ang="0">
                <a:pos x="282" y="1970"/>
              </a:cxn>
              <a:cxn ang="0">
                <a:pos x="223" y="1950"/>
              </a:cxn>
              <a:cxn ang="0">
                <a:pos x="135" y="1916"/>
              </a:cxn>
              <a:cxn ang="0">
                <a:pos x="84" y="1936"/>
              </a:cxn>
              <a:cxn ang="0">
                <a:pos x="80" y="1830"/>
              </a:cxn>
              <a:cxn ang="0">
                <a:pos x="216" y="1916"/>
              </a:cxn>
              <a:cxn ang="0">
                <a:pos x="252" y="1816"/>
              </a:cxn>
              <a:cxn ang="0">
                <a:pos x="124" y="1796"/>
              </a:cxn>
              <a:cxn ang="0">
                <a:pos x="15" y="1711"/>
              </a:cxn>
              <a:cxn ang="0">
                <a:pos x="44" y="1555"/>
              </a:cxn>
              <a:cxn ang="0">
                <a:pos x="97" y="1428"/>
              </a:cxn>
              <a:cxn ang="0">
                <a:pos x="162" y="1265"/>
              </a:cxn>
              <a:cxn ang="0">
                <a:pos x="239" y="1133"/>
              </a:cxn>
              <a:cxn ang="0">
                <a:pos x="246" y="998"/>
              </a:cxn>
              <a:cxn ang="0">
                <a:pos x="253" y="821"/>
              </a:cxn>
              <a:cxn ang="0">
                <a:pos x="275" y="752"/>
              </a:cxn>
              <a:cxn ang="0">
                <a:pos x="303" y="606"/>
              </a:cxn>
              <a:cxn ang="0">
                <a:pos x="297" y="462"/>
              </a:cxn>
              <a:cxn ang="0">
                <a:pos x="388" y="299"/>
              </a:cxn>
              <a:cxn ang="0">
                <a:pos x="503" y="176"/>
              </a:cxn>
              <a:cxn ang="0">
                <a:pos x="567" y="7"/>
              </a:cxn>
              <a:cxn ang="0">
                <a:pos x="809" y="91"/>
              </a:cxn>
              <a:cxn ang="0">
                <a:pos x="1097" y="145"/>
              </a:cxn>
              <a:cxn ang="0">
                <a:pos x="1091" y="357"/>
              </a:cxn>
              <a:cxn ang="0">
                <a:pos x="1293" y="416"/>
              </a:cxn>
              <a:cxn ang="0">
                <a:pos x="1400" y="541"/>
              </a:cxn>
              <a:cxn ang="0">
                <a:pos x="1577" y="667"/>
              </a:cxn>
              <a:cxn ang="0">
                <a:pos x="1876" y="597"/>
              </a:cxn>
              <a:cxn ang="0">
                <a:pos x="1955" y="446"/>
              </a:cxn>
              <a:cxn ang="0">
                <a:pos x="2110" y="482"/>
              </a:cxn>
              <a:cxn ang="0">
                <a:pos x="2246" y="327"/>
              </a:cxn>
              <a:cxn ang="0">
                <a:pos x="2319" y="249"/>
              </a:cxn>
              <a:cxn ang="0">
                <a:pos x="2397" y="322"/>
              </a:cxn>
              <a:cxn ang="0">
                <a:pos x="2596" y="305"/>
              </a:cxn>
              <a:cxn ang="0">
                <a:pos x="2694" y="248"/>
              </a:cxn>
            </a:cxnLst>
            <a:rect l="0" t="0" r="r" b="b"/>
            <a:pathLst>
              <a:path w="2715" h="2324">
                <a:moveTo>
                  <a:pt x="2702" y="280"/>
                </a:moveTo>
                <a:lnTo>
                  <a:pt x="2698" y="286"/>
                </a:lnTo>
                <a:lnTo>
                  <a:pt x="2695" y="290"/>
                </a:lnTo>
                <a:lnTo>
                  <a:pt x="2691" y="296"/>
                </a:lnTo>
                <a:lnTo>
                  <a:pt x="2691" y="296"/>
                </a:lnTo>
                <a:lnTo>
                  <a:pt x="2685" y="301"/>
                </a:lnTo>
                <a:lnTo>
                  <a:pt x="2680" y="306"/>
                </a:lnTo>
                <a:lnTo>
                  <a:pt x="2672" y="311"/>
                </a:lnTo>
                <a:lnTo>
                  <a:pt x="2660" y="325"/>
                </a:lnTo>
                <a:lnTo>
                  <a:pt x="2657" y="329"/>
                </a:lnTo>
                <a:lnTo>
                  <a:pt x="2655" y="335"/>
                </a:lnTo>
                <a:lnTo>
                  <a:pt x="2653" y="339"/>
                </a:lnTo>
                <a:lnTo>
                  <a:pt x="2650" y="342"/>
                </a:lnTo>
                <a:lnTo>
                  <a:pt x="2648" y="346"/>
                </a:lnTo>
                <a:lnTo>
                  <a:pt x="2647" y="350"/>
                </a:lnTo>
                <a:lnTo>
                  <a:pt x="2645" y="352"/>
                </a:lnTo>
                <a:lnTo>
                  <a:pt x="2643" y="355"/>
                </a:lnTo>
                <a:lnTo>
                  <a:pt x="2627" y="366"/>
                </a:lnTo>
                <a:lnTo>
                  <a:pt x="2611" y="384"/>
                </a:lnTo>
                <a:lnTo>
                  <a:pt x="2614" y="384"/>
                </a:lnTo>
                <a:lnTo>
                  <a:pt x="2611" y="386"/>
                </a:lnTo>
                <a:lnTo>
                  <a:pt x="2610" y="390"/>
                </a:lnTo>
                <a:lnTo>
                  <a:pt x="2609" y="394"/>
                </a:lnTo>
                <a:lnTo>
                  <a:pt x="2597" y="402"/>
                </a:lnTo>
                <a:lnTo>
                  <a:pt x="2586" y="412"/>
                </a:lnTo>
                <a:lnTo>
                  <a:pt x="2583" y="419"/>
                </a:lnTo>
                <a:lnTo>
                  <a:pt x="2582" y="420"/>
                </a:lnTo>
                <a:lnTo>
                  <a:pt x="2582" y="424"/>
                </a:lnTo>
                <a:lnTo>
                  <a:pt x="2580" y="426"/>
                </a:lnTo>
                <a:lnTo>
                  <a:pt x="2566" y="436"/>
                </a:lnTo>
                <a:lnTo>
                  <a:pt x="2564" y="437"/>
                </a:lnTo>
                <a:lnTo>
                  <a:pt x="2559" y="442"/>
                </a:lnTo>
                <a:lnTo>
                  <a:pt x="2557" y="444"/>
                </a:lnTo>
                <a:lnTo>
                  <a:pt x="2552" y="449"/>
                </a:lnTo>
                <a:lnTo>
                  <a:pt x="2549" y="450"/>
                </a:lnTo>
                <a:lnTo>
                  <a:pt x="2542" y="456"/>
                </a:lnTo>
                <a:lnTo>
                  <a:pt x="2535" y="462"/>
                </a:lnTo>
                <a:lnTo>
                  <a:pt x="2532" y="465"/>
                </a:lnTo>
                <a:lnTo>
                  <a:pt x="2523" y="472"/>
                </a:lnTo>
                <a:lnTo>
                  <a:pt x="2513" y="482"/>
                </a:lnTo>
                <a:lnTo>
                  <a:pt x="2511" y="486"/>
                </a:lnTo>
                <a:lnTo>
                  <a:pt x="2508" y="490"/>
                </a:lnTo>
                <a:lnTo>
                  <a:pt x="2508" y="492"/>
                </a:lnTo>
                <a:lnTo>
                  <a:pt x="2503" y="494"/>
                </a:lnTo>
                <a:lnTo>
                  <a:pt x="2505" y="495"/>
                </a:lnTo>
                <a:lnTo>
                  <a:pt x="2505" y="502"/>
                </a:lnTo>
                <a:lnTo>
                  <a:pt x="2498" y="507"/>
                </a:lnTo>
                <a:lnTo>
                  <a:pt x="2492" y="511"/>
                </a:lnTo>
                <a:lnTo>
                  <a:pt x="2488" y="514"/>
                </a:lnTo>
                <a:lnTo>
                  <a:pt x="2475" y="520"/>
                </a:lnTo>
                <a:lnTo>
                  <a:pt x="2471" y="521"/>
                </a:lnTo>
                <a:lnTo>
                  <a:pt x="2468" y="522"/>
                </a:lnTo>
                <a:lnTo>
                  <a:pt x="2461" y="526"/>
                </a:lnTo>
                <a:lnTo>
                  <a:pt x="2458" y="527"/>
                </a:lnTo>
                <a:lnTo>
                  <a:pt x="2451" y="530"/>
                </a:lnTo>
                <a:lnTo>
                  <a:pt x="2444" y="534"/>
                </a:lnTo>
                <a:lnTo>
                  <a:pt x="2442" y="534"/>
                </a:lnTo>
                <a:lnTo>
                  <a:pt x="2441" y="531"/>
                </a:lnTo>
                <a:lnTo>
                  <a:pt x="2439" y="531"/>
                </a:lnTo>
                <a:lnTo>
                  <a:pt x="2441" y="534"/>
                </a:lnTo>
                <a:lnTo>
                  <a:pt x="2439" y="534"/>
                </a:lnTo>
                <a:lnTo>
                  <a:pt x="2438" y="532"/>
                </a:lnTo>
                <a:lnTo>
                  <a:pt x="2437" y="531"/>
                </a:lnTo>
                <a:lnTo>
                  <a:pt x="2435" y="531"/>
                </a:lnTo>
                <a:lnTo>
                  <a:pt x="2435" y="532"/>
                </a:lnTo>
                <a:lnTo>
                  <a:pt x="2438" y="535"/>
                </a:lnTo>
                <a:lnTo>
                  <a:pt x="2438" y="536"/>
                </a:lnTo>
                <a:lnTo>
                  <a:pt x="2424" y="539"/>
                </a:lnTo>
                <a:lnTo>
                  <a:pt x="2421" y="540"/>
                </a:lnTo>
                <a:lnTo>
                  <a:pt x="2415" y="546"/>
                </a:lnTo>
                <a:lnTo>
                  <a:pt x="2407" y="550"/>
                </a:lnTo>
                <a:lnTo>
                  <a:pt x="2405" y="550"/>
                </a:lnTo>
                <a:lnTo>
                  <a:pt x="2403" y="551"/>
                </a:lnTo>
                <a:lnTo>
                  <a:pt x="2397" y="554"/>
                </a:lnTo>
                <a:lnTo>
                  <a:pt x="2395" y="554"/>
                </a:lnTo>
                <a:lnTo>
                  <a:pt x="2394" y="552"/>
                </a:lnTo>
                <a:lnTo>
                  <a:pt x="2393" y="551"/>
                </a:lnTo>
                <a:lnTo>
                  <a:pt x="2393" y="552"/>
                </a:lnTo>
                <a:lnTo>
                  <a:pt x="2394" y="554"/>
                </a:lnTo>
                <a:lnTo>
                  <a:pt x="2393" y="555"/>
                </a:lnTo>
                <a:lnTo>
                  <a:pt x="2381" y="560"/>
                </a:lnTo>
                <a:lnTo>
                  <a:pt x="2368" y="566"/>
                </a:lnTo>
                <a:lnTo>
                  <a:pt x="2357" y="571"/>
                </a:lnTo>
                <a:lnTo>
                  <a:pt x="2351" y="576"/>
                </a:lnTo>
                <a:lnTo>
                  <a:pt x="2347" y="575"/>
                </a:lnTo>
                <a:lnTo>
                  <a:pt x="2347" y="576"/>
                </a:lnTo>
                <a:lnTo>
                  <a:pt x="2349" y="577"/>
                </a:lnTo>
                <a:lnTo>
                  <a:pt x="2346" y="580"/>
                </a:lnTo>
                <a:lnTo>
                  <a:pt x="2339" y="585"/>
                </a:lnTo>
                <a:lnTo>
                  <a:pt x="2334" y="588"/>
                </a:lnTo>
                <a:lnTo>
                  <a:pt x="2327" y="591"/>
                </a:lnTo>
                <a:lnTo>
                  <a:pt x="2322" y="596"/>
                </a:lnTo>
                <a:lnTo>
                  <a:pt x="2319" y="597"/>
                </a:lnTo>
                <a:lnTo>
                  <a:pt x="2317" y="597"/>
                </a:lnTo>
                <a:lnTo>
                  <a:pt x="2316" y="598"/>
                </a:lnTo>
                <a:lnTo>
                  <a:pt x="2316" y="600"/>
                </a:lnTo>
                <a:lnTo>
                  <a:pt x="2313" y="600"/>
                </a:lnTo>
                <a:lnTo>
                  <a:pt x="2313" y="603"/>
                </a:lnTo>
                <a:lnTo>
                  <a:pt x="2312" y="606"/>
                </a:lnTo>
                <a:lnTo>
                  <a:pt x="2310" y="610"/>
                </a:lnTo>
                <a:lnTo>
                  <a:pt x="2309" y="611"/>
                </a:lnTo>
                <a:lnTo>
                  <a:pt x="2306" y="615"/>
                </a:lnTo>
                <a:lnTo>
                  <a:pt x="2302" y="618"/>
                </a:lnTo>
                <a:lnTo>
                  <a:pt x="2299" y="621"/>
                </a:lnTo>
                <a:lnTo>
                  <a:pt x="2296" y="623"/>
                </a:lnTo>
                <a:lnTo>
                  <a:pt x="2289" y="627"/>
                </a:lnTo>
                <a:lnTo>
                  <a:pt x="2286" y="628"/>
                </a:lnTo>
                <a:lnTo>
                  <a:pt x="2283" y="630"/>
                </a:lnTo>
                <a:lnTo>
                  <a:pt x="2279" y="635"/>
                </a:lnTo>
                <a:lnTo>
                  <a:pt x="2279" y="636"/>
                </a:lnTo>
                <a:lnTo>
                  <a:pt x="2278" y="636"/>
                </a:lnTo>
                <a:lnTo>
                  <a:pt x="2278" y="635"/>
                </a:lnTo>
                <a:lnTo>
                  <a:pt x="2279" y="632"/>
                </a:lnTo>
                <a:lnTo>
                  <a:pt x="2278" y="630"/>
                </a:lnTo>
                <a:lnTo>
                  <a:pt x="2278" y="628"/>
                </a:lnTo>
                <a:lnTo>
                  <a:pt x="2276" y="627"/>
                </a:lnTo>
                <a:lnTo>
                  <a:pt x="2273" y="627"/>
                </a:lnTo>
                <a:lnTo>
                  <a:pt x="2269" y="623"/>
                </a:lnTo>
                <a:lnTo>
                  <a:pt x="2272" y="628"/>
                </a:lnTo>
                <a:lnTo>
                  <a:pt x="2270" y="632"/>
                </a:lnTo>
                <a:lnTo>
                  <a:pt x="2273" y="635"/>
                </a:lnTo>
                <a:lnTo>
                  <a:pt x="2275" y="637"/>
                </a:lnTo>
                <a:lnTo>
                  <a:pt x="2276" y="638"/>
                </a:lnTo>
                <a:lnTo>
                  <a:pt x="2278" y="640"/>
                </a:lnTo>
                <a:lnTo>
                  <a:pt x="2276" y="641"/>
                </a:lnTo>
                <a:lnTo>
                  <a:pt x="2275" y="641"/>
                </a:lnTo>
                <a:lnTo>
                  <a:pt x="2273" y="643"/>
                </a:lnTo>
                <a:lnTo>
                  <a:pt x="2272" y="645"/>
                </a:lnTo>
                <a:lnTo>
                  <a:pt x="2270" y="646"/>
                </a:lnTo>
                <a:lnTo>
                  <a:pt x="2265" y="647"/>
                </a:lnTo>
                <a:lnTo>
                  <a:pt x="2259" y="653"/>
                </a:lnTo>
                <a:lnTo>
                  <a:pt x="2259" y="655"/>
                </a:lnTo>
                <a:lnTo>
                  <a:pt x="2261" y="656"/>
                </a:lnTo>
                <a:lnTo>
                  <a:pt x="2262" y="658"/>
                </a:lnTo>
                <a:lnTo>
                  <a:pt x="2261" y="662"/>
                </a:lnTo>
                <a:lnTo>
                  <a:pt x="2261" y="665"/>
                </a:lnTo>
                <a:lnTo>
                  <a:pt x="2259" y="666"/>
                </a:lnTo>
                <a:lnTo>
                  <a:pt x="2253" y="668"/>
                </a:lnTo>
                <a:lnTo>
                  <a:pt x="2252" y="670"/>
                </a:lnTo>
                <a:lnTo>
                  <a:pt x="2251" y="672"/>
                </a:lnTo>
                <a:lnTo>
                  <a:pt x="2252" y="673"/>
                </a:lnTo>
                <a:lnTo>
                  <a:pt x="2251" y="675"/>
                </a:lnTo>
                <a:lnTo>
                  <a:pt x="2245" y="677"/>
                </a:lnTo>
                <a:lnTo>
                  <a:pt x="2242" y="680"/>
                </a:lnTo>
                <a:lnTo>
                  <a:pt x="2239" y="682"/>
                </a:lnTo>
                <a:lnTo>
                  <a:pt x="2238" y="683"/>
                </a:lnTo>
                <a:lnTo>
                  <a:pt x="2238" y="690"/>
                </a:lnTo>
                <a:lnTo>
                  <a:pt x="2234" y="693"/>
                </a:lnTo>
                <a:lnTo>
                  <a:pt x="2229" y="695"/>
                </a:lnTo>
                <a:lnTo>
                  <a:pt x="2224" y="698"/>
                </a:lnTo>
                <a:lnTo>
                  <a:pt x="2221" y="701"/>
                </a:lnTo>
                <a:lnTo>
                  <a:pt x="2219" y="701"/>
                </a:lnTo>
                <a:lnTo>
                  <a:pt x="2219" y="702"/>
                </a:lnTo>
                <a:lnTo>
                  <a:pt x="2221" y="703"/>
                </a:lnTo>
                <a:lnTo>
                  <a:pt x="2221" y="705"/>
                </a:lnTo>
                <a:lnTo>
                  <a:pt x="2222" y="706"/>
                </a:lnTo>
                <a:lnTo>
                  <a:pt x="2221" y="706"/>
                </a:lnTo>
                <a:lnTo>
                  <a:pt x="2218" y="708"/>
                </a:lnTo>
                <a:lnTo>
                  <a:pt x="2216" y="711"/>
                </a:lnTo>
                <a:lnTo>
                  <a:pt x="2214" y="712"/>
                </a:lnTo>
                <a:lnTo>
                  <a:pt x="2202" y="720"/>
                </a:lnTo>
                <a:lnTo>
                  <a:pt x="2199" y="721"/>
                </a:lnTo>
                <a:lnTo>
                  <a:pt x="2199" y="728"/>
                </a:lnTo>
                <a:lnTo>
                  <a:pt x="2198" y="728"/>
                </a:lnTo>
                <a:lnTo>
                  <a:pt x="2197" y="728"/>
                </a:lnTo>
                <a:lnTo>
                  <a:pt x="2194" y="731"/>
                </a:lnTo>
                <a:lnTo>
                  <a:pt x="2192" y="735"/>
                </a:lnTo>
                <a:lnTo>
                  <a:pt x="2191" y="735"/>
                </a:lnTo>
                <a:lnTo>
                  <a:pt x="2185" y="737"/>
                </a:lnTo>
                <a:lnTo>
                  <a:pt x="2182" y="737"/>
                </a:lnTo>
                <a:lnTo>
                  <a:pt x="2180" y="738"/>
                </a:lnTo>
                <a:lnTo>
                  <a:pt x="2178" y="742"/>
                </a:lnTo>
                <a:lnTo>
                  <a:pt x="2177" y="743"/>
                </a:lnTo>
                <a:lnTo>
                  <a:pt x="2174" y="743"/>
                </a:lnTo>
                <a:lnTo>
                  <a:pt x="2167" y="745"/>
                </a:lnTo>
                <a:lnTo>
                  <a:pt x="2157" y="747"/>
                </a:lnTo>
                <a:lnTo>
                  <a:pt x="2157" y="748"/>
                </a:lnTo>
                <a:lnTo>
                  <a:pt x="2151" y="750"/>
                </a:lnTo>
                <a:lnTo>
                  <a:pt x="2151" y="752"/>
                </a:lnTo>
                <a:lnTo>
                  <a:pt x="2150" y="752"/>
                </a:lnTo>
                <a:lnTo>
                  <a:pt x="2138" y="757"/>
                </a:lnTo>
                <a:lnTo>
                  <a:pt x="2127" y="760"/>
                </a:lnTo>
                <a:lnTo>
                  <a:pt x="2126" y="761"/>
                </a:lnTo>
                <a:lnTo>
                  <a:pt x="2123" y="763"/>
                </a:lnTo>
                <a:lnTo>
                  <a:pt x="2118" y="770"/>
                </a:lnTo>
                <a:lnTo>
                  <a:pt x="2117" y="772"/>
                </a:lnTo>
                <a:lnTo>
                  <a:pt x="2099" y="778"/>
                </a:lnTo>
                <a:lnTo>
                  <a:pt x="2090" y="783"/>
                </a:lnTo>
                <a:lnTo>
                  <a:pt x="2090" y="783"/>
                </a:lnTo>
                <a:lnTo>
                  <a:pt x="2082" y="787"/>
                </a:lnTo>
                <a:lnTo>
                  <a:pt x="2079" y="787"/>
                </a:lnTo>
                <a:lnTo>
                  <a:pt x="2079" y="786"/>
                </a:lnTo>
                <a:lnTo>
                  <a:pt x="2082" y="782"/>
                </a:lnTo>
                <a:lnTo>
                  <a:pt x="2080" y="783"/>
                </a:lnTo>
                <a:lnTo>
                  <a:pt x="2077" y="786"/>
                </a:lnTo>
                <a:lnTo>
                  <a:pt x="2074" y="785"/>
                </a:lnTo>
                <a:lnTo>
                  <a:pt x="2074" y="786"/>
                </a:lnTo>
                <a:lnTo>
                  <a:pt x="2073" y="787"/>
                </a:lnTo>
                <a:lnTo>
                  <a:pt x="2072" y="788"/>
                </a:lnTo>
                <a:lnTo>
                  <a:pt x="2074" y="790"/>
                </a:lnTo>
                <a:lnTo>
                  <a:pt x="2074" y="790"/>
                </a:lnTo>
                <a:lnTo>
                  <a:pt x="2070" y="792"/>
                </a:lnTo>
                <a:lnTo>
                  <a:pt x="2030" y="808"/>
                </a:lnTo>
                <a:lnTo>
                  <a:pt x="2029" y="808"/>
                </a:lnTo>
                <a:lnTo>
                  <a:pt x="2020" y="813"/>
                </a:lnTo>
                <a:lnTo>
                  <a:pt x="2009" y="818"/>
                </a:lnTo>
                <a:lnTo>
                  <a:pt x="1991" y="828"/>
                </a:lnTo>
                <a:lnTo>
                  <a:pt x="1978" y="836"/>
                </a:lnTo>
                <a:lnTo>
                  <a:pt x="1974" y="840"/>
                </a:lnTo>
                <a:lnTo>
                  <a:pt x="1971" y="842"/>
                </a:lnTo>
                <a:lnTo>
                  <a:pt x="1962" y="847"/>
                </a:lnTo>
                <a:lnTo>
                  <a:pt x="1958" y="849"/>
                </a:lnTo>
                <a:lnTo>
                  <a:pt x="1948" y="854"/>
                </a:lnTo>
                <a:lnTo>
                  <a:pt x="1944" y="859"/>
                </a:lnTo>
                <a:lnTo>
                  <a:pt x="1939" y="863"/>
                </a:lnTo>
                <a:lnTo>
                  <a:pt x="1937" y="864"/>
                </a:lnTo>
                <a:lnTo>
                  <a:pt x="1921" y="879"/>
                </a:lnTo>
                <a:lnTo>
                  <a:pt x="1907" y="892"/>
                </a:lnTo>
                <a:lnTo>
                  <a:pt x="1900" y="898"/>
                </a:lnTo>
                <a:lnTo>
                  <a:pt x="1894" y="903"/>
                </a:lnTo>
                <a:lnTo>
                  <a:pt x="1890" y="907"/>
                </a:lnTo>
                <a:lnTo>
                  <a:pt x="1888" y="907"/>
                </a:lnTo>
                <a:lnTo>
                  <a:pt x="1884" y="909"/>
                </a:lnTo>
                <a:lnTo>
                  <a:pt x="1878" y="919"/>
                </a:lnTo>
                <a:lnTo>
                  <a:pt x="1876" y="922"/>
                </a:lnTo>
                <a:lnTo>
                  <a:pt x="1876" y="926"/>
                </a:lnTo>
                <a:lnTo>
                  <a:pt x="1877" y="932"/>
                </a:lnTo>
                <a:lnTo>
                  <a:pt x="1876" y="936"/>
                </a:lnTo>
                <a:lnTo>
                  <a:pt x="1876" y="942"/>
                </a:lnTo>
                <a:lnTo>
                  <a:pt x="1874" y="943"/>
                </a:lnTo>
                <a:lnTo>
                  <a:pt x="1873" y="943"/>
                </a:lnTo>
                <a:lnTo>
                  <a:pt x="1870" y="944"/>
                </a:lnTo>
                <a:lnTo>
                  <a:pt x="1870" y="946"/>
                </a:lnTo>
                <a:lnTo>
                  <a:pt x="1867" y="949"/>
                </a:lnTo>
                <a:lnTo>
                  <a:pt x="1868" y="949"/>
                </a:lnTo>
                <a:lnTo>
                  <a:pt x="1868" y="954"/>
                </a:lnTo>
                <a:lnTo>
                  <a:pt x="1871" y="957"/>
                </a:lnTo>
                <a:lnTo>
                  <a:pt x="1871" y="959"/>
                </a:lnTo>
                <a:lnTo>
                  <a:pt x="1870" y="961"/>
                </a:lnTo>
                <a:lnTo>
                  <a:pt x="1868" y="966"/>
                </a:lnTo>
                <a:lnTo>
                  <a:pt x="1868" y="967"/>
                </a:lnTo>
                <a:lnTo>
                  <a:pt x="1871" y="961"/>
                </a:lnTo>
                <a:lnTo>
                  <a:pt x="1874" y="959"/>
                </a:lnTo>
                <a:lnTo>
                  <a:pt x="1876" y="959"/>
                </a:lnTo>
                <a:lnTo>
                  <a:pt x="1876" y="962"/>
                </a:lnTo>
                <a:lnTo>
                  <a:pt x="1874" y="964"/>
                </a:lnTo>
                <a:lnTo>
                  <a:pt x="1874" y="969"/>
                </a:lnTo>
                <a:lnTo>
                  <a:pt x="1876" y="969"/>
                </a:lnTo>
                <a:lnTo>
                  <a:pt x="1876" y="966"/>
                </a:lnTo>
                <a:lnTo>
                  <a:pt x="1877" y="964"/>
                </a:lnTo>
                <a:lnTo>
                  <a:pt x="1878" y="967"/>
                </a:lnTo>
                <a:lnTo>
                  <a:pt x="1880" y="967"/>
                </a:lnTo>
                <a:lnTo>
                  <a:pt x="1880" y="963"/>
                </a:lnTo>
                <a:lnTo>
                  <a:pt x="1881" y="963"/>
                </a:lnTo>
                <a:lnTo>
                  <a:pt x="1881" y="967"/>
                </a:lnTo>
                <a:lnTo>
                  <a:pt x="1883" y="964"/>
                </a:lnTo>
                <a:lnTo>
                  <a:pt x="1884" y="966"/>
                </a:lnTo>
                <a:lnTo>
                  <a:pt x="1884" y="969"/>
                </a:lnTo>
                <a:lnTo>
                  <a:pt x="1885" y="968"/>
                </a:lnTo>
                <a:lnTo>
                  <a:pt x="1885" y="966"/>
                </a:lnTo>
                <a:lnTo>
                  <a:pt x="1887" y="964"/>
                </a:lnTo>
                <a:lnTo>
                  <a:pt x="1887" y="964"/>
                </a:lnTo>
                <a:lnTo>
                  <a:pt x="1890" y="966"/>
                </a:lnTo>
                <a:lnTo>
                  <a:pt x="1890" y="966"/>
                </a:lnTo>
                <a:lnTo>
                  <a:pt x="1891" y="973"/>
                </a:lnTo>
                <a:lnTo>
                  <a:pt x="1890" y="976"/>
                </a:lnTo>
                <a:lnTo>
                  <a:pt x="1891" y="976"/>
                </a:lnTo>
                <a:lnTo>
                  <a:pt x="1893" y="973"/>
                </a:lnTo>
                <a:lnTo>
                  <a:pt x="1894" y="971"/>
                </a:lnTo>
                <a:lnTo>
                  <a:pt x="1895" y="968"/>
                </a:lnTo>
                <a:lnTo>
                  <a:pt x="1900" y="968"/>
                </a:lnTo>
                <a:lnTo>
                  <a:pt x="1900" y="969"/>
                </a:lnTo>
                <a:lnTo>
                  <a:pt x="1901" y="969"/>
                </a:lnTo>
                <a:lnTo>
                  <a:pt x="1903" y="971"/>
                </a:lnTo>
                <a:lnTo>
                  <a:pt x="1904" y="969"/>
                </a:lnTo>
                <a:lnTo>
                  <a:pt x="1907" y="969"/>
                </a:lnTo>
                <a:lnTo>
                  <a:pt x="1907" y="972"/>
                </a:lnTo>
                <a:lnTo>
                  <a:pt x="1907" y="974"/>
                </a:lnTo>
                <a:lnTo>
                  <a:pt x="1904" y="978"/>
                </a:lnTo>
                <a:lnTo>
                  <a:pt x="1904" y="979"/>
                </a:lnTo>
                <a:lnTo>
                  <a:pt x="1905" y="979"/>
                </a:lnTo>
                <a:lnTo>
                  <a:pt x="1904" y="983"/>
                </a:lnTo>
                <a:lnTo>
                  <a:pt x="1905" y="983"/>
                </a:lnTo>
                <a:lnTo>
                  <a:pt x="1908" y="977"/>
                </a:lnTo>
                <a:lnTo>
                  <a:pt x="1908" y="966"/>
                </a:lnTo>
                <a:lnTo>
                  <a:pt x="1907" y="957"/>
                </a:lnTo>
                <a:lnTo>
                  <a:pt x="1908" y="949"/>
                </a:lnTo>
                <a:lnTo>
                  <a:pt x="1908" y="944"/>
                </a:lnTo>
                <a:lnTo>
                  <a:pt x="1905" y="939"/>
                </a:lnTo>
                <a:lnTo>
                  <a:pt x="1905" y="938"/>
                </a:lnTo>
                <a:lnTo>
                  <a:pt x="1900" y="936"/>
                </a:lnTo>
                <a:lnTo>
                  <a:pt x="1898" y="933"/>
                </a:lnTo>
                <a:lnTo>
                  <a:pt x="1900" y="933"/>
                </a:lnTo>
                <a:lnTo>
                  <a:pt x="1903" y="932"/>
                </a:lnTo>
                <a:lnTo>
                  <a:pt x="1905" y="934"/>
                </a:lnTo>
                <a:lnTo>
                  <a:pt x="1907" y="938"/>
                </a:lnTo>
                <a:lnTo>
                  <a:pt x="1910" y="949"/>
                </a:lnTo>
                <a:lnTo>
                  <a:pt x="1910" y="977"/>
                </a:lnTo>
                <a:lnTo>
                  <a:pt x="1907" y="989"/>
                </a:lnTo>
                <a:lnTo>
                  <a:pt x="1905" y="993"/>
                </a:lnTo>
                <a:lnTo>
                  <a:pt x="1903" y="1004"/>
                </a:lnTo>
                <a:lnTo>
                  <a:pt x="1903" y="1009"/>
                </a:lnTo>
                <a:lnTo>
                  <a:pt x="1901" y="1013"/>
                </a:lnTo>
                <a:lnTo>
                  <a:pt x="1898" y="1014"/>
                </a:lnTo>
                <a:lnTo>
                  <a:pt x="1901" y="1014"/>
                </a:lnTo>
                <a:lnTo>
                  <a:pt x="1900" y="1018"/>
                </a:lnTo>
                <a:lnTo>
                  <a:pt x="1900" y="1018"/>
                </a:lnTo>
                <a:lnTo>
                  <a:pt x="1897" y="1024"/>
                </a:lnTo>
                <a:lnTo>
                  <a:pt x="1894" y="1028"/>
                </a:lnTo>
                <a:lnTo>
                  <a:pt x="1891" y="1036"/>
                </a:lnTo>
                <a:lnTo>
                  <a:pt x="1890" y="1039"/>
                </a:lnTo>
                <a:lnTo>
                  <a:pt x="1891" y="1042"/>
                </a:lnTo>
                <a:lnTo>
                  <a:pt x="1890" y="1043"/>
                </a:lnTo>
                <a:lnTo>
                  <a:pt x="1888" y="1042"/>
                </a:lnTo>
                <a:lnTo>
                  <a:pt x="1888" y="1044"/>
                </a:lnTo>
                <a:lnTo>
                  <a:pt x="1887" y="1046"/>
                </a:lnTo>
                <a:lnTo>
                  <a:pt x="1890" y="1046"/>
                </a:lnTo>
                <a:lnTo>
                  <a:pt x="1890" y="1047"/>
                </a:lnTo>
                <a:lnTo>
                  <a:pt x="1885" y="1047"/>
                </a:lnTo>
                <a:lnTo>
                  <a:pt x="1885" y="1047"/>
                </a:lnTo>
                <a:lnTo>
                  <a:pt x="1884" y="1049"/>
                </a:lnTo>
                <a:lnTo>
                  <a:pt x="1887" y="1052"/>
                </a:lnTo>
                <a:lnTo>
                  <a:pt x="1887" y="1053"/>
                </a:lnTo>
                <a:lnTo>
                  <a:pt x="1888" y="1056"/>
                </a:lnTo>
                <a:lnTo>
                  <a:pt x="1888" y="1056"/>
                </a:lnTo>
                <a:lnTo>
                  <a:pt x="1883" y="1057"/>
                </a:lnTo>
                <a:lnTo>
                  <a:pt x="1874" y="1061"/>
                </a:lnTo>
                <a:lnTo>
                  <a:pt x="1870" y="1063"/>
                </a:lnTo>
                <a:lnTo>
                  <a:pt x="1854" y="1073"/>
                </a:lnTo>
                <a:lnTo>
                  <a:pt x="1853" y="1074"/>
                </a:lnTo>
                <a:lnTo>
                  <a:pt x="1850" y="1077"/>
                </a:lnTo>
                <a:lnTo>
                  <a:pt x="1844" y="1079"/>
                </a:lnTo>
                <a:lnTo>
                  <a:pt x="1836" y="1084"/>
                </a:lnTo>
                <a:lnTo>
                  <a:pt x="1834" y="1084"/>
                </a:lnTo>
                <a:lnTo>
                  <a:pt x="1831" y="1086"/>
                </a:lnTo>
                <a:lnTo>
                  <a:pt x="1824" y="1089"/>
                </a:lnTo>
                <a:lnTo>
                  <a:pt x="1814" y="1093"/>
                </a:lnTo>
                <a:lnTo>
                  <a:pt x="1802" y="1098"/>
                </a:lnTo>
                <a:lnTo>
                  <a:pt x="1797" y="1101"/>
                </a:lnTo>
                <a:lnTo>
                  <a:pt x="1793" y="1102"/>
                </a:lnTo>
                <a:lnTo>
                  <a:pt x="1789" y="1104"/>
                </a:lnTo>
                <a:lnTo>
                  <a:pt x="1778" y="1109"/>
                </a:lnTo>
                <a:lnTo>
                  <a:pt x="1775" y="1112"/>
                </a:lnTo>
                <a:lnTo>
                  <a:pt x="1770" y="1113"/>
                </a:lnTo>
                <a:lnTo>
                  <a:pt x="1768" y="1113"/>
                </a:lnTo>
                <a:lnTo>
                  <a:pt x="1768" y="1114"/>
                </a:lnTo>
                <a:lnTo>
                  <a:pt x="1766" y="1116"/>
                </a:lnTo>
                <a:lnTo>
                  <a:pt x="1762" y="1116"/>
                </a:lnTo>
                <a:lnTo>
                  <a:pt x="1758" y="1117"/>
                </a:lnTo>
                <a:lnTo>
                  <a:pt x="1755" y="1117"/>
                </a:lnTo>
                <a:lnTo>
                  <a:pt x="1748" y="1119"/>
                </a:lnTo>
                <a:lnTo>
                  <a:pt x="1741" y="1120"/>
                </a:lnTo>
                <a:lnTo>
                  <a:pt x="1729" y="1124"/>
                </a:lnTo>
                <a:lnTo>
                  <a:pt x="1728" y="1125"/>
                </a:lnTo>
                <a:lnTo>
                  <a:pt x="1712" y="1133"/>
                </a:lnTo>
                <a:lnTo>
                  <a:pt x="1701" y="1138"/>
                </a:lnTo>
                <a:lnTo>
                  <a:pt x="1698" y="1139"/>
                </a:lnTo>
                <a:lnTo>
                  <a:pt x="1692" y="1142"/>
                </a:lnTo>
                <a:lnTo>
                  <a:pt x="1691" y="1143"/>
                </a:lnTo>
                <a:lnTo>
                  <a:pt x="1687" y="1143"/>
                </a:lnTo>
                <a:lnTo>
                  <a:pt x="1687" y="1144"/>
                </a:lnTo>
                <a:lnTo>
                  <a:pt x="1682" y="1143"/>
                </a:lnTo>
                <a:lnTo>
                  <a:pt x="1682" y="1140"/>
                </a:lnTo>
                <a:lnTo>
                  <a:pt x="1681" y="1138"/>
                </a:lnTo>
                <a:lnTo>
                  <a:pt x="1678" y="1138"/>
                </a:lnTo>
                <a:lnTo>
                  <a:pt x="1671" y="1135"/>
                </a:lnTo>
                <a:lnTo>
                  <a:pt x="1662" y="1135"/>
                </a:lnTo>
                <a:lnTo>
                  <a:pt x="1658" y="1134"/>
                </a:lnTo>
                <a:lnTo>
                  <a:pt x="1654" y="1134"/>
                </a:lnTo>
                <a:lnTo>
                  <a:pt x="1651" y="1133"/>
                </a:lnTo>
                <a:lnTo>
                  <a:pt x="1641" y="1132"/>
                </a:lnTo>
                <a:lnTo>
                  <a:pt x="1637" y="1132"/>
                </a:lnTo>
                <a:lnTo>
                  <a:pt x="1637" y="1129"/>
                </a:lnTo>
                <a:lnTo>
                  <a:pt x="1635" y="1129"/>
                </a:lnTo>
                <a:lnTo>
                  <a:pt x="1624" y="1128"/>
                </a:lnTo>
                <a:lnTo>
                  <a:pt x="1607" y="1128"/>
                </a:lnTo>
                <a:lnTo>
                  <a:pt x="1601" y="1129"/>
                </a:lnTo>
                <a:lnTo>
                  <a:pt x="1597" y="1129"/>
                </a:lnTo>
                <a:lnTo>
                  <a:pt x="1593" y="1130"/>
                </a:lnTo>
                <a:lnTo>
                  <a:pt x="1591" y="1130"/>
                </a:lnTo>
                <a:lnTo>
                  <a:pt x="1589" y="1132"/>
                </a:lnTo>
                <a:lnTo>
                  <a:pt x="1581" y="1133"/>
                </a:lnTo>
                <a:lnTo>
                  <a:pt x="1579" y="1134"/>
                </a:lnTo>
                <a:lnTo>
                  <a:pt x="1572" y="1137"/>
                </a:lnTo>
                <a:lnTo>
                  <a:pt x="1559" y="1142"/>
                </a:lnTo>
                <a:lnTo>
                  <a:pt x="1556" y="1142"/>
                </a:lnTo>
                <a:lnTo>
                  <a:pt x="1545" y="1149"/>
                </a:lnTo>
                <a:lnTo>
                  <a:pt x="1543" y="1150"/>
                </a:lnTo>
                <a:lnTo>
                  <a:pt x="1539" y="1152"/>
                </a:lnTo>
                <a:lnTo>
                  <a:pt x="1536" y="1154"/>
                </a:lnTo>
                <a:lnTo>
                  <a:pt x="1536" y="1155"/>
                </a:lnTo>
                <a:lnTo>
                  <a:pt x="1533" y="1157"/>
                </a:lnTo>
                <a:lnTo>
                  <a:pt x="1529" y="1160"/>
                </a:lnTo>
                <a:lnTo>
                  <a:pt x="1525" y="1165"/>
                </a:lnTo>
                <a:lnTo>
                  <a:pt x="1518" y="1177"/>
                </a:lnTo>
                <a:lnTo>
                  <a:pt x="1516" y="1183"/>
                </a:lnTo>
                <a:lnTo>
                  <a:pt x="1513" y="1185"/>
                </a:lnTo>
                <a:lnTo>
                  <a:pt x="1512" y="1185"/>
                </a:lnTo>
                <a:lnTo>
                  <a:pt x="1512" y="1187"/>
                </a:lnTo>
                <a:lnTo>
                  <a:pt x="1510" y="1194"/>
                </a:lnTo>
                <a:lnTo>
                  <a:pt x="1509" y="1195"/>
                </a:lnTo>
                <a:lnTo>
                  <a:pt x="1508" y="1197"/>
                </a:lnTo>
                <a:lnTo>
                  <a:pt x="1510" y="1197"/>
                </a:lnTo>
                <a:lnTo>
                  <a:pt x="1512" y="1193"/>
                </a:lnTo>
                <a:lnTo>
                  <a:pt x="1515" y="1192"/>
                </a:lnTo>
                <a:lnTo>
                  <a:pt x="1515" y="1187"/>
                </a:lnTo>
                <a:lnTo>
                  <a:pt x="1516" y="1187"/>
                </a:lnTo>
                <a:lnTo>
                  <a:pt x="1516" y="1192"/>
                </a:lnTo>
                <a:lnTo>
                  <a:pt x="1513" y="1197"/>
                </a:lnTo>
                <a:lnTo>
                  <a:pt x="1513" y="1200"/>
                </a:lnTo>
                <a:lnTo>
                  <a:pt x="1510" y="1212"/>
                </a:lnTo>
                <a:lnTo>
                  <a:pt x="1510" y="1213"/>
                </a:lnTo>
                <a:lnTo>
                  <a:pt x="1509" y="1215"/>
                </a:lnTo>
                <a:lnTo>
                  <a:pt x="1509" y="1217"/>
                </a:lnTo>
                <a:lnTo>
                  <a:pt x="1503" y="1227"/>
                </a:lnTo>
                <a:lnTo>
                  <a:pt x="1502" y="1229"/>
                </a:lnTo>
                <a:lnTo>
                  <a:pt x="1501" y="1230"/>
                </a:lnTo>
                <a:lnTo>
                  <a:pt x="1499" y="1234"/>
                </a:lnTo>
                <a:lnTo>
                  <a:pt x="1498" y="1235"/>
                </a:lnTo>
                <a:lnTo>
                  <a:pt x="1498" y="1237"/>
                </a:lnTo>
                <a:lnTo>
                  <a:pt x="1493" y="1243"/>
                </a:lnTo>
                <a:lnTo>
                  <a:pt x="1493" y="1245"/>
                </a:lnTo>
                <a:lnTo>
                  <a:pt x="1496" y="1250"/>
                </a:lnTo>
                <a:lnTo>
                  <a:pt x="1496" y="1253"/>
                </a:lnTo>
                <a:lnTo>
                  <a:pt x="1492" y="1253"/>
                </a:lnTo>
                <a:lnTo>
                  <a:pt x="1491" y="1254"/>
                </a:lnTo>
                <a:lnTo>
                  <a:pt x="1491" y="1254"/>
                </a:lnTo>
                <a:lnTo>
                  <a:pt x="1489" y="1257"/>
                </a:lnTo>
                <a:lnTo>
                  <a:pt x="1485" y="1260"/>
                </a:lnTo>
                <a:lnTo>
                  <a:pt x="1482" y="1260"/>
                </a:lnTo>
                <a:lnTo>
                  <a:pt x="1474" y="1265"/>
                </a:lnTo>
                <a:lnTo>
                  <a:pt x="1465" y="1273"/>
                </a:lnTo>
                <a:lnTo>
                  <a:pt x="1462" y="1274"/>
                </a:lnTo>
                <a:lnTo>
                  <a:pt x="1461" y="1273"/>
                </a:lnTo>
                <a:lnTo>
                  <a:pt x="1458" y="1278"/>
                </a:lnTo>
                <a:lnTo>
                  <a:pt x="1454" y="1283"/>
                </a:lnTo>
                <a:lnTo>
                  <a:pt x="1449" y="1288"/>
                </a:lnTo>
                <a:lnTo>
                  <a:pt x="1445" y="1290"/>
                </a:lnTo>
                <a:lnTo>
                  <a:pt x="1444" y="1293"/>
                </a:lnTo>
                <a:lnTo>
                  <a:pt x="1444" y="1294"/>
                </a:lnTo>
                <a:lnTo>
                  <a:pt x="1441" y="1297"/>
                </a:lnTo>
                <a:lnTo>
                  <a:pt x="1441" y="1299"/>
                </a:lnTo>
                <a:lnTo>
                  <a:pt x="1442" y="1307"/>
                </a:lnTo>
                <a:lnTo>
                  <a:pt x="1444" y="1314"/>
                </a:lnTo>
                <a:lnTo>
                  <a:pt x="1445" y="1317"/>
                </a:lnTo>
                <a:lnTo>
                  <a:pt x="1447" y="1315"/>
                </a:lnTo>
                <a:lnTo>
                  <a:pt x="1449" y="1319"/>
                </a:lnTo>
                <a:lnTo>
                  <a:pt x="1451" y="1320"/>
                </a:lnTo>
                <a:lnTo>
                  <a:pt x="1454" y="1319"/>
                </a:lnTo>
                <a:lnTo>
                  <a:pt x="1455" y="1320"/>
                </a:lnTo>
                <a:lnTo>
                  <a:pt x="1449" y="1320"/>
                </a:lnTo>
                <a:lnTo>
                  <a:pt x="1448" y="1324"/>
                </a:lnTo>
                <a:lnTo>
                  <a:pt x="1448" y="1325"/>
                </a:lnTo>
                <a:lnTo>
                  <a:pt x="1435" y="1329"/>
                </a:lnTo>
                <a:lnTo>
                  <a:pt x="1434" y="1329"/>
                </a:lnTo>
                <a:lnTo>
                  <a:pt x="1432" y="1330"/>
                </a:lnTo>
                <a:lnTo>
                  <a:pt x="1425" y="1335"/>
                </a:lnTo>
                <a:lnTo>
                  <a:pt x="1424" y="1337"/>
                </a:lnTo>
                <a:lnTo>
                  <a:pt x="1422" y="1337"/>
                </a:lnTo>
                <a:lnTo>
                  <a:pt x="1421" y="1335"/>
                </a:lnTo>
                <a:lnTo>
                  <a:pt x="1418" y="1334"/>
                </a:lnTo>
                <a:lnTo>
                  <a:pt x="1408" y="1334"/>
                </a:lnTo>
                <a:lnTo>
                  <a:pt x="1401" y="1337"/>
                </a:lnTo>
                <a:lnTo>
                  <a:pt x="1395" y="1337"/>
                </a:lnTo>
                <a:lnTo>
                  <a:pt x="1388" y="1340"/>
                </a:lnTo>
                <a:lnTo>
                  <a:pt x="1388" y="1339"/>
                </a:lnTo>
                <a:lnTo>
                  <a:pt x="1384" y="1338"/>
                </a:lnTo>
                <a:lnTo>
                  <a:pt x="1383" y="1339"/>
                </a:lnTo>
                <a:lnTo>
                  <a:pt x="1381" y="1339"/>
                </a:lnTo>
                <a:lnTo>
                  <a:pt x="1381" y="1338"/>
                </a:lnTo>
                <a:lnTo>
                  <a:pt x="1383" y="1338"/>
                </a:lnTo>
                <a:lnTo>
                  <a:pt x="1383" y="1337"/>
                </a:lnTo>
                <a:lnTo>
                  <a:pt x="1381" y="1333"/>
                </a:lnTo>
                <a:lnTo>
                  <a:pt x="1380" y="1323"/>
                </a:lnTo>
                <a:lnTo>
                  <a:pt x="1378" y="1319"/>
                </a:lnTo>
                <a:lnTo>
                  <a:pt x="1374" y="1312"/>
                </a:lnTo>
                <a:lnTo>
                  <a:pt x="1373" y="1309"/>
                </a:lnTo>
                <a:lnTo>
                  <a:pt x="1373" y="1304"/>
                </a:lnTo>
                <a:lnTo>
                  <a:pt x="1370" y="1294"/>
                </a:lnTo>
                <a:lnTo>
                  <a:pt x="1370" y="1292"/>
                </a:lnTo>
                <a:lnTo>
                  <a:pt x="1371" y="1292"/>
                </a:lnTo>
                <a:lnTo>
                  <a:pt x="1371" y="1293"/>
                </a:lnTo>
                <a:lnTo>
                  <a:pt x="1373" y="1297"/>
                </a:lnTo>
                <a:lnTo>
                  <a:pt x="1374" y="1302"/>
                </a:lnTo>
                <a:lnTo>
                  <a:pt x="1374" y="1305"/>
                </a:lnTo>
                <a:lnTo>
                  <a:pt x="1376" y="1308"/>
                </a:lnTo>
                <a:lnTo>
                  <a:pt x="1376" y="1313"/>
                </a:lnTo>
                <a:lnTo>
                  <a:pt x="1377" y="1313"/>
                </a:lnTo>
                <a:lnTo>
                  <a:pt x="1380" y="1314"/>
                </a:lnTo>
                <a:lnTo>
                  <a:pt x="1380" y="1307"/>
                </a:lnTo>
                <a:lnTo>
                  <a:pt x="1381" y="1303"/>
                </a:lnTo>
                <a:lnTo>
                  <a:pt x="1380" y="1295"/>
                </a:lnTo>
                <a:lnTo>
                  <a:pt x="1374" y="1289"/>
                </a:lnTo>
                <a:lnTo>
                  <a:pt x="1367" y="1287"/>
                </a:lnTo>
                <a:lnTo>
                  <a:pt x="1366" y="1285"/>
                </a:lnTo>
                <a:lnTo>
                  <a:pt x="1364" y="1285"/>
                </a:lnTo>
                <a:lnTo>
                  <a:pt x="1358" y="1283"/>
                </a:lnTo>
                <a:lnTo>
                  <a:pt x="1356" y="1283"/>
                </a:lnTo>
                <a:lnTo>
                  <a:pt x="1340" y="1282"/>
                </a:lnTo>
                <a:lnTo>
                  <a:pt x="1331" y="1282"/>
                </a:lnTo>
                <a:lnTo>
                  <a:pt x="1329" y="1283"/>
                </a:lnTo>
                <a:lnTo>
                  <a:pt x="1322" y="1283"/>
                </a:lnTo>
                <a:lnTo>
                  <a:pt x="1320" y="1282"/>
                </a:lnTo>
                <a:lnTo>
                  <a:pt x="1310" y="1283"/>
                </a:lnTo>
                <a:lnTo>
                  <a:pt x="1306" y="1284"/>
                </a:lnTo>
                <a:lnTo>
                  <a:pt x="1296" y="1287"/>
                </a:lnTo>
                <a:lnTo>
                  <a:pt x="1292" y="1289"/>
                </a:lnTo>
                <a:lnTo>
                  <a:pt x="1287" y="1290"/>
                </a:lnTo>
                <a:lnTo>
                  <a:pt x="1286" y="1289"/>
                </a:lnTo>
                <a:lnTo>
                  <a:pt x="1285" y="1290"/>
                </a:lnTo>
                <a:lnTo>
                  <a:pt x="1282" y="1293"/>
                </a:lnTo>
                <a:lnTo>
                  <a:pt x="1266" y="1299"/>
                </a:lnTo>
                <a:lnTo>
                  <a:pt x="1265" y="1299"/>
                </a:lnTo>
                <a:lnTo>
                  <a:pt x="1263" y="1300"/>
                </a:lnTo>
                <a:lnTo>
                  <a:pt x="1260" y="1302"/>
                </a:lnTo>
                <a:lnTo>
                  <a:pt x="1253" y="1304"/>
                </a:lnTo>
                <a:lnTo>
                  <a:pt x="1233" y="1315"/>
                </a:lnTo>
                <a:lnTo>
                  <a:pt x="1232" y="1317"/>
                </a:lnTo>
                <a:lnTo>
                  <a:pt x="1226" y="1320"/>
                </a:lnTo>
                <a:lnTo>
                  <a:pt x="1218" y="1328"/>
                </a:lnTo>
                <a:lnTo>
                  <a:pt x="1212" y="1332"/>
                </a:lnTo>
                <a:lnTo>
                  <a:pt x="1205" y="1338"/>
                </a:lnTo>
                <a:lnTo>
                  <a:pt x="1201" y="1344"/>
                </a:lnTo>
                <a:lnTo>
                  <a:pt x="1198" y="1348"/>
                </a:lnTo>
                <a:lnTo>
                  <a:pt x="1191" y="1360"/>
                </a:lnTo>
                <a:lnTo>
                  <a:pt x="1184" y="1379"/>
                </a:lnTo>
                <a:lnTo>
                  <a:pt x="1181" y="1383"/>
                </a:lnTo>
                <a:lnTo>
                  <a:pt x="1182" y="1385"/>
                </a:lnTo>
                <a:lnTo>
                  <a:pt x="1181" y="1391"/>
                </a:lnTo>
                <a:lnTo>
                  <a:pt x="1182" y="1385"/>
                </a:lnTo>
                <a:lnTo>
                  <a:pt x="1181" y="1391"/>
                </a:lnTo>
                <a:lnTo>
                  <a:pt x="1178" y="1391"/>
                </a:lnTo>
                <a:lnTo>
                  <a:pt x="1179" y="1395"/>
                </a:lnTo>
                <a:lnTo>
                  <a:pt x="1178" y="1391"/>
                </a:lnTo>
                <a:lnTo>
                  <a:pt x="1179" y="1395"/>
                </a:lnTo>
                <a:lnTo>
                  <a:pt x="1178" y="1399"/>
                </a:lnTo>
                <a:lnTo>
                  <a:pt x="1178" y="1404"/>
                </a:lnTo>
                <a:lnTo>
                  <a:pt x="1174" y="1415"/>
                </a:lnTo>
                <a:lnTo>
                  <a:pt x="1172" y="1416"/>
                </a:lnTo>
                <a:lnTo>
                  <a:pt x="1174" y="1415"/>
                </a:lnTo>
                <a:lnTo>
                  <a:pt x="1171" y="1419"/>
                </a:lnTo>
                <a:lnTo>
                  <a:pt x="1172" y="1416"/>
                </a:lnTo>
                <a:lnTo>
                  <a:pt x="1170" y="1420"/>
                </a:lnTo>
                <a:lnTo>
                  <a:pt x="1162" y="1426"/>
                </a:lnTo>
                <a:lnTo>
                  <a:pt x="1171" y="1419"/>
                </a:lnTo>
                <a:lnTo>
                  <a:pt x="1162" y="1428"/>
                </a:lnTo>
                <a:lnTo>
                  <a:pt x="1147" y="1446"/>
                </a:lnTo>
                <a:lnTo>
                  <a:pt x="1143" y="1454"/>
                </a:lnTo>
                <a:lnTo>
                  <a:pt x="1141" y="1456"/>
                </a:lnTo>
                <a:lnTo>
                  <a:pt x="1141" y="1459"/>
                </a:lnTo>
                <a:lnTo>
                  <a:pt x="1140" y="1459"/>
                </a:lnTo>
                <a:lnTo>
                  <a:pt x="1138" y="1458"/>
                </a:lnTo>
                <a:lnTo>
                  <a:pt x="1140" y="1461"/>
                </a:lnTo>
                <a:lnTo>
                  <a:pt x="1140" y="1464"/>
                </a:lnTo>
                <a:lnTo>
                  <a:pt x="1137" y="1469"/>
                </a:lnTo>
                <a:lnTo>
                  <a:pt x="1135" y="1475"/>
                </a:lnTo>
                <a:lnTo>
                  <a:pt x="1134" y="1480"/>
                </a:lnTo>
                <a:lnTo>
                  <a:pt x="1135" y="1485"/>
                </a:lnTo>
                <a:lnTo>
                  <a:pt x="1135" y="1488"/>
                </a:lnTo>
                <a:lnTo>
                  <a:pt x="1137" y="1490"/>
                </a:lnTo>
                <a:lnTo>
                  <a:pt x="1138" y="1493"/>
                </a:lnTo>
                <a:lnTo>
                  <a:pt x="1137" y="1498"/>
                </a:lnTo>
                <a:lnTo>
                  <a:pt x="1135" y="1500"/>
                </a:lnTo>
                <a:lnTo>
                  <a:pt x="1134" y="1501"/>
                </a:lnTo>
                <a:lnTo>
                  <a:pt x="1133" y="1501"/>
                </a:lnTo>
                <a:lnTo>
                  <a:pt x="1133" y="1503"/>
                </a:lnTo>
                <a:lnTo>
                  <a:pt x="1131" y="1503"/>
                </a:lnTo>
                <a:lnTo>
                  <a:pt x="1128" y="1501"/>
                </a:lnTo>
                <a:lnTo>
                  <a:pt x="1128" y="1503"/>
                </a:lnTo>
                <a:lnTo>
                  <a:pt x="1130" y="1505"/>
                </a:lnTo>
                <a:lnTo>
                  <a:pt x="1130" y="1505"/>
                </a:lnTo>
                <a:lnTo>
                  <a:pt x="1131" y="1508"/>
                </a:lnTo>
                <a:lnTo>
                  <a:pt x="1130" y="1511"/>
                </a:lnTo>
                <a:lnTo>
                  <a:pt x="1125" y="1520"/>
                </a:lnTo>
                <a:lnTo>
                  <a:pt x="1124" y="1530"/>
                </a:lnTo>
                <a:lnTo>
                  <a:pt x="1123" y="1535"/>
                </a:lnTo>
                <a:lnTo>
                  <a:pt x="1121" y="1535"/>
                </a:lnTo>
                <a:lnTo>
                  <a:pt x="1121" y="1541"/>
                </a:lnTo>
                <a:lnTo>
                  <a:pt x="1123" y="1541"/>
                </a:lnTo>
                <a:lnTo>
                  <a:pt x="1124" y="1545"/>
                </a:lnTo>
                <a:lnTo>
                  <a:pt x="1124" y="1554"/>
                </a:lnTo>
                <a:lnTo>
                  <a:pt x="1125" y="1563"/>
                </a:lnTo>
                <a:lnTo>
                  <a:pt x="1130" y="1586"/>
                </a:lnTo>
                <a:lnTo>
                  <a:pt x="1134" y="1598"/>
                </a:lnTo>
                <a:lnTo>
                  <a:pt x="1137" y="1611"/>
                </a:lnTo>
                <a:lnTo>
                  <a:pt x="1137" y="1624"/>
                </a:lnTo>
                <a:lnTo>
                  <a:pt x="1135" y="1625"/>
                </a:lnTo>
                <a:lnTo>
                  <a:pt x="1138" y="1626"/>
                </a:lnTo>
                <a:lnTo>
                  <a:pt x="1143" y="1640"/>
                </a:lnTo>
                <a:lnTo>
                  <a:pt x="1144" y="1644"/>
                </a:lnTo>
                <a:lnTo>
                  <a:pt x="1144" y="1645"/>
                </a:lnTo>
                <a:lnTo>
                  <a:pt x="1145" y="1646"/>
                </a:lnTo>
                <a:lnTo>
                  <a:pt x="1148" y="1648"/>
                </a:lnTo>
                <a:lnTo>
                  <a:pt x="1150" y="1651"/>
                </a:lnTo>
                <a:lnTo>
                  <a:pt x="1151" y="1654"/>
                </a:lnTo>
                <a:lnTo>
                  <a:pt x="1152" y="1658"/>
                </a:lnTo>
                <a:lnTo>
                  <a:pt x="1152" y="1660"/>
                </a:lnTo>
                <a:lnTo>
                  <a:pt x="1154" y="1660"/>
                </a:lnTo>
                <a:lnTo>
                  <a:pt x="1157" y="1674"/>
                </a:lnTo>
                <a:lnTo>
                  <a:pt x="1160" y="1677"/>
                </a:lnTo>
                <a:lnTo>
                  <a:pt x="1158" y="1679"/>
                </a:lnTo>
                <a:lnTo>
                  <a:pt x="1160" y="1680"/>
                </a:lnTo>
                <a:lnTo>
                  <a:pt x="1161" y="1681"/>
                </a:lnTo>
                <a:lnTo>
                  <a:pt x="1167" y="1691"/>
                </a:lnTo>
                <a:lnTo>
                  <a:pt x="1167" y="1694"/>
                </a:lnTo>
                <a:lnTo>
                  <a:pt x="1168" y="1695"/>
                </a:lnTo>
                <a:lnTo>
                  <a:pt x="1168" y="1694"/>
                </a:lnTo>
                <a:lnTo>
                  <a:pt x="1171" y="1695"/>
                </a:lnTo>
                <a:lnTo>
                  <a:pt x="1170" y="1696"/>
                </a:lnTo>
                <a:lnTo>
                  <a:pt x="1168" y="1697"/>
                </a:lnTo>
                <a:lnTo>
                  <a:pt x="1170" y="1699"/>
                </a:lnTo>
                <a:lnTo>
                  <a:pt x="1170" y="1700"/>
                </a:lnTo>
                <a:lnTo>
                  <a:pt x="1172" y="1700"/>
                </a:lnTo>
                <a:lnTo>
                  <a:pt x="1171" y="1704"/>
                </a:lnTo>
                <a:lnTo>
                  <a:pt x="1170" y="1707"/>
                </a:lnTo>
                <a:lnTo>
                  <a:pt x="1167" y="1726"/>
                </a:lnTo>
                <a:lnTo>
                  <a:pt x="1167" y="1731"/>
                </a:lnTo>
                <a:lnTo>
                  <a:pt x="1165" y="1735"/>
                </a:lnTo>
                <a:lnTo>
                  <a:pt x="1165" y="1747"/>
                </a:lnTo>
                <a:lnTo>
                  <a:pt x="1164" y="1762"/>
                </a:lnTo>
                <a:lnTo>
                  <a:pt x="1164" y="1771"/>
                </a:lnTo>
                <a:lnTo>
                  <a:pt x="1162" y="1775"/>
                </a:lnTo>
                <a:lnTo>
                  <a:pt x="1158" y="1781"/>
                </a:lnTo>
                <a:lnTo>
                  <a:pt x="1152" y="1800"/>
                </a:lnTo>
                <a:lnTo>
                  <a:pt x="1154" y="1802"/>
                </a:lnTo>
                <a:lnTo>
                  <a:pt x="1152" y="1804"/>
                </a:lnTo>
                <a:lnTo>
                  <a:pt x="1151" y="1805"/>
                </a:lnTo>
                <a:lnTo>
                  <a:pt x="1151" y="1806"/>
                </a:lnTo>
                <a:lnTo>
                  <a:pt x="1152" y="1807"/>
                </a:lnTo>
                <a:lnTo>
                  <a:pt x="1148" y="1817"/>
                </a:lnTo>
                <a:lnTo>
                  <a:pt x="1148" y="1830"/>
                </a:lnTo>
                <a:lnTo>
                  <a:pt x="1150" y="1837"/>
                </a:lnTo>
                <a:lnTo>
                  <a:pt x="1151" y="1846"/>
                </a:lnTo>
                <a:lnTo>
                  <a:pt x="1152" y="1849"/>
                </a:lnTo>
                <a:lnTo>
                  <a:pt x="1152" y="1856"/>
                </a:lnTo>
                <a:lnTo>
                  <a:pt x="1154" y="1861"/>
                </a:lnTo>
                <a:lnTo>
                  <a:pt x="1157" y="1872"/>
                </a:lnTo>
                <a:lnTo>
                  <a:pt x="1158" y="1875"/>
                </a:lnTo>
                <a:lnTo>
                  <a:pt x="1158" y="1877"/>
                </a:lnTo>
                <a:lnTo>
                  <a:pt x="1160" y="1879"/>
                </a:lnTo>
                <a:lnTo>
                  <a:pt x="1161" y="1882"/>
                </a:lnTo>
                <a:lnTo>
                  <a:pt x="1170" y="1902"/>
                </a:lnTo>
                <a:lnTo>
                  <a:pt x="1171" y="1907"/>
                </a:lnTo>
                <a:lnTo>
                  <a:pt x="1171" y="1909"/>
                </a:lnTo>
                <a:lnTo>
                  <a:pt x="1181" y="1925"/>
                </a:lnTo>
                <a:lnTo>
                  <a:pt x="1188" y="1943"/>
                </a:lnTo>
                <a:lnTo>
                  <a:pt x="1189" y="1945"/>
                </a:lnTo>
                <a:lnTo>
                  <a:pt x="1192" y="1953"/>
                </a:lnTo>
                <a:lnTo>
                  <a:pt x="1191" y="1957"/>
                </a:lnTo>
                <a:lnTo>
                  <a:pt x="1188" y="1961"/>
                </a:lnTo>
                <a:lnTo>
                  <a:pt x="1188" y="1966"/>
                </a:lnTo>
                <a:lnTo>
                  <a:pt x="1185" y="1973"/>
                </a:lnTo>
                <a:lnTo>
                  <a:pt x="1184" y="1982"/>
                </a:lnTo>
                <a:lnTo>
                  <a:pt x="1184" y="1983"/>
                </a:lnTo>
                <a:lnTo>
                  <a:pt x="1185" y="1996"/>
                </a:lnTo>
                <a:lnTo>
                  <a:pt x="1188" y="2006"/>
                </a:lnTo>
                <a:lnTo>
                  <a:pt x="1195" y="2021"/>
                </a:lnTo>
                <a:lnTo>
                  <a:pt x="1198" y="2027"/>
                </a:lnTo>
                <a:lnTo>
                  <a:pt x="1197" y="2028"/>
                </a:lnTo>
                <a:lnTo>
                  <a:pt x="1194" y="2031"/>
                </a:lnTo>
                <a:lnTo>
                  <a:pt x="1192" y="2033"/>
                </a:lnTo>
                <a:lnTo>
                  <a:pt x="1192" y="2037"/>
                </a:lnTo>
                <a:lnTo>
                  <a:pt x="1191" y="2040"/>
                </a:lnTo>
                <a:lnTo>
                  <a:pt x="1189" y="2043"/>
                </a:lnTo>
                <a:lnTo>
                  <a:pt x="1188" y="2048"/>
                </a:lnTo>
                <a:lnTo>
                  <a:pt x="1184" y="2047"/>
                </a:lnTo>
                <a:lnTo>
                  <a:pt x="1181" y="2046"/>
                </a:lnTo>
                <a:lnTo>
                  <a:pt x="1177" y="2045"/>
                </a:lnTo>
                <a:lnTo>
                  <a:pt x="1171" y="2043"/>
                </a:lnTo>
                <a:lnTo>
                  <a:pt x="1167" y="2042"/>
                </a:lnTo>
                <a:lnTo>
                  <a:pt x="1165" y="2043"/>
                </a:lnTo>
                <a:lnTo>
                  <a:pt x="1162" y="2045"/>
                </a:lnTo>
                <a:lnTo>
                  <a:pt x="1158" y="2045"/>
                </a:lnTo>
                <a:lnTo>
                  <a:pt x="1155" y="2043"/>
                </a:lnTo>
                <a:lnTo>
                  <a:pt x="1152" y="2042"/>
                </a:lnTo>
                <a:lnTo>
                  <a:pt x="1151" y="2040"/>
                </a:lnTo>
                <a:lnTo>
                  <a:pt x="1147" y="2038"/>
                </a:lnTo>
                <a:lnTo>
                  <a:pt x="1145" y="2042"/>
                </a:lnTo>
                <a:lnTo>
                  <a:pt x="1144" y="2046"/>
                </a:lnTo>
                <a:lnTo>
                  <a:pt x="1141" y="2051"/>
                </a:lnTo>
                <a:lnTo>
                  <a:pt x="1138" y="2053"/>
                </a:lnTo>
                <a:lnTo>
                  <a:pt x="1135" y="2053"/>
                </a:lnTo>
                <a:lnTo>
                  <a:pt x="1133" y="2050"/>
                </a:lnTo>
                <a:lnTo>
                  <a:pt x="1131" y="2046"/>
                </a:lnTo>
                <a:lnTo>
                  <a:pt x="1131" y="2042"/>
                </a:lnTo>
                <a:lnTo>
                  <a:pt x="1133" y="2037"/>
                </a:lnTo>
                <a:lnTo>
                  <a:pt x="1128" y="2028"/>
                </a:lnTo>
                <a:lnTo>
                  <a:pt x="1130" y="2031"/>
                </a:lnTo>
                <a:lnTo>
                  <a:pt x="1124" y="2033"/>
                </a:lnTo>
                <a:lnTo>
                  <a:pt x="1120" y="2037"/>
                </a:lnTo>
                <a:lnTo>
                  <a:pt x="1117" y="2035"/>
                </a:lnTo>
                <a:lnTo>
                  <a:pt x="1116" y="2031"/>
                </a:lnTo>
                <a:lnTo>
                  <a:pt x="1103" y="2031"/>
                </a:lnTo>
                <a:lnTo>
                  <a:pt x="1100" y="2033"/>
                </a:lnTo>
                <a:lnTo>
                  <a:pt x="1107" y="2037"/>
                </a:lnTo>
                <a:lnTo>
                  <a:pt x="1114" y="2040"/>
                </a:lnTo>
                <a:lnTo>
                  <a:pt x="1117" y="2042"/>
                </a:lnTo>
                <a:lnTo>
                  <a:pt x="1120" y="2045"/>
                </a:lnTo>
                <a:lnTo>
                  <a:pt x="1116" y="2047"/>
                </a:lnTo>
                <a:lnTo>
                  <a:pt x="1113" y="2048"/>
                </a:lnTo>
                <a:lnTo>
                  <a:pt x="1111" y="2050"/>
                </a:lnTo>
                <a:lnTo>
                  <a:pt x="1108" y="2052"/>
                </a:lnTo>
                <a:lnTo>
                  <a:pt x="1106" y="2053"/>
                </a:lnTo>
                <a:lnTo>
                  <a:pt x="1101" y="2051"/>
                </a:lnTo>
                <a:lnTo>
                  <a:pt x="1100" y="2053"/>
                </a:lnTo>
                <a:lnTo>
                  <a:pt x="1098" y="2058"/>
                </a:lnTo>
                <a:lnTo>
                  <a:pt x="1097" y="2062"/>
                </a:lnTo>
                <a:lnTo>
                  <a:pt x="1097" y="2066"/>
                </a:lnTo>
                <a:lnTo>
                  <a:pt x="1096" y="2070"/>
                </a:lnTo>
                <a:lnTo>
                  <a:pt x="1093" y="2071"/>
                </a:lnTo>
                <a:lnTo>
                  <a:pt x="1090" y="2071"/>
                </a:lnTo>
                <a:lnTo>
                  <a:pt x="1089" y="2072"/>
                </a:lnTo>
                <a:lnTo>
                  <a:pt x="1086" y="2075"/>
                </a:lnTo>
                <a:lnTo>
                  <a:pt x="1086" y="2080"/>
                </a:lnTo>
                <a:lnTo>
                  <a:pt x="1087" y="2082"/>
                </a:lnTo>
                <a:lnTo>
                  <a:pt x="1091" y="2083"/>
                </a:lnTo>
                <a:lnTo>
                  <a:pt x="1087" y="2086"/>
                </a:lnTo>
                <a:lnTo>
                  <a:pt x="1086" y="2087"/>
                </a:lnTo>
                <a:lnTo>
                  <a:pt x="1084" y="2088"/>
                </a:lnTo>
                <a:lnTo>
                  <a:pt x="1081" y="2091"/>
                </a:lnTo>
                <a:lnTo>
                  <a:pt x="1079" y="2092"/>
                </a:lnTo>
                <a:lnTo>
                  <a:pt x="1074" y="2093"/>
                </a:lnTo>
                <a:lnTo>
                  <a:pt x="1070" y="2096"/>
                </a:lnTo>
                <a:lnTo>
                  <a:pt x="1066" y="2098"/>
                </a:lnTo>
                <a:lnTo>
                  <a:pt x="1064" y="2103"/>
                </a:lnTo>
                <a:lnTo>
                  <a:pt x="1064" y="2103"/>
                </a:lnTo>
                <a:lnTo>
                  <a:pt x="1057" y="2105"/>
                </a:lnTo>
                <a:lnTo>
                  <a:pt x="1050" y="2105"/>
                </a:lnTo>
                <a:lnTo>
                  <a:pt x="1046" y="2103"/>
                </a:lnTo>
                <a:lnTo>
                  <a:pt x="1040" y="2105"/>
                </a:lnTo>
                <a:lnTo>
                  <a:pt x="1037" y="2107"/>
                </a:lnTo>
                <a:lnTo>
                  <a:pt x="1033" y="2112"/>
                </a:lnTo>
                <a:lnTo>
                  <a:pt x="1029" y="2111"/>
                </a:lnTo>
                <a:lnTo>
                  <a:pt x="1025" y="2107"/>
                </a:lnTo>
                <a:lnTo>
                  <a:pt x="1020" y="2110"/>
                </a:lnTo>
                <a:lnTo>
                  <a:pt x="1018" y="2115"/>
                </a:lnTo>
                <a:lnTo>
                  <a:pt x="1015" y="2116"/>
                </a:lnTo>
                <a:lnTo>
                  <a:pt x="1018" y="2118"/>
                </a:lnTo>
                <a:lnTo>
                  <a:pt x="1022" y="2121"/>
                </a:lnTo>
                <a:lnTo>
                  <a:pt x="1026" y="2123"/>
                </a:lnTo>
                <a:lnTo>
                  <a:pt x="1027" y="2128"/>
                </a:lnTo>
                <a:lnTo>
                  <a:pt x="1029" y="2133"/>
                </a:lnTo>
                <a:lnTo>
                  <a:pt x="1027" y="2136"/>
                </a:lnTo>
                <a:lnTo>
                  <a:pt x="1023" y="2137"/>
                </a:lnTo>
                <a:lnTo>
                  <a:pt x="1022" y="2141"/>
                </a:lnTo>
                <a:lnTo>
                  <a:pt x="1019" y="2138"/>
                </a:lnTo>
                <a:lnTo>
                  <a:pt x="1019" y="2136"/>
                </a:lnTo>
                <a:lnTo>
                  <a:pt x="1015" y="2132"/>
                </a:lnTo>
                <a:lnTo>
                  <a:pt x="1012" y="2132"/>
                </a:lnTo>
                <a:lnTo>
                  <a:pt x="1010" y="2135"/>
                </a:lnTo>
                <a:lnTo>
                  <a:pt x="1008" y="2136"/>
                </a:lnTo>
                <a:lnTo>
                  <a:pt x="1005" y="2135"/>
                </a:lnTo>
                <a:lnTo>
                  <a:pt x="1002" y="2133"/>
                </a:lnTo>
                <a:lnTo>
                  <a:pt x="1003" y="2132"/>
                </a:lnTo>
                <a:lnTo>
                  <a:pt x="1005" y="2128"/>
                </a:lnTo>
                <a:lnTo>
                  <a:pt x="1002" y="2126"/>
                </a:lnTo>
                <a:lnTo>
                  <a:pt x="1000" y="2126"/>
                </a:lnTo>
                <a:lnTo>
                  <a:pt x="1000" y="2118"/>
                </a:lnTo>
                <a:lnTo>
                  <a:pt x="1003" y="2115"/>
                </a:lnTo>
                <a:lnTo>
                  <a:pt x="1000" y="2112"/>
                </a:lnTo>
                <a:lnTo>
                  <a:pt x="998" y="2111"/>
                </a:lnTo>
                <a:lnTo>
                  <a:pt x="996" y="2110"/>
                </a:lnTo>
                <a:lnTo>
                  <a:pt x="992" y="2110"/>
                </a:lnTo>
                <a:lnTo>
                  <a:pt x="991" y="2108"/>
                </a:lnTo>
                <a:lnTo>
                  <a:pt x="988" y="2111"/>
                </a:lnTo>
                <a:lnTo>
                  <a:pt x="986" y="2113"/>
                </a:lnTo>
                <a:lnTo>
                  <a:pt x="983" y="2118"/>
                </a:lnTo>
                <a:lnTo>
                  <a:pt x="979" y="2120"/>
                </a:lnTo>
                <a:lnTo>
                  <a:pt x="973" y="2118"/>
                </a:lnTo>
                <a:lnTo>
                  <a:pt x="969" y="2118"/>
                </a:lnTo>
                <a:lnTo>
                  <a:pt x="969" y="2121"/>
                </a:lnTo>
                <a:lnTo>
                  <a:pt x="968" y="2123"/>
                </a:lnTo>
                <a:lnTo>
                  <a:pt x="964" y="2121"/>
                </a:lnTo>
                <a:lnTo>
                  <a:pt x="959" y="2118"/>
                </a:lnTo>
                <a:lnTo>
                  <a:pt x="956" y="2115"/>
                </a:lnTo>
                <a:lnTo>
                  <a:pt x="952" y="2111"/>
                </a:lnTo>
                <a:lnTo>
                  <a:pt x="951" y="2103"/>
                </a:lnTo>
                <a:lnTo>
                  <a:pt x="949" y="2101"/>
                </a:lnTo>
                <a:lnTo>
                  <a:pt x="948" y="2097"/>
                </a:lnTo>
                <a:lnTo>
                  <a:pt x="944" y="2097"/>
                </a:lnTo>
                <a:lnTo>
                  <a:pt x="938" y="2096"/>
                </a:lnTo>
                <a:lnTo>
                  <a:pt x="932" y="2096"/>
                </a:lnTo>
                <a:lnTo>
                  <a:pt x="927" y="2095"/>
                </a:lnTo>
                <a:lnTo>
                  <a:pt x="921" y="2097"/>
                </a:lnTo>
                <a:lnTo>
                  <a:pt x="915" y="2097"/>
                </a:lnTo>
                <a:lnTo>
                  <a:pt x="910" y="2098"/>
                </a:lnTo>
                <a:lnTo>
                  <a:pt x="905" y="2101"/>
                </a:lnTo>
                <a:lnTo>
                  <a:pt x="900" y="2102"/>
                </a:lnTo>
                <a:lnTo>
                  <a:pt x="897" y="2103"/>
                </a:lnTo>
                <a:lnTo>
                  <a:pt x="895" y="2106"/>
                </a:lnTo>
                <a:lnTo>
                  <a:pt x="900" y="2107"/>
                </a:lnTo>
                <a:lnTo>
                  <a:pt x="904" y="2111"/>
                </a:lnTo>
                <a:lnTo>
                  <a:pt x="907" y="2112"/>
                </a:lnTo>
                <a:lnTo>
                  <a:pt x="911" y="2110"/>
                </a:lnTo>
                <a:lnTo>
                  <a:pt x="914" y="2108"/>
                </a:lnTo>
                <a:lnTo>
                  <a:pt x="917" y="2112"/>
                </a:lnTo>
                <a:lnTo>
                  <a:pt x="915" y="2115"/>
                </a:lnTo>
                <a:lnTo>
                  <a:pt x="912" y="2118"/>
                </a:lnTo>
                <a:lnTo>
                  <a:pt x="911" y="2126"/>
                </a:lnTo>
                <a:lnTo>
                  <a:pt x="911" y="2127"/>
                </a:lnTo>
                <a:lnTo>
                  <a:pt x="912" y="2128"/>
                </a:lnTo>
                <a:lnTo>
                  <a:pt x="917" y="2130"/>
                </a:lnTo>
                <a:lnTo>
                  <a:pt x="925" y="2130"/>
                </a:lnTo>
                <a:lnTo>
                  <a:pt x="924" y="2132"/>
                </a:lnTo>
                <a:lnTo>
                  <a:pt x="921" y="2135"/>
                </a:lnTo>
                <a:lnTo>
                  <a:pt x="921" y="2137"/>
                </a:lnTo>
                <a:lnTo>
                  <a:pt x="920" y="2141"/>
                </a:lnTo>
                <a:lnTo>
                  <a:pt x="917" y="2143"/>
                </a:lnTo>
                <a:lnTo>
                  <a:pt x="910" y="2142"/>
                </a:lnTo>
                <a:lnTo>
                  <a:pt x="907" y="2142"/>
                </a:lnTo>
                <a:lnTo>
                  <a:pt x="904" y="2143"/>
                </a:lnTo>
                <a:lnTo>
                  <a:pt x="901" y="2145"/>
                </a:lnTo>
                <a:lnTo>
                  <a:pt x="898" y="2145"/>
                </a:lnTo>
                <a:lnTo>
                  <a:pt x="897" y="2146"/>
                </a:lnTo>
                <a:lnTo>
                  <a:pt x="895" y="2151"/>
                </a:lnTo>
                <a:lnTo>
                  <a:pt x="893" y="2151"/>
                </a:lnTo>
                <a:lnTo>
                  <a:pt x="891" y="2152"/>
                </a:lnTo>
                <a:lnTo>
                  <a:pt x="888" y="2152"/>
                </a:lnTo>
                <a:lnTo>
                  <a:pt x="887" y="2155"/>
                </a:lnTo>
                <a:lnTo>
                  <a:pt x="888" y="2158"/>
                </a:lnTo>
                <a:lnTo>
                  <a:pt x="891" y="2161"/>
                </a:lnTo>
                <a:lnTo>
                  <a:pt x="893" y="2162"/>
                </a:lnTo>
                <a:lnTo>
                  <a:pt x="893" y="2163"/>
                </a:lnTo>
                <a:lnTo>
                  <a:pt x="890" y="2165"/>
                </a:lnTo>
                <a:lnTo>
                  <a:pt x="885" y="2163"/>
                </a:lnTo>
                <a:lnTo>
                  <a:pt x="884" y="2163"/>
                </a:lnTo>
                <a:lnTo>
                  <a:pt x="880" y="2166"/>
                </a:lnTo>
                <a:lnTo>
                  <a:pt x="878" y="2168"/>
                </a:lnTo>
                <a:lnTo>
                  <a:pt x="875" y="2172"/>
                </a:lnTo>
                <a:lnTo>
                  <a:pt x="868" y="2172"/>
                </a:lnTo>
                <a:lnTo>
                  <a:pt x="861" y="2165"/>
                </a:lnTo>
                <a:lnTo>
                  <a:pt x="860" y="2162"/>
                </a:lnTo>
                <a:lnTo>
                  <a:pt x="858" y="2161"/>
                </a:lnTo>
                <a:lnTo>
                  <a:pt x="857" y="2161"/>
                </a:lnTo>
                <a:lnTo>
                  <a:pt x="856" y="2158"/>
                </a:lnTo>
                <a:lnTo>
                  <a:pt x="847" y="2158"/>
                </a:lnTo>
                <a:lnTo>
                  <a:pt x="844" y="2160"/>
                </a:lnTo>
                <a:lnTo>
                  <a:pt x="843" y="2161"/>
                </a:lnTo>
                <a:lnTo>
                  <a:pt x="840" y="2163"/>
                </a:lnTo>
                <a:lnTo>
                  <a:pt x="837" y="2167"/>
                </a:lnTo>
                <a:lnTo>
                  <a:pt x="833" y="2170"/>
                </a:lnTo>
                <a:lnTo>
                  <a:pt x="831" y="2172"/>
                </a:lnTo>
                <a:lnTo>
                  <a:pt x="829" y="2176"/>
                </a:lnTo>
                <a:lnTo>
                  <a:pt x="827" y="2181"/>
                </a:lnTo>
                <a:lnTo>
                  <a:pt x="829" y="2186"/>
                </a:lnTo>
                <a:lnTo>
                  <a:pt x="829" y="2191"/>
                </a:lnTo>
                <a:lnTo>
                  <a:pt x="816" y="2191"/>
                </a:lnTo>
                <a:lnTo>
                  <a:pt x="812" y="2190"/>
                </a:lnTo>
                <a:lnTo>
                  <a:pt x="807" y="2190"/>
                </a:lnTo>
                <a:lnTo>
                  <a:pt x="806" y="2192"/>
                </a:lnTo>
                <a:lnTo>
                  <a:pt x="804" y="2193"/>
                </a:lnTo>
                <a:lnTo>
                  <a:pt x="802" y="2196"/>
                </a:lnTo>
                <a:lnTo>
                  <a:pt x="795" y="2196"/>
                </a:lnTo>
                <a:lnTo>
                  <a:pt x="790" y="2192"/>
                </a:lnTo>
                <a:lnTo>
                  <a:pt x="787" y="2191"/>
                </a:lnTo>
                <a:lnTo>
                  <a:pt x="783" y="2190"/>
                </a:lnTo>
                <a:lnTo>
                  <a:pt x="777" y="2190"/>
                </a:lnTo>
                <a:lnTo>
                  <a:pt x="772" y="2188"/>
                </a:lnTo>
                <a:lnTo>
                  <a:pt x="770" y="2186"/>
                </a:lnTo>
                <a:lnTo>
                  <a:pt x="768" y="2181"/>
                </a:lnTo>
                <a:lnTo>
                  <a:pt x="763" y="2180"/>
                </a:lnTo>
                <a:lnTo>
                  <a:pt x="758" y="2181"/>
                </a:lnTo>
                <a:lnTo>
                  <a:pt x="753" y="2182"/>
                </a:lnTo>
                <a:lnTo>
                  <a:pt x="746" y="2180"/>
                </a:lnTo>
                <a:lnTo>
                  <a:pt x="742" y="2180"/>
                </a:lnTo>
                <a:lnTo>
                  <a:pt x="739" y="2181"/>
                </a:lnTo>
                <a:lnTo>
                  <a:pt x="739" y="2185"/>
                </a:lnTo>
                <a:lnTo>
                  <a:pt x="742" y="2188"/>
                </a:lnTo>
                <a:lnTo>
                  <a:pt x="746" y="2190"/>
                </a:lnTo>
                <a:lnTo>
                  <a:pt x="745" y="2192"/>
                </a:lnTo>
                <a:lnTo>
                  <a:pt x="741" y="2193"/>
                </a:lnTo>
                <a:lnTo>
                  <a:pt x="732" y="2193"/>
                </a:lnTo>
                <a:lnTo>
                  <a:pt x="731" y="2191"/>
                </a:lnTo>
                <a:lnTo>
                  <a:pt x="731" y="2188"/>
                </a:lnTo>
                <a:lnTo>
                  <a:pt x="729" y="2185"/>
                </a:lnTo>
                <a:lnTo>
                  <a:pt x="729" y="2177"/>
                </a:lnTo>
                <a:lnTo>
                  <a:pt x="726" y="2173"/>
                </a:lnTo>
                <a:lnTo>
                  <a:pt x="722" y="2175"/>
                </a:lnTo>
                <a:lnTo>
                  <a:pt x="723" y="2177"/>
                </a:lnTo>
                <a:lnTo>
                  <a:pt x="722" y="2180"/>
                </a:lnTo>
                <a:lnTo>
                  <a:pt x="721" y="2181"/>
                </a:lnTo>
                <a:lnTo>
                  <a:pt x="719" y="2180"/>
                </a:lnTo>
                <a:lnTo>
                  <a:pt x="711" y="2180"/>
                </a:lnTo>
                <a:lnTo>
                  <a:pt x="706" y="2178"/>
                </a:lnTo>
                <a:lnTo>
                  <a:pt x="699" y="2178"/>
                </a:lnTo>
                <a:lnTo>
                  <a:pt x="696" y="2183"/>
                </a:lnTo>
                <a:lnTo>
                  <a:pt x="692" y="2185"/>
                </a:lnTo>
                <a:lnTo>
                  <a:pt x="687" y="2185"/>
                </a:lnTo>
                <a:lnTo>
                  <a:pt x="684" y="2183"/>
                </a:lnTo>
                <a:lnTo>
                  <a:pt x="679" y="2182"/>
                </a:lnTo>
                <a:lnTo>
                  <a:pt x="678" y="2182"/>
                </a:lnTo>
                <a:lnTo>
                  <a:pt x="675" y="2181"/>
                </a:lnTo>
                <a:lnTo>
                  <a:pt x="672" y="2185"/>
                </a:lnTo>
                <a:lnTo>
                  <a:pt x="672" y="2188"/>
                </a:lnTo>
                <a:lnTo>
                  <a:pt x="671" y="2192"/>
                </a:lnTo>
                <a:lnTo>
                  <a:pt x="668" y="2197"/>
                </a:lnTo>
                <a:lnTo>
                  <a:pt x="664" y="2200"/>
                </a:lnTo>
                <a:lnTo>
                  <a:pt x="660" y="2198"/>
                </a:lnTo>
                <a:lnTo>
                  <a:pt x="652" y="2200"/>
                </a:lnTo>
                <a:lnTo>
                  <a:pt x="650" y="2201"/>
                </a:lnTo>
                <a:lnTo>
                  <a:pt x="651" y="2205"/>
                </a:lnTo>
                <a:lnTo>
                  <a:pt x="637" y="2205"/>
                </a:lnTo>
                <a:lnTo>
                  <a:pt x="638" y="2206"/>
                </a:lnTo>
                <a:lnTo>
                  <a:pt x="640" y="2208"/>
                </a:lnTo>
                <a:lnTo>
                  <a:pt x="644" y="2213"/>
                </a:lnTo>
                <a:lnTo>
                  <a:pt x="645" y="2213"/>
                </a:lnTo>
                <a:lnTo>
                  <a:pt x="647" y="2216"/>
                </a:lnTo>
                <a:lnTo>
                  <a:pt x="648" y="2219"/>
                </a:lnTo>
                <a:lnTo>
                  <a:pt x="650" y="2222"/>
                </a:lnTo>
                <a:lnTo>
                  <a:pt x="650" y="2227"/>
                </a:lnTo>
                <a:lnTo>
                  <a:pt x="648" y="2227"/>
                </a:lnTo>
                <a:lnTo>
                  <a:pt x="644" y="2226"/>
                </a:lnTo>
                <a:lnTo>
                  <a:pt x="643" y="2229"/>
                </a:lnTo>
                <a:lnTo>
                  <a:pt x="641" y="2234"/>
                </a:lnTo>
                <a:lnTo>
                  <a:pt x="638" y="2237"/>
                </a:lnTo>
                <a:lnTo>
                  <a:pt x="635" y="2241"/>
                </a:lnTo>
                <a:lnTo>
                  <a:pt x="633" y="2244"/>
                </a:lnTo>
                <a:lnTo>
                  <a:pt x="634" y="2252"/>
                </a:lnTo>
                <a:lnTo>
                  <a:pt x="634" y="2259"/>
                </a:lnTo>
                <a:lnTo>
                  <a:pt x="633" y="2267"/>
                </a:lnTo>
                <a:lnTo>
                  <a:pt x="630" y="2273"/>
                </a:lnTo>
                <a:lnTo>
                  <a:pt x="624" y="2276"/>
                </a:lnTo>
                <a:lnTo>
                  <a:pt x="620" y="2279"/>
                </a:lnTo>
                <a:lnTo>
                  <a:pt x="617" y="2281"/>
                </a:lnTo>
                <a:lnTo>
                  <a:pt x="614" y="2284"/>
                </a:lnTo>
                <a:lnTo>
                  <a:pt x="616" y="2287"/>
                </a:lnTo>
                <a:lnTo>
                  <a:pt x="618" y="2288"/>
                </a:lnTo>
                <a:lnTo>
                  <a:pt x="617" y="2291"/>
                </a:lnTo>
                <a:lnTo>
                  <a:pt x="616" y="2294"/>
                </a:lnTo>
                <a:lnTo>
                  <a:pt x="616" y="2297"/>
                </a:lnTo>
                <a:lnTo>
                  <a:pt x="614" y="2298"/>
                </a:lnTo>
                <a:lnTo>
                  <a:pt x="608" y="2299"/>
                </a:lnTo>
                <a:lnTo>
                  <a:pt x="608" y="2296"/>
                </a:lnTo>
                <a:lnTo>
                  <a:pt x="610" y="2293"/>
                </a:lnTo>
                <a:lnTo>
                  <a:pt x="608" y="2292"/>
                </a:lnTo>
                <a:lnTo>
                  <a:pt x="608" y="2289"/>
                </a:lnTo>
                <a:lnTo>
                  <a:pt x="606" y="2287"/>
                </a:lnTo>
                <a:lnTo>
                  <a:pt x="603" y="2286"/>
                </a:lnTo>
                <a:lnTo>
                  <a:pt x="600" y="2287"/>
                </a:lnTo>
                <a:lnTo>
                  <a:pt x="598" y="2292"/>
                </a:lnTo>
                <a:lnTo>
                  <a:pt x="598" y="2296"/>
                </a:lnTo>
                <a:lnTo>
                  <a:pt x="601" y="2297"/>
                </a:lnTo>
                <a:lnTo>
                  <a:pt x="598" y="2299"/>
                </a:lnTo>
                <a:lnTo>
                  <a:pt x="597" y="2302"/>
                </a:lnTo>
                <a:lnTo>
                  <a:pt x="598" y="2303"/>
                </a:lnTo>
                <a:lnTo>
                  <a:pt x="598" y="2306"/>
                </a:lnTo>
                <a:lnTo>
                  <a:pt x="597" y="2309"/>
                </a:lnTo>
                <a:lnTo>
                  <a:pt x="593" y="2309"/>
                </a:lnTo>
                <a:lnTo>
                  <a:pt x="589" y="2311"/>
                </a:lnTo>
                <a:lnTo>
                  <a:pt x="586" y="2314"/>
                </a:lnTo>
                <a:lnTo>
                  <a:pt x="586" y="2319"/>
                </a:lnTo>
                <a:lnTo>
                  <a:pt x="584" y="2322"/>
                </a:lnTo>
                <a:lnTo>
                  <a:pt x="579" y="2324"/>
                </a:lnTo>
                <a:lnTo>
                  <a:pt x="574" y="2324"/>
                </a:lnTo>
                <a:lnTo>
                  <a:pt x="567" y="2322"/>
                </a:lnTo>
                <a:lnTo>
                  <a:pt x="564" y="2322"/>
                </a:lnTo>
                <a:lnTo>
                  <a:pt x="560" y="2321"/>
                </a:lnTo>
                <a:lnTo>
                  <a:pt x="556" y="2318"/>
                </a:lnTo>
                <a:lnTo>
                  <a:pt x="552" y="2317"/>
                </a:lnTo>
                <a:lnTo>
                  <a:pt x="549" y="2314"/>
                </a:lnTo>
                <a:lnTo>
                  <a:pt x="543" y="2312"/>
                </a:lnTo>
                <a:lnTo>
                  <a:pt x="539" y="2311"/>
                </a:lnTo>
                <a:lnTo>
                  <a:pt x="535" y="2309"/>
                </a:lnTo>
                <a:lnTo>
                  <a:pt x="530" y="2307"/>
                </a:lnTo>
                <a:lnTo>
                  <a:pt x="526" y="2304"/>
                </a:lnTo>
                <a:lnTo>
                  <a:pt x="525" y="2303"/>
                </a:lnTo>
                <a:lnTo>
                  <a:pt x="520" y="2302"/>
                </a:lnTo>
                <a:lnTo>
                  <a:pt x="516" y="2303"/>
                </a:lnTo>
                <a:lnTo>
                  <a:pt x="515" y="2304"/>
                </a:lnTo>
                <a:lnTo>
                  <a:pt x="513" y="2307"/>
                </a:lnTo>
                <a:lnTo>
                  <a:pt x="510" y="2308"/>
                </a:lnTo>
                <a:lnTo>
                  <a:pt x="506" y="2307"/>
                </a:lnTo>
                <a:lnTo>
                  <a:pt x="505" y="2303"/>
                </a:lnTo>
                <a:lnTo>
                  <a:pt x="505" y="2299"/>
                </a:lnTo>
                <a:lnTo>
                  <a:pt x="509" y="2298"/>
                </a:lnTo>
                <a:lnTo>
                  <a:pt x="512" y="2298"/>
                </a:lnTo>
                <a:lnTo>
                  <a:pt x="515" y="2297"/>
                </a:lnTo>
                <a:lnTo>
                  <a:pt x="517" y="2294"/>
                </a:lnTo>
                <a:lnTo>
                  <a:pt x="516" y="2289"/>
                </a:lnTo>
                <a:lnTo>
                  <a:pt x="513" y="2286"/>
                </a:lnTo>
                <a:lnTo>
                  <a:pt x="512" y="2282"/>
                </a:lnTo>
                <a:lnTo>
                  <a:pt x="510" y="2279"/>
                </a:lnTo>
                <a:lnTo>
                  <a:pt x="508" y="2278"/>
                </a:lnTo>
                <a:lnTo>
                  <a:pt x="510" y="2268"/>
                </a:lnTo>
                <a:lnTo>
                  <a:pt x="509" y="2264"/>
                </a:lnTo>
                <a:lnTo>
                  <a:pt x="510" y="2261"/>
                </a:lnTo>
                <a:lnTo>
                  <a:pt x="510" y="2253"/>
                </a:lnTo>
                <a:lnTo>
                  <a:pt x="515" y="2252"/>
                </a:lnTo>
                <a:lnTo>
                  <a:pt x="519" y="2252"/>
                </a:lnTo>
                <a:lnTo>
                  <a:pt x="526" y="2254"/>
                </a:lnTo>
                <a:lnTo>
                  <a:pt x="530" y="2253"/>
                </a:lnTo>
                <a:lnTo>
                  <a:pt x="532" y="2249"/>
                </a:lnTo>
                <a:lnTo>
                  <a:pt x="535" y="2247"/>
                </a:lnTo>
                <a:lnTo>
                  <a:pt x="536" y="2244"/>
                </a:lnTo>
                <a:lnTo>
                  <a:pt x="533" y="2243"/>
                </a:lnTo>
                <a:lnTo>
                  <a:pt x="530" y="2243"/>
                </a:lnTo>
                <a:lnTo>
                  <a:pt x="533" y="2239"/>
                </a:lnTo>
                <a:lnTo>
                  <a:pt x="536" y="2238"/>
                </a:lnTo>
                <a:lnTo>
                  <a:pt x="539" y="2238"/>
                </a:lnTo>
                <a:lnTo>
                  <a:pt x="540" y="2234"/>
                </a:lnTo>
                <a:lnTo>
                  <a:pt x="543" y="2232"/>
                </a:lnTo>
                <a:lnTo>
                  <a:pt x="543" y="2229"/>
                </a:lnTo>
                <a:lnTo>
                  <a:pt x="544" y="2228"/>
                </a:lnTo>
                <a:lnTo>
                  <a:pt x="550" y="2232"/>
                </a:lnTo>
                <a:lnTo>
                  <a:pt x="554" y="2234"/>
                </a:lnTo>
                <a:lnTo>
                  <a:pt x="559" y="2237"/>
                </a:lnTo>
                <a:lnTo>
                  <a:pt x="562" y="2236"/>
                </a:lnTo>
                <a:lnTo>
                  <a:pt x="564" y="2238"/>
                </a:lnTo>
                <a:lnTo>
                  <a:pt x="573" y="2238"/>
                </a:lnTo>
                <a:lnTo>
                  <a:pt x="574" y="2242"/>
                </a:lnTo>
                <a:lnTo>
                  <a:pt x="579" y="2247"/>
                </a:lnTo>
                <a:lnTo>
                  <a:pt x="580" y="2244"/>
                </a:lnTo>
                <a:lnTo>
                  <a:pt x="581" y="2241"/>
                </a:lnTo>
                <a:lnTo>
                  <a:pt x="579" y="2237"/>
                </a:lnTo>
                <a:lnTo>
                  <a:pt x="574" y="2233"/>
                </a:lnTo>
                <a:lnTo>
                  <a:pt x="570" y="2231"/>
                </a:lnTo>
                <a:lnTo>
                  <a:pt x="566" y="2232"/>
                </a:lnTo>
                <a:lnTo>
                  <a:pt x="566" y="2229"/>
                </a:lnTo>
                <a:lnTo>
                  <a:pt x="570" y="2223"/>
                </a:lnTo>
                <a:lnTo>
                  <a:pt x="576" y="2222"/>
                </a:lnTo>
                <a:lnTo>
                  <a:pt x="574" y="2218"/>
                </a:lnTo>
                <a:lnTo>
                  <a:pt x="577" y="2214"/>
                </a:lnTo>
                <a:lnTo>
                  <a:pt x="581" y="2212"/>
                </a:lnTo>
                <a:lnTo>
                  <a:pt x="584" y="2212"/>
                </a:lnTo>
                <a:lnTo>
                  <a:pt x="587" y="2209"/>
                </a:lnTo>
                <a:lnTo>
                  <a:pt x="584" y="2207"/>
                </a:lnTo>
                <a:lnTo>
                  <a:pt x="581" y="2202"/>
                </a:lnTo>
                <a:lnTo>
                  <a:pt x="580" y="2198"/>
                </a:lnTo>
                <a:lnTo>
                  <a:pt x="584" y="2195"/>
                </a:lnTo>
                <a:lnTo>
                  <a:pt x="587" y="2192"/>
                </a:lnTo>
                <a:lnTo>
                  <a:pt x="591" y="2190"/>
                </a:lnTo>
                <a:lnTo>
                  <a:pt x="598" y="2188"/>
                </a:lnTo>
                <a:lnTo>
                  <a:pt x="601" y="2187"/>
                </a:lnTo>
                <a:lnTo>
                  <a:pt x="598" y="2182"/>
                </a:lnTo>
                <a:lnTo>
                  <a:pt x="598" y="2177"/>
                </a:lnTo>
                <a:lnTo>
                  <a:pt x="603" y="2177"/>
                </a:lnTo>
                <a:lnTo>
                  <a:pt x="606" y="2176"/>
                </a:lnTo>
                <a:lnTo>
                  <a:pt x="608" y="2173"/>
                </a:lnTo>
                <a:lnTo>
                  <a:pt x="606" y="2168"/>
                </a:lnTo>
                <a:lnTo>
                  <a:pt x="607" y="2166"/>
                </a:lnTo>
                <a:lnTo>
                  <a:pt x="608" y="2162"/>
                </a:lnTo>
                <a:lnTo>
                  <a:pt x="613" y="2161"/>
                </a:lnTo>
                <a:lnTo>
                  <a:pt x="610" y="2158"/>
                </a:lnTo>
                <a:lnTo>
                  <a:pt x="614" y="2156"/>
                </a:lnTo>
                <a:lnTo>
                  <a:pt x="617" y="2155"/>
                </a:lnTo>
                <a:lnTo>
                  <a:pt x="618" y="2148"/>
                </a:lnTo>
                <a:lnTo>
                  <a:pt x="614" y="2145"/>
                </a:lnTo>
                <a:lnTo>
                  <a:pt x="610" y="2143"/>
                </a:lnTo>
                <a:lnTo>
                  <a:pt x="614" y="2142"/>
                </a:lnTo>
                <a:lnTo>
                  <a:pt x="617" y="2140"/>
                </a:lnTo>
                <a:lnTo>
                  <a:pt x="618" y="2137"/>
                </a:lnTo>
                <a:lnTo>
                  <a:pt x="617" y="2135"/>
                </a:lnTo>
                <a:lnTo>
                  <a:pt x="617" y="2131"/>
                </a:lnTo>
                <a:lnTo>
                  <a:pt x="621" y="2123"/>
                </a:lnTo>
                <a:lnTo>
                  <a:pt x="620" y="2116"/>
                </a:lnTo>
                <a:lnTo>
                  <a:pt x="617" y="2111"/>
                </a:lnTo>
                <a:lnTo>
                  <a:pt x="614" y="2107"/>
                </a:lnTo>
                <a:lnTo>
                  <a:pt x="616" y="2113"/>
                </a:lnTo>
                <a:lnTo>
                  <a:pt x="611" y="2116"/>
                </a:lnTo>
                <a:lnTo>
                  <a:pt x="608" y="2113"/>
                </a:lnTo>
                <a:lnTo>
                  <a:pt x="604" y="2117"/>
                </a:lnTo>
                <a:lnTo>
                  <a:pt x="603" y="2118"/>
                </a:lnTo>
                <a:lnTo>
                  <a:pt x="598" y="2115"/>
                </a:lnTo>
                <a:lnTo>
                  <a:pt x="590" y="2111"/>
                </a:lnTo>
                <a:lnTo>
                  <a:pt x="587" y="2110"/>
                </a:lnTo>
                <a:lnTo>
                  <a:pt x="589" y="2107"/>
                </a:lnTo>
                <a:lnTo>
                  <a:pt x="581" y="2110"/>
                </a:lnTo>
                <a:lnTo>
                  <a:pt x="576" y="2108"/>
                </a:lnTo>
                <a:lnTo>
                  <a:pt x="576" y="2103"/>
                </a:lnTo>
                <a:lnTo>
                  <a:pt x="570" y="2101"/>
                </a:lnTo>
                <a:lnTo>
                  <a:pt x="566" y="2107"/>
                </a:lnTo>
                <a:lnTo>
                  <a:pt x="563" y="2108"/>
                </a:lnTo>
                <a:lnTo>
                  <a:pt x="557" y="2102"/>
                </a:lnTo>
                <a:lnTo>
                  <a:pt x="556" y="2101"/>
                </a:lnTo>
                <a:lnTo>
                  <a:pt x="562" y="2101"/>
                </a:lnTo>
                <a:lnTo>
                  <a:pt x="564" y="2097"/>
                </a:lnTo>
                <a:lnTo>
                  <a:pt x="563" y="2095"/>
                </a:lnTo>
                <a:lnTo>
                  <a:pt x="557" y="2093"/>
                </a:lnTo>
                <a:lnTo>
                  <a:pt x="554" y="2092"/>
                </a:lnTo>
                <a:lnTo>
                  <a:pt x="554" y="2077"/>
                </a:lnTo>
                <a:lnTo>
                  <a:pt x="553" y="2071"/>
                </a:lnTo>
                <a:lnTo>
                  <a:pt x="550" y="2063"/>
                </a:lnTo>
                <a:lnTo>
                  <a:pt x="550" y="2058"/>
                </a:lnTo>
                <a:lnTo>
                  <a:pt x="553" y="2051"/>
                </a:lnTo>
                <a:lnTo>
                  <a:pt x="553" y="2045"/>
                </a:lnTo>
                <a:lnTo>
                  <a:pt x="557" y="2040"/>
                </a:lnTo>
                <a:lnTo>
                  <a:pt x="559" y="2031"/>
                </a:lnTo>
                <a:lnTo>
                  <a:pt x="562" y="2025"/>
                </a:lnTo>
                <a:lnTo>
                  <a:pt x="559" y="2021"/>
                </a:lnTo>
                <a:lnTo>
                  <a:pt x="552" y="2021"/>
                </a:lnTo>
                <a:lnTo>
                  <a:pt x="546" y="2022"/>
                </a:lnTo>
                <a:lnTo>
                  <a:pt x="542" y="2021"/>
                </a:lnTo>
                <a:lnTo>
                  <a:pt x="535" y="2018"/>
                </a:lnTo>
                <a:lnTo>
                  <a:pt x="526" y="2020"/>
                </a:lnTo>
                <a:lnTo>
                  <a:pt x="510" y="2020"/>
                </a:lnTo>
                <a:lnTo>
                  <a:pt x="503" y="2023"/>
                </a:lnTo>
                <a:lnTo>
                  <a:pt x="498" y="2027"/>
                </a:lnTo>
                <a:lnTo>
                  <a:pt x="493" y="2030"/>
                </a:lnTo>
                <a:lnTo>
                  <a:pt x="491" y="2022"/>
                </a:lnTo>
                <a:lnTo>
                  <a:pt x="491" y="2017"/>
                </a:lnTo>
                <a:lnTo>
                  <a:pt x="495" y="2008"/>
                </a:lnTo>
                <a:lnTo>
                  <a:pt x="493" y="2006"/>
                </a:lnTo>
                <a:lnTo>
                  <a:pt x="483" y="2003"/>
                </a:lnTo>
                <a:lnTo>
                  <a:pt x="481" y="1998"/>
                </a:lnTo>
                <a:lnTo>
                  <a:pt x="476" y="1997"/>
                </a:lnTo>
                <a:lnTo>
                  <a:pt x="469" y="1996"/>
                </a:lnTo>
                <a:lnTo>
                  <a:pt x="462" y="1996"/>
                </a:lnTo>
                <a:lnTo>
                  <a:pt x="456" y="1998"/>
                </a:lnTo>
                <a:lnTo>
                  <a:pt x="454" y="1996"/>
                </a:lnTo>
                <a:lnTo>
                  <a:pt x="449" y="1993"/>
                </a:lnTo>
                <a:lnTo>
                  <a:pt x="448" y="1985"/>
                </a:lnTo>
                <a:lnTo>
                  <a:pt x="455" y="1985"/>
                </a:lnTo>
                <a:lnTo>
                  <a:pt x="465" y="1978"/>
                </a:lnTo>
                <a:lnTo>
                  <a:pt x="465" y="1975"/>
                </a:lnTo>
                <a:lnTo>
                  <a:pt x="458" y="1971"/>
                </a:lnTo>
                <a:lnTo>
                  <a:pt x="455" y="1968"/>
                </a:lnTo>
                <a:lnTo>
                  <a:pt x="456" y="1965"/>
                </a:lnTo>
                <a:lnTo>
                  <a:pt x="459" y="1962"/>
                </a:lnTo>
                <a:lnTo>
                  <a:pt x="464" y="1957"/>
                </a:lnTo>
                <a:lnTo>
                  <a:pt x="468" y="1957"/>
                </a:lnTo>
                <a:lnTo>
                  <a:pt x="464" y="1957"/>
                </a:lnTo>
                <a:lnTo>
                  <a:pt x="466" y="1942"/>
                </a:lnTo>
                <a:lnTo>
                  <a:pt x="466" y="1933"/>
                </a:lnTo>
                <a:lnTo>
                  <a:pt x="464" y="1931"/>
                </a:lnTo>
                <a:lnTo>
                  <a:pt x="452" y="1931"/>
                </a:lnTo>
                <a:lnTo>
                  <a:pt x="451" y="1929"/>
                </a:lnTo>
                <a:lnTo>
                  <a:pt x="449" y="1926"/>
                </a:lnTo>
                <a:lnTo>
                  <a:pt x="446" y="1925"/>
                </a:lnTo>
                <a:lnTo>
                  <a:pt x="442" y="1922"/>
                </a:lnTo>
                <a:lnTo>
                  <a:pt x="441" y="1927"/>
                </a:lnTo>
                <a:lnTo>
                  <a:pt x="439" y="1931"/>
                </a:lnTo>
                <a:lnTo>
                  <a:pt x="435" y="1931"/>
                </a:lnTo>
                <a:lnTo>
                  <a:pt x="434" y="1932"/>
                </a:lnTo>
                <a:lnTo>
                  <a:pt x="431" y="1930"/>
                </a:lnTo>
                <a:lnTo>
                  <a:pt x="427" y="1929"/>
                </a:lnTo>
                <a:lnTo>
                  <a:pt x="421" y="1929"/>
                </a:lnTo>
                <a:lnTo>
                  <a:pt x="419" y="1931"/>
                </a:lnTo>
                <a:lnTo>
                  <a:pt x="418" y="1933"/>
                </a:lnTo>
                <a:lnTo>
                  <a:pt x="415" y="1937"/>
                </a:lnTo>
                <a:lnTo>
                  <a:pt x="414" y="1941"/>
                </a:lnTo>
                <a:lnTo>
                  <a:pt x="414" y="1942"/>
                </a:lnTo>
                <a:lnTo>
                  <a:pt x="408" y="1942"/>
                </a:lnTo>
                <a:lnTo>
                  <a:pt x="407" y="1938"/>
                </a:lnTo>
                <a:lnTo>
                  <a:pt x="407" y="1935"/>
                </a:lnTo>
                <a:lnTo>
                  <a:pt x="405" y="1931"/>
                </a:lnTo>
                <a:lnTo>
                  <a:pt x="405" y="1924"/>
                </a:lnTo>
                <a:lnTo>
                  <a:pt x="408" y="1921"/>
                </a:lnTo>
                <a:lnTo>
                  <a:pt x="414" y="1920"/>
                </a:lnTo>
                <a:lnTo>
                  <a:pt x="417" y="1919"/>
                </a:lnTo>
                <a:lnTo>
                  <a:pt x="418" y="1916"/>
                </a:lnTo>
                <a:lnTo>
                  <a:pt x="418" y="1915"/>
                </a:lnTo>
                <a:lnTo>
                  <a:pt x="417" y="1912"/>
                </a:lnTo>
                <a:lnTo>
                  <a:pt x="417" y="1909"/>
                </a:lnTo>
                <a:lnTo>
                  <a:pt x="418" y="1905"/>
                </a:lnTo>
                <a:lnTo>
                  <a:pt x="419" y="1902"/>
                </a:lnTo>
                <a:lnTo>
                  <a:pt x="419" y="1900"/>
                </a:lnTo>
                <a:lnTo>
                  <a:pt x="417" y="1899"/>
                </a:lnTo>
                <a:lnTo>
                  <a:pt x="411" y="1900"/>
                </a:lnTo>
                <a:lnTo>
                  <a:pt x="411" y="1900"/>
                </a:lnTo>
                <a:lnTo>
                  <a:pt x="408" y="1904"/>
                </a:lnTo>
                <a:lnTo>
                  <a:pt x="408" y="1907"/>
                </a:lnTo>
                <a:lnTo>
                  <a:pt x="404" y="1909"/>
                </a:lnTo>
                <a:lnTo>
                  <a:pt x="402" y="1911"/>
                </a:lnTo>
                <a:lnTo>
                  <a:pt x="402" y="1915"/>
                </a:lnTo>
                <a:lnTo>
                  <a:pt x="398" y="1916"/>
                </a:lnTo>
                <a:lnTo>
                  <a:pt x="398" y="1919"/>
                </a:lnTo>
                <a:lnTo>
                  <a:pt x="397" y="1919"/>
                </a:lnTo>
                <a:lnTo>
                  <a:pt x="392" y="1915"/>
                </a:lnTo>
                <a:lnTo>
                  <a:pt x="388" y="1912"/>
                </a:lnTo>
                <a:lnTo>
                  <a:pt x="387" y="1911"/>
                </a:lnTo>
                <a:lnTo>
                  <a:pt x="385" y="1907"/>
                </a:lnTo>
                <a:lnTo>
                  <a:pt x="384" y="1905"/>
                </a:lnTo>
                <a:lnTo>
                  <a:pt x="378" y="1907"/>
                </a:lnTo>
                <a:lnTo>
                  <a:pt x="374" y="1909"/>
                </a:lnTo>
                <a:lnTo>
                  <a:pt x="370" y="1907"/>
                </a:lnTo>
                <a:lnTo>
                  <a:pt x="366" y="1904"/>
                </a:lnTo>
                <a:lnTo>
                  <a:pt x="363" y="1906"/>
                </a:lnTo>
                <a:lnTo>
                  <a:pt x="360" y="1910"/>
                </a:lnTo>
                <a:lnTo>
                  <a:pt x="358" y="1912"/>
                </a:lnTo>
                <a:lnTo>
                  <a:pt x="360" y="1919"/>
                </a:lnTo>
                <a:lnTo>
                  <a:pt x="364" y="1921"/>
                </a:lnTo>
                <a:lnTo>
                  <a:pt x="366" y="1925"/>
                </a:lnTo>
                <a:lnTo>
                  <a:pt x="366" y="1929"/>
                </a:lnTo>
                <a:lnTo>
                  <a:pt x="363" y="1930"/>
                </a:lnTo>
                <a:lnTo>
                  <a:pt x="358" y="1935"/>
                </a:lnTo>
                <a:lnTo>
                  <a:pt x="354" y="1936"/>
                </a:lnTo>
                <a:lnTo>
                  <a:pt x="348" y="1935"/>
                </a:lnTo>
                <a:lnTo>
                  <a:pt x="347" y="1940"/>
                </a:lnTo>
                <a:lnTo>
                  <a:pt x="347" y="1942"/>
                </a:lnTo>
                <a:lnTo>
                  <a:pt x="344" y="1945"/>
                </a:lnTo>
                <a:lnTo>
                  <a:pt x="340" y="1945"/>
                </a:lnTo>
                <a:lnTo>
                  <a:pt x="337" y="1947"/>
                </a:lnTo>
                <a:lnTo>
                  <a:pt x="334" y="1948"/>
                </a:lnTo>
                <a:lnTo>
                  <a:pt x="331" y="1947"/>
                </a:lnTo>
                <a:lnTo>
                  <a:pt x="329" y="1950"/>
                </a:lnTo>
                <a:lnTo>
                  <a:pt x="324" y="1952"/>
                </a:lnTo>
                <a:lnTo>
                  <a:pt x="326" y="1956"/>
                </a:lnTo>
                <a:lnTo>
                  <a:pt x="326" y="1967"/>
                </a:lnTo>
                <a:lnTo>
                  <a:pt x="324" y="1971"/>
                </a:lnTo>
                <a:lnTo>
                  <a:pt x="321" y="1967"/>
                </a:lnTo>
                <a:lnTo>
                  <a:pt x="320" y="1962"/>
                </a:lnTo>
                <a:lnTo>
                  <a:pt x="317" y="1961"/>
                </a:lnTo>
                <a:lnTo>
                  <a:pt x="314" y="1961"/>
                </a:lnTo>
                <a:lnTo>
                  <a:pt x="310" y="1962"/>
                </a:lnTo>
                <a:lnTo>
                  <a:pt x="312" y="1955"/>
                </a:lnTo>
                <a:lnTo>
                  <a:pt x="307" y="1955"/>
                </a:lnTo>
                <a:lnTo>
                  <a:pt x="304" y="1956"/>
                </a:lnTo>
                <a:lnTo>
                  <a:pt x="300" y="1956"/>
                </a:lnTo>
                <a:lnTo>
                  <a:pt x="297" y="1957"/>
                </a:lnTo>
                <a:lnTo>
                  <a:pt x="294" y="1962"/>
                </a:lnTo>
                <a:lnTo>
                  <a:pt x="293" y="1965"/>
                </a:lnTo>
                <a:lnTo>
                  <a:pt x="296" y="1970"/>
                </a:lnTo>
                <a:lnTo>
                  <a:pt x="296" y="1971"/>
                </a:lnTo>
                <a:lnTo>
                  <a:pt x="293" y="1971"/>
                </a:lnTo>
                <a:lnTo>
                  <a:pt x="290" y="1970"/>
                </a:lnTo>
                <a:lnTo>
                  <a:pt x="287" y="1966"/>
                </a:lnTo>
                <a:lnTo>
                  <a:pt x="283" y="1965"/>
                </a:lnTo>
                <a:lnTo>
                  <a:pt x="282" y="1970"/>
                </a:lnTo>
                <a:lnTo>
                  <a:pt x="277" y="1973"/>
                </a:lnTo>
                <a:lnTo>
                  <a:pt x="276" y="1971"/>
                </a:lnTo>
                <a:lnTo>
                  <a:pt x="275" y="1973"/>
                </a:lnTo>
                <a:lnTo>
                  <a:pt x="272" y="1976"/>
                </a:lnTo>
                <a:lnTo>
                  <a:pt x="269" y="1971"/>
                </a:lnTo>
                <a:lnTo>
                  <a:pt x="266" y="1967"/>
                </a:lnTo>
                <a:lnTo>
                  <a:pt x="263" y="1965"/>
                </a:lnTo>
                <a:lnTo>
                  <a:pt x="259" y="1966"/>
                </a:lnTo>
                <a:lnTo>
                  <a:pt x="259" y="1968"/>
                </a:lnTo>
                <a:lnTo>
                  <a:pt x="262" y="1971"/>
                </a:lnTo>
                <a:lnTo>
                  <a:pt x="263" y="1976"/>
                </a:lnTo>
                <a:lnTo>
                  <a:pt x="265" y="1980"/>
                </a:lnTo>
                <a:lnTo>
                  <a:pt x="265" y="1986"/>
                </a:lnTo>
                <a:lnTo>
                  <a:pt x="262" y="1987"/>
                </a:lnTo>
                <a:lnTo>
                  <a:pt x="259" y="1982"/>
                </a:lnTo>
                <a:lnTo>
                  <a:pt x="258" y="1980"/>
                </a:lnTo>
                <a:lnTo>
                  <a:pt x="253" y="1978"/>
                </a:lnTo>
                <a:lnTo>
                  <a:pt x="252" y="1980"/>
                </a:lnTo>
                <a:lnTo>
                  <a:pt x="250" y="1985"/>
                </a:lnTo>
                <a:lnTo>
                  <a:pt x="252" y="1987"/>
                </a:lnTo>
                <a:lnTo>
                  <a:pt x="250" y="1988"/>
                </a:lnTo>
                <a:lnTo>
                  <a:pt x="240" y="1988"/>
                </a:lnTo>
                <a:lnTo>
                  <a:pt x="235" y="1981"/>
                </a:lnTo>
                <a:lnTo>
                  <a:pt x="239" y="1978"/>
                </a:lnTo>
                <a:lnTo>
                  <a:pt x="242" y="1978"/>
                </a:lnTo>
                <a:lnTo>
                  <a:pt x="242" y="1975"/>
                </a:lnTo>
                <a:lnTo>
                  <a:pt x="240" y="1971"/>
                </a:lnTo>
                <a:lnTo>
                  <a:pt x="242" y="1968"/>
                </a:lnTo>
                <a:lnTo>
                  <a:pt x="242" y="1965"/>
                </a:lnTo>
                <a:lnTo>
                  <a:pt x="240" y="1962"/>
                </a:lnTo>
                <a:lnTo>
                  <a:pt x="238" y="1960"/>
                </a:lnTo>
                <a:lnTo>
                  <a:pt x="236" y="1957"/>
                </a:lnTo>
                <a:lnTo>
                  <a:pt x="236" y="1953"/>
                </a:lnTo>
                <a:lnTo>
                  <a:pt x="235" y="1952"/>
                </a:lnTo>
                <a:lnTo>
                  <a:pt x="238" y="1950"/>
                </a:lnTo>
                <a:lnTo>
                  <a:pt x="239" y="1947"/>
                </a:lnTo>
                <a:lnTo>
                  <a:pt x="236" y="1946"/>
                </a:lnTo>
                <a:lnTo>
                  <a:pt x="233" y="1947"/>
                </a:lnTo>
                <a:lnTo>
                  <a:pt x="231" y="1950"/>
                </a:lnTo>
                <a:lnTo>
                  <a:pt x="229" y="1952"/>
                </a:lnTo>
                <a:lnTo>
                  <a:pt x="225" y="1952"/>
                </a:lnTo>
                <a:lnTo>
                  <a:pt x="223" y="1950"/>
                </a:lnTo>
                <a:lnTo>
                  <a:pt x="222" y="1946"/>
                </a:lnTo>
                <a:lnTo>
                  <a:pt x="225" y="1945"/>
                </a:lnTo>
                <a:lnTo>
                  <a:pt x="226" y="1941"/>
                </a:lnTo>
                <a:lnTo>
                  <a:pt x="226" y="1938"/>
                </a:lnTo>
                <a:lnTo>
                  <a:pt x="222" y="1937"/>
                </a:lnTo>
                <a:lnTo>
                  <a:pt x="218" y="1937"/>
                </a:lnTo>
                <a:lnTo>
                  <a:pt x="215" y="1938"/>
                </a:lnTo>
                <a:lnTo>
                  <a:pt x="212" y="1940"/>
                </a:lnTo>
                <a:lnTo>
                  <a:pt x="209" y="1936"/>
                </a:lnTo>
                <a:lnTo>
                  <a:pt x="208" y="1935"/>
                </a:lnTo>
                <a:lnTo>
                  <a:pt x="202" y="1936"/>
                </a:lnTo>
                <a:lnTo>
                  <a:pt x="198" y="1938"/>
                </a:lnTo>
                <a:lnTo>
                  <a:pt x="196" y="1941"/>
                </a:lnTo>
                <a:lnTo>
                  <a:pt x="192" y="1941"/>
                </a:lnTo>
                <a:lnTo>
                  <a:pt x="192" y="1933"/>
                </a:lnTo>
                <a:lnTo>
                  <a:pt x="189" y="1933"/>
                </a:lnTo>
                <a:lnTo>
                  <a:pt x="185" y="1935"/>
                </a:lnTo>
                <a:lnTo>
                  <a:pt x="182" y="1938"/>
                </a:lnTo>
                <a:lnTo>
                  <a:pt x="174" y="1938"/>
                </a:lnTo>
                <a:lnTo>
                  <a:pt x="171" y="1937"/>
                </a:lnTo>
                <a:lnTo>
                  <a:pt x="169" y="1935"/>
                </a:lnTo>
                <a:lnTo>
                  <a:pt x="167" y="1930"/>
                </a:lnTo>
                <a:lnTo>
                  <a:pt x="165" y="1924"/>
                </a:lnTo>
                <a:lnTo>
                  <a:pt x="165" y="1920"/>
                </a:lnTo>
                <a:lnTo>
                  <a:pt x="164" y="1917"/>
                </a:lnTo>
                <a:lnTo>
                  <a:pt x="161" y="1920"/>
                </a:lnTo>
                <a:lnTo>
                  <a:pt x="158" y="1925"/>
                </a:lnTo>
                <a:lnTo>
                  <a:pt x="158" y="1931"/>
                </a:lnTo>
                <a:lnTo>
                  <a:pt x="157" y="1930"/>
                </a:lnTo>
                <a:lnTo>
                  <a:pt x="155" y="1926"/>
                </a:lnTo>
                <a:lnTo>
                  <a:pt x="154" y="1924"/>
                </a:lnTo>
                <a:lnTo>
                  <a:pt x="151" y="1924"/>
                </a:lnTo>
                <a:lnTo>
                  <a:pt x="148" y="1930"/>
                </a:lnTo>
                <a:lnTo>
                  <a:pt x="147" y="1931"/>
                </a:lnTo>
                <a:lnTo>
                  <a:pt x="142" y="1930"/>
                </a:lnTo>
                <a:lnTo>
                  <a:pt x="142" y="1926"/>
                </a:lnTo>
                <a:lnTo>
                  <a:pt x="145" y="1921"/>
                </a:lnTo>
                <a:lnTo>
                  <a:pt x="145" y="1916"/>
                </a:lnTo>
                <a:lnTo>
                  <a:pt x="144" y="1911"/>
                </a:lnTo>
                <a:lnTo>
                  <a:pt x="141" y="1911"/>
                </a:lnTo>
                <a:lnTo>
                  <a:pt x="138" y="1914"/>
                </a:lnTo>
                <a:lnTo>
                  <a:pt x="135" y="1916"/>
                </a:lnTo>
                <a:lnTo>
                  <a:pt x="135" y="1919"/>
                </a:lnTo>
                <a:lnTo>
                  <a:pt x="137" y="1922"/>
                </a:lnTo>
                <a:lnTo>
                  <a:pt x="137" y="1927"/>
                </a:lnTo>
                <a:lnTo>
                  <a:pt x="133" y="1929"/>
                </a:lnTo>
                <a:lnTo>
                  <a:pt x="128" y="1930"/>
                </a:lnTo>
                <a:lnTo>
                  <a:pt x="125" y="1933"/>
                </a:lnTo>
                <a:lnTo>
                  <a:pt x="130" y="1933"/>
                </a:lnTo>
                <a:lnTo>
                  <a:pt x="134" y="1935"/>
                </a:lnTo>
                <a:lnTo>
                  <a:pt x="138" y="1936"/>
                </a:lnTo>
                <a:lnTo>
                  <a:pt x="141" y="1938"/>
                </a:lnTo>
                <a:lnTo>
                  <a:pt x="140" y="1940"/>
                </a:lnTo>
                <a:lnTo>
                  <a:pt x="137" y="1942"/>
                </a:lnTo>
                <a:lnTo>
                  <a:pt x="138" y="1945"/>
                </a:lnTo>
                <a:lnTo>
                  <a:pt x="138" y="1947"/>
                </a:lnTo>
                <a:lnTo>
                  <a:pt x="137" y="1948"/>
                </a:lnTo>
                <a:lnTo>
                  <a:pt x="137" y="1951"/>
                </a:lnTo>
                <a:lnTo>
                  <a:pt x="138" y="1955"/>
                </a:lnTo>
                <a:lnTo>
                  <a:pt x="140" y="1960"/>
                </a:lnTo>
                <a:lnTo>
                  <a:pt x="138" y="1962"/>
                </a:lnTo>
                <a:lnTo>
                  <a:pt x="135" y="1961"/>
                </a:lnTo>
                <a:lnTo>
                  <a:pt x="131" y="1961"/>
                </a:lnTo>
                <a:lnTo>
                  <a:pt x="127" y="1962"/>
                </a:lnTo>
                <a:lnTo>
                  <a:pt x="123" y="1962"/>
                </a:lnTo>
                <a:lnTo>
                  <a:pt x="118" y="1960"/>
                </a:lnTo>
                <a:lnTo>
                  <a:pt x="113" y="1962"/>
                </a:lnTo>
                <a:lnTo>
                  <a:pt x="110" y="1965"/>
                </a:lnTo>
                <a:lnTo>
                  <a:pt x="110" y="1971"/>
                </a:lnTo>
                <a:lnTo>
                  <a:pt x="103" y="1970"/>
                </a:lnTo>
                <a:lnTo>
                  <a:pt x="100" y="1966"/>
                </a:lnTo>
                <a:lnTo>
                  <a:pt x="98" y="1960"/>
                </a:lnTo>
                <a:lnTo>
                  <a:pt x="94" y="1957"/>
                </a:lnTo>
                <a:lnTo>
                  <a:pt x="88" y="1958"/>
                </a:lnTo>
                <a:lnTo>
                  <a:pt x="88" y="1971"/>
                </a:lnTo>
                <a:lnTo>
                  <a:pt x="87" y="1972"/>
                </a:lnTo>
                <a:lnTo>
                  <a:pt x="84" y="1972"/>
                </a:lnTo>
                <a:lnTo>
                  <a:pt x="77" y="1966"/>
                </a:lnTo>
                <a:lnTo>
                  <a:pt x="77" y="1955"/>
                </a:lnTo>
                <a:lnTo>
                  <a:pt x="76" y="1948"/>
                </a:lnTo>
                <a:lnTo>
                  <a:pt x="76" y="1945"/>
                </a:lnTo>
                <a:lnTo>
                  <a:pt x="79" y="1942"/>
                </a:lnTo>
                <a:lnTo>
                  <a:pt x="79" y="1935"/>
                </a:lnTo>
                <a:lnTo>
                  <a:pt x="84" y="1936"/>
                </a:lnTo>
                <a:lnTo>
                  <a:pt x="86" y="1932"/>
                </a:lnTo>
                <a:lnTo>
                  <a:pt x="86" y="1931"/>
                </a:lnTo>
                <a:lnTo>
                  <a:pt x="88" y="1930"/>
                </a:lnTo>
                <a:lnTo>
                  <a:pt x="91" y="1927"/>
                </a:lnTo>
                <a:lnTo>
                  <a:pt x="88" y="1924"/>
                </a:lnTo>
                <a:lnTo>
                  <a:pt x="90" y="1919"/>
                </a:lnTo>
                <a:lnTo>
                  <a:pt x="93" y="1917"/>
                </a:lnTo>
                <a:lnTo>
                  <a:pt x="96" y="1917"/>
                </a:lnTo>
                <a:lnTo>
                  <a:pt x="100" y="1916"/>
                </a:lnTo>
                <a:lnTo>
                  <a:pt x="98" y="1910"/>
                </a:lnTo>
                <a:lnTo>
                  <a:pt x="96" y="1909"/>
                </a:lnTo>
                <a:lnTo>
                  <a:pt x="93" y="1906"/>
                </a:lnTo>
                <a:lnTo>
                  <a:pt x="87" y="1902"/>
                </a:lnTo>
                <a:lnTo>
                  <a:pt x="81" y="1899"/>
                </a:lnTo>
                <a:lnTo>
                  <a:pt x="83" y="1892"/>
                </a:lnTo>
                <a:lnTo>
                  <a:pt x="80" y="1887"/>
                </a:lnTo>
                <a:lnTo>
                  <a:pt x="73" y="1887"/>
                </a:lnTo>
                <a:lnTo>
                  <a:pt x="67" y="1885"/>
                </a:lnTo>
                <a:lnTo>
                  <a:pt x="62" y="1881"/>
                </a:lnTo>
                <a:lnTo>
                  <a:pt x="56" y="1879"/>
                </a:lnTo>
                <a:lnTo>
                  <a:pt x="57" y="1871"/>
                </a:lnTo>
                <a:lnTo>
                  <a:pt x="60" y="1867"/>
                </a:lnTo>
                <a:lnTo>
                  <a:pt x="69" y="1867"/>
                </a:lnTo>
                <a:lnTo>
                  <a:pt x="73" y="1866"/>
                </a:lnTo>
                <a:lnTo>
                  <a:pt x="73" y="1861"/>
                </a:lnTo>
                <a:lnTo>
                  <a:pt x="67" y="1857"/>
                </a:lnTo>
                <a:lnTo>
                  <a:pt x="63" y="1851"/>
                </a:lnTo>
                <a:lnTo>
                  <a:pt x="59" y="1846"/>
                </a:lnTo>
                <a:lnTo>
                  <a:pt x="44" y="1846"/>
                </a:lnTo>
                <a:lnTo>
                  <a:pt x="44" y="1841"/>
                </a:lnTo>
                <a:lnTo>
                  <a:pt x="44" y="1836"/>
                </a:lnTo>
                <a:lnTo>
                  <a:pt x="46" y="1834"/>
                </a:lnTo>
                <a:lnTo>
                  <a:pt x="50" y="1832"/>
                </a:lnTo>
                <a:lnTo>
                  <a:pt x="56" y="1831"/>
                </a:lnTo>
                <a:lnTo>
                  <a:pt x="60" y="1831"/>
                </a:lnTo>
                <a:lnTo>
                  <a:pt x="62" y="1826"/>
                </a:lnTo>
                <a:lnTo>
                  <a:pt x="63" y="1824"/>
                </a:lnTo>
                <a:lnTo>
                  <a:pt x="66" y="1825"/>
                </a:lnTo>
                <a:lnTo>
                  <a:pt x="67" y="1827"/>
                </a:lnTo>
                <a:lnTo>
                  <a:pt x="71" y="1830"/>
                </a:lnTo>
                <a:lnTo>
                  <a:pt x="74" y="1831"/>
                </a:lnTo>
                <a:lnTo>
                  <a:pt x="80" y="1830"/>
                </a:lnTo>
                <a:lnTo>
                  <a:pt x="88" y="1830"/>
                </a:lnTo>
                <a:lnTo>
                  <a:pt x="91" y="1836"/>
                </a:lnTo>
                <a:lnTo>
                  <a:pt x="91" y="1841"/>
                </a:lnTo>
                <a:lnTo>
                  <a:pt x="90" y="1847"/>
                </a:lnTo>
                <a:lnTo>
                  <a:pt x="88" y="1854"/>
                </a:lnTo>
                <a:lnTo>
                  <a:pt x="90" y="1859"/>
                </a:lnTo>
                <a:lnTo>
                  <a:pt x="93" y="1866"/>
                </a:lnTo>
                <a:lnTo>
                  <a:pt x="97" y="1867"/>
                </a:lnTo>
                <a:lnTo>
                  <a:pt x="108" y="1867"/>
                </a:lnTo>
                <a:lnTo>
                  <a:pt x="111" y="1869"/>
                </a:lnTo>
                <a:lnTo>
                  <a:pt x="113" y="1872"/>
                </a:lnTo>
                <a:lnTo>
                  <a:pt x="123" y="1872"/>
                </a:lnTo>
                <a:lnTo>
                  <a:pt x="125" y="1874"/>
                </a:lnTo>
                <a:lnTo>
                  <a:pt x="128" y="1877"/>
                </a:lnTo>
                <a:lnTo>
                  <a:pt x="130" y="1882"/>
                </a:lnTo>
                <a:lnTo>
                  <a:pt x="131" y="1885"/>
                </a:lnTo>
                <a:lnTo>
                  <a:pt x="135" y="1886"/>
                </a:lnTo>
                <a:lnTo>
                  <a:pt x="137" y="1886"/>
                </a:lnTo>
                <a:lnTo>
                  <a:pt x="138" y="1882"/>
                </a:lnTo>
                <a:lnTo>
                  <a:pt x="142" y="1880"/>
                </a:lnTo>
                <a:lnTo>
                  <a:pt x="150" y="1881"/>
                </a:lnTo>
                <a:lnTo>
                  <a:pt x="165" y="1881"/>
                </a:lnTo>
                <a:lnTo>
                  <a:pt x="172" y="1879"/>
                </a:lnTo>
                <a:lnTo>
                  <a:pt x="174" y="1877"/>
                </a:lnTo>
                <a:lnTo>
                  <a:pt x="178" y="1881"/>
                </a:lnTo>
                <a:lnTo>
                  <a:pt x="182" y="1881"/>
                </a:lnTo>
                <a:lnTo>
                  <a:pt x="189" y="1876"/>
                </a:lnTo>
                <a:lnTo>
                  <a:pt x="192" y="1880"/>
                </a:lnTo>
                <a:lnTo>
                  <a:pt x="196" y="1885"/>
                </a:lnTo>
                <a:lnTo>
                  <a:pt x="201" y="1890"/>
                </a:lnTo>
                <a:lnTo>
                  <a:pt x="205" y="1892"/>
                </a:lnTo>
                <a:lnTo>
                  <a:pt x="204" y="1896"/>
                </a:lnTo>
                <a:lnTo>
                  <a:pt x="201" y="1900"/>
                </a:lnTo>
                <a:lnTo>
                  <a:pt x="205" y="1901"/>
                </a:lnTo>
                <a:lnTo>
                  <a:pt x="205" y="1904"/>
                </a:lnTo>
                <a:lnTo>
                  <a:pt x="204" y="1906"/>
                </a:lnTo>
                <a:lnTo>
                  <a:pt x="201" y="1910"/>
                </a:lnTo>
                <a:lnTo>
                  <a:pt x="202" y="1914"/>
                </a:lnTo>
                <a:lnTo>
                  <a:pt x="204" y="1916"/>
                </a:lnTo>
                <a:lnTo>
                  <a:pt x="206" y="1919"/>
                </a:lnTo>
                <a:lnTo>
                  <a:pt x="211" y="1917"/>
                </a:lnTo>
                <a:lnTo>
                  <a:pt x="216" y="1916"/>
                </a:lnTo>
                <a:lnTo>
                  <a:pt x="221" y="1921"/>
                </a:lnTo>
                <a:lnTo>
                  <a:pt x="221" y="1924"/>
                </a:lnTo>
                <a:lnTo>
                  <a:pt x="225" y="1920"/>
                </a:lnTo>
                <a:lnTo>
                  <a:pt x="226" y="1916"/>
                </a:lnTo>
                <a:lnTo>
                  <a:pt x="228" y="1912"/>
                </a:lnTo>
                <a:lnTo>
                  <a:pt x="225" y="1911"/>
                </a:lnTo>
                <a:lnTo>
                  <a:pt x="223" y="1907"/>
                </a:lnTo>
                <a:lnTo>
                  <a:pt x="225" y="1905"/>
                </a:lnTo>
                <a:lnTo>
                  <a:pt x="228" y="1904"/>
                </a:lnTo>
                <a:lnTo>
                  <a:pt x="229" y="1900"/>
                </a:lnTo>
                <a:lnTo>
                  <a:pt x="226" y="1895"/>
                </a:lnTo>
                <a:lnTo>
                  <a:pt x="222" y="1894"/>
                </a:lnTo>
                <a:lnTo>
                  <a:pt x="215" y="1892"/>
                </a:lnTo>
                <a:lnTo>
                  <a:pt x="212" y="1890"/>
                </a:lnTo>
                <a:lnTo>
                  <a:pt x="215" y="1887"/>
                </a:lnTo>
                <a:lnTo>
                  <a:pt x="214" y="1884"/>
                </a:lnTo>
                <a:lnTo>
                  <a:pt x="209" y="1880"/>
                </a:lnTo>
                <a:lnTo>
                  <a:pt x="205" y="1877"/>
                </a:lnTo>
                <a:lnTo>
                  <a:pt x="199" y="1875"/>
                </a:lnTo>
                <a:lnTo>
                  <a:pt x="199" y="1867"/>
                </a:lnTo>
                <a:lnTo>
                  <a:pt x="205" y="1866"/>
                </a:lnTo>
                <a:lnTo>
                  <a:pt x="211" y="1862"/>
                </a:lnTo>
                <a:lnTo>
                  <a:pt x="212" y="1857"/>
                </a:lnTo>
                <a:lnTo>
                  <a:pt x="214" y="1855"/>
                </a:lnTo>
                <a:lnTo>
                  <a:pt x="218" y="1850"/>
                </a:lnTo>
                <a:lnTo>
                  <a:pt x="218" y="1847"/>
                </a:lnTo>
                <a:lnTo>
                  <a:pt x="208" y="1847"/>
                </a:lnTo>
                <a:lnTo>
                  <a:pt x="204" y="1851"/>
                </a:lnTo>
                <a:lnTo>
                  <a:pt x="204" y="1845"/>
                </a:lnTo>
                <a:lnTo>
                  <a:pt x="209" y="1844"/>
                </a:lnTo>
                <a:lnTo>
                  <a:pt x="214" y="1841"/>
                </a:lnTo>
                <a:lnTo>
                  <a:pt x="219" y="1836"/>
                </a:lnTo>
                <a:lnTo>
                  <a:pt x="221" y="1831"/>
                </a:lnTo>
                <a:lnTo>
                  <a:pt x="226" y="1830"/>
                </a:lnTo>
                <a:lnTo>
                  <a:pt x="233" y="1832"/>
                </a:lnTo>
                <a:lnTo>
                  <a:pt x="240" y="1836"/>
                </a:lnTo>
                <a:lnTo>
                  <a:pt x="249" y="1837"/>
                </a:lnTo>
                <a:lnTo>
                  <a:pt x="256" y="1839"/>
                </a:lnTo>
                <a:lnTo>
                  <a:pt x="259" y="1835"/>
                </a:lnTo>
                <a:lnTo>
                  <a:pt x="259" y="1830"/>
                </a:lnTo>
                <a:lnTo>
                  <a:pt x="256" y="1826"/>
                </a:lnTo>
                <a:lnTo>
                  <a:pt x="252" y="1816"/>
                </a:lnTo>
                <a:lnTo>
                  <a:pt x="255" y="1811"/>
                </a:lnTo>
                <a:lnTo>
                  <a:pt x="253" y="1804"/>
                </a:lnTo>
                <a:lnTo>
                  <a:pt x="252" y="1799"/>
                </a:lnTo>
                <a:lnTo>
                  <a:pt x="248" y="1794"/>
                </a:lnTo>
                <a:lnTo>
                  <a:pt x="240" y="1795"/>
                </a:lnTo>
                <a:lnTo>
                  <a:pt x="235" y="1795"/>
                </a:lnTo>
                <a:lnTo>
                  <a:pt x="235" y="1786"/>
                </a:lnTo>
                <a:lnTo>
                  <a:pt x="229" y="1785"/>
                </a:lnTo>
                <a:lnTo>
                  <a:pt x="228" y="1785"/>
                </a:lnTo>
                <a:lnTo>
                  <a:pt x="226" y="1779"/>
                </a:lnTo>
                <a:lnTo>
                  <a:pt x="222" y="1781"/>
                </a:lnTo>
                <a:lnTo>
                  <a:pt x="216" y="1782"/>
                </a:lnTo>
                <a:lnTo>
                  <a:pt x="212" y="1790"/>
                </a:lnTo>
                <a:lnTo>
                  <a:pt x="215" y="1797"/>
                </a:lnTo>
                <a:lnTo>
                  <a:pt x="218" y="1804"/>
                </a:lnTo>
                <a:lnTo>
                  <a:pt x="222" y="1809"/>
                </a:lnTo>
                <a:lnTo>
                  <a:pt x="225" y="1815"/>
                </a:lnTo>
                <a:lnTo>
                  <a:pt x="226" y="1820"/>
                </a:lnTo>
                <a:lnTo>
                  <a:pt x="225" y="1822"/>
                </a:lnTo>
                <a:lnTo>
                  <a:pt x="221" y="1826"/>
                </a:lnTo>
                <a:lnTo>
                  <a:pt x="216" y="1825"/>
                </a:lnTo>
                <a:lnTo>
                  <a:pt x="215" y="1819"/>
                </a:lnTo>
                <a:lnTo>
                  <a:pt x="215" y="1816"/>
                </a:lnTo>
                <a:lnTo>
                  <a:pt x="209" y="1816"/>
                </a:lnTo>
                <a:lnTo>
                  <a:pt x="206" y="1814"/>
                </a:lnTo>
                <a:lnTo>
                  <a:pt x="205" y="1810"/>
                </a:lnTo>
                <a:lnTo>
                  <a:pt x="205" y="1804"/>
                </a:lnTo>
                <a:lnTo>
                  <a:pt x="204" y="1799"/>
                </a:lnTo>
                <a:lnTo>
                  <a:pt x="194" y="1800"/>
                </a:lnTo>
                <a:lnTo>
                  <a:pt x="187" y="1801"/>
                </a:lnTo>
                <a:lnTo>
                  <a:pt x="179" y="1797"/>
                </a:lnTo>
                <a:lnTo>
                  <a:pt x="179" y="1794"/>
                </a:lnTo>
                <a:lnTo>
                  <a:pt x="182" y="1786"/>
                </a:lnTo>
                <a:lnTo>
                  <a:pt x="181" y="1780"/>
                </a:lnTo>
                <a:lnTo>
                  <a:pt x="171" y="1785"/>
                </a:lnTo>
                <a:lnTo>
                  <a:pt x="164" y="1784"/>
                </a:lnTo>
                <a:lnTo>
                  <a:pt x="155" y="1782"/>
                </a:lnTo>
                <a:lnTo>
                  <a:pt x="147" y="1781"/>
                </a:lnTo>
                <a:lnTo>
                  <a:pt x="138" y="1777"/>
                </a:lnTo>
                <a:lnTo>
                  <a:pt x="131" y="1779"/>
                </a:lnTo>
                <a:lnTo>
                  <a:pt x="128" y="1791"/>
                </a:lnTo>
                <a:lnTo>
                  <a:pt x="124" y="1796"/>
                </a:lnTo>
                <a:lnTo>
                  <a:pt x="121" y="1802"/>
                </a:lnTo>
                <a:lnTo>
                  <a:pt x="123" y="1805"/>
                </a:lnTo>
                <a:lnTo>
                  <a:pt x="121" y="1815"/>
                </a:lnTo>
                <a:lnTo>
                  <a:pt x="115" y="1820"/>
                </a:lnTo>
                <a:lnTo>
                  <a:pt x="111" y="1821"/>
                </a:lnTo>
                <a:lnTo>
                  <a:pt x="104" y="1815"/>
                </a:lnTo>
                <a:lnTo>
                  <a:pt x="103" y="1812"/>
                </a:lnTo>
                <a:lnTo>
                  <a:pt x="98" y="1811"/>
                </a:lnTo>
                <a:lnTo>
                  <a:pt x="84" y="1811"/>
                </a:lnTo>
                <a:lnTo>
                  <a:pt x="79" y="1810"/>
                </a:lnTo>
                <a:lnTo>
                  <a:pt x="73" y="1807"/>
                </a:lnTo>
                <a:lnTo>
                  <a:pt x="63" y="1809"/>
                </a:lnTo>
                <a:lnTo>
                  <a:pt x="59" y="1800"/>
                </a:lnTo>
                <a:lnTo>
                  <a:pt x="63" y="1794"/>
                </a:lnTo>
                <a:lnTo>
                  <a:pt x="66" y="1791"/>
                </a:lnTo>
                <a:lnTo>
                  <a:pt x="64" y="1785"/>
                </a:lnTo>
                <a:lnTo>
                  <a:pt x="59" y="1785"/>
                </a:lnTo>
                <a:lnTo>
                  <a:pt x="50" y="1784"/>
                </a:lnTo>
                <a:lnTo>
                  <a:pt x="46" y="1779"/>
                </a:lnTo>
                <a:lnTo>
                  <a:pt x="44" y="1771"/>
                </a:lnTo>
                <a:lnTo>
                  <a:pt x="43" y="1764"/>
                </a:lnTo>
                <a:lnTo>
                  <a:pt x="47" y="1761"/>
                </a:lnTo>
                <a:lnTo>
                  <a:pt x="52" y="1754"/>
                </a:lnTo>
                <a:lnTo>
                  <a:pt x="54" y="1754"/>
                </a:lnTo>
                <a:lnTo>
                  <a:pt x="62" y="1756"/>
                </a:lnTo>
                <a:lnTo>
                  <a:pt x="63" y="1749"/>
                </a:lnTo>
                <a:lnTo>
                  <a:pt x="63" y="1742"/>
                </a:lnTo>
                <a:lnTo>
                  <a:pt x="70" y="1742"/>
                </a:lnTo>
                <a:lnTo>
                  <a:pt x="71" y="1736"/>
                </a:lnTo>
                <a:lnTo>
                  <a:pt x="74" y="1731"/>
                </a:lnTo>
                <a:lnTo>
                  <a:pt x="70" y="1731"/>
                </a:lnTo>
                <a:lnTo>
                  <a:pt x="63" y="1730"/>
                </a:lnTo>
                <a:lnTo>
                  <a:pt x="57" y="1731"/>
                </a:lnTo>
                <a:lnTo>
                  <a:pt x="52" y="1734"/>
                </a:lnTo>
                <a:lnTo>
                  <a:pt x="46" y="1737"/>
                </a:lnTo>
                <a:lnTo>
                  <a:pt x="39" y="1732"/>
                </a:lnTo>
                <a:lnTo>
                  <a:pt x="37" y="1727"/>
                </a:lnTo>
                <a:lnTo>
                  <a:pt x="36" y="1724"/>
                </a:lnTo>
                <a:lnTo>
                  <a:pt x="32" y="1717"/>
                </a:lnTo>
                <a:lnTo>
                  <a:pt x="23" y="1717"/>
                </a:lnTo>
                <a:lnTo>
                  <a:pt x="19" y="1715"/>
                </a:lnTo>
                <a:lnTo>
                  <a:pt x="15" y="1711"/>
                </a:lnTo>
                <a:lnTo>
                  <a:pt x="12" y="1704"/>
                </a:lnTo>
                <a:lnTo>
                  <a:pt x="12" y="1696"/>
                </a:lnTo>
                <a:lnTo>
                  <a:pt x="6" y="1694"/>
                </a:lnTo>
                <a:lnTo>
                  <a:pt x="9" y="1684"/>
                </a:lnTo>
                <a:lnTo>
                  <a:pt x="9" y="1676"/>
                </a:lnTo>
                <a:lnTo>
                  <a:pt x="10" y="1670"/>
                </a:lnTo>
                <a:lnTo>
                  <a:pt x="13" y="1664"/>
                </a:lnTo>
                <a:lnTo>
                  <a:pt x="15" y="1659"/>
                </a:lnTo>
                <a:lnTo>
                  <a:pt x="19" y="1658"/>
                </a:lnTo>
                <a:lnTo>
                  <a:pt x="20" y="1653"/>
                </a:lnTo>
                <a:lnTo>
                  <a:pt x="15" y="1641"/>
                </a:lnTo>
                <a:lnTo>
                  <a:pt x="13" y="1635"/>
                </a:lnTo>
                <a:lnTo>
                  <a:pt x="25" y="1635"/>
                </a:lnTo>
                <a:lnTo>
                  <a:pt x="26" y="1633"/>
                </a:lnTo>
                <a:lnTo>
                  <a:pt x="30" y="1633"/>
                </a:lnTo>
                <a:lnTo>
                  <a:pt x="32" y="1624"/>
                </a:lnTo>
                <a:lnTo>
                  <a:pt x="36" y="1613"/>
                </a:lnTo>
                <a:lnTo>
                  <a:pt x="37" y="1608"/>
                </a:lnTo>
                <a:lnTo>
                  <a:pt x="36" y="1603"/>
                </a:lnTo>
                <a:lnTo>
                  <a:pt x="39" y="1595"/>
                </a:lnTo>
                <a:lnTo>
                  <a:pt x="40" y="1586"/>
                </a:lnTo>
                <a:lnTo>
                  <a:pt x="40" y="1580"/>
                </a:lnTo>
                <a:lnTo>
                  <a:pt x="35" y="1579"/>
                </a:lnTo>
                <a:lnTo>
                  <a:pt x="30" y="1580"/>
                </a:lnTo>
                <a:lnTo>
                  <a:pt x="23" y="1578"/>
                </a:lnTo>
                <a:lnTo>
                  <a:pt x="12" y="1576"/>
                </a:lnTo>
                <a:lnTo>
                  <a:pt x="5" y="1576"/>
                </a:lnTo>
                <a:lnTo>
                  <a:pt x="0" y="1575"/>
                </a:lnTo>
                <a:lnTo>
                  <a:pt x="0" y="1575"/>
                </a:lnTo>
                <a:lnTo>
                  <a:pt x="6" y="1573"/>
                </a:lnTo>
                <a:lnTo>
                  <a:pt x="10" y="1568"/>
                </a:lnTo>
                <a:lnTo>
                  <a:pt x="15" y="1560"/>
                </a:lnTo>
                <a:lnTo>
                  <a:pt x="15" y="1551"/>
                </a:lnTo>
                <a:lnTo>
                  <a:pt x="15" y="1553"/>
                </a:lnTo>
                <a:lnTo>
                  <a:pt x="10" y="1546"/>
                </a:lnTo>
                <a:lnTo>
                  <a:pt x="15" y="1543"/>
                </a:lnTo>
                <a:lnTo>
                  <a:pt x="19" y="1540"/>
                </a:lnTo>
                <a:lnTo>
                  <a:pt x="22" y="1539"/>
                </a:lnTo>
                <a:lnTo>
                  <a:pt x="26" y="1541"/>
                </a:lnTo>
                <a:lnTo>
                  <a:pt x="33" y="1541"/>
                </a:lnTo>
                <a:lnTo>
                  <a:pt x="37" y="1546"/>
                </a:lnTo>
                <a:lnTo>
                  <a:pt x="44" y="1555"/>
                </a:lnTo>
                <a:lnTo>
                  <a:pt x="56" y="1556"/>
                </a:lnTo>
                <a:lnTo>
                  <a:pt x="70" y="1559"/>
                </a:lnTo>
                <a:lnTo>
                  <a:pt x="79" y="1560"/>
                </a:lnTo>
                <a:lnTo>
                  <a:pt x="86" y="1558"/>
                </a:lnTo>
                <a:lnTo>
                  <a:pt x="94" y="1555"/>
                </a:lnTo>
                <a:lnTo>
                  <a:pt x="100" y="1555"/>
                </a:lnTo>
                <a:lnTo>
                  <a:pt x="104" y="1561"/>
                </a:lnTo>
                <a:lnTo>
                  <a:pt x="108" y="1564"/>
                </a:lnTo>
                <a:lnTo>
                  <a:pt x="115" y="1564"/>
                </a:lnTo>
                <a:lnTo>
                  <a:pt x="115" y="1560"/>
                </a:lnTo>
                <a:lnTo>
                  <a:pt x="121" y="1556"/>
                </a:lnTo>
                <a:lnTo>
                  <a:pt x="125" y="1550"/>
                </a:lnTo>
                <a:lnTo>
                  <a:pt x="131" y="1541"/>
                </a:lnTo>
                <a:lnTo>
                  <a:pt x="133" y="1538"/>
                </a:lnTo>
                <a:lnTo>
                  <a:pt x="134" y="1533"/>
                </a:lnTo>
                <a:lnTo>
                  <a:pt x="138" y="1529"/>
                </a:lnTo>
                <a:lnTo>
                  <a:pt x="140" y="1525"/>
                </a:lnTo>
                <a:lnTo>
                  <a:pt x="135" y="1518"/>
                </a:lnTo>
                <a:lnTo>
                  <a:pt x="138" y="1515"/>
                </a:lnTo>
                <a:lnTo>
                  <a:pt x="142" y="1514"/>
                </a:lnTo>
                <a:lnTo>
                  <a:pt x="138" y="1515"/>
                </a:lnTo>
                <a:lnTo>
                  <a:pt x="141" y="1508"/>
                </a:lnTo>
                <a:lnTo>
                  <a:pt x="141" y="1503"/>
                </a:lnTo>
                <a:lnTo>
                  <a:pt x="138" y="1498"/>
                </a:lnTo>
                <a:lnTo>
                  <a:pt x="135" y="1495"/>
                </a:lnTo>
                <a:lnTo>
                  <a:pt x="133" y="1491"/>
                </a:lnTo>
                <a:lnTo>
                  <a:pt x="137" y="1486"/>
                </a:lnTo>
                <a:lnTo>
                  <a:pt x="142" y="1481"/>
                </a:lnTo>
                <a:lnTo>
                  <a:pt x="141" y="1480"/>
                </a:lnTo>
                <a:lnTo>
                  <a:pt x="135" y="1474"/>
                </a:lnTo>
                <a:lnTo>
                  <a:pt x="131" y="1473"/>
                </a:lnTo>
                <a:lnTo>
                  <a:pt x="128" y="1474"/>
                </a:lnTo>
                <a:lnTo>
                  <a:pt x="124" y="1466"/>
                </a:lnTo>
                <a:lnTo>
                  <a:pt x="123" y="1460"/>
                </a:lnTo>
                <a:lnTo>
                  <a:pt x="115" y="1461"/>
                </a:lnTo>
                <a:lnTo>
                  <a:pt x="108" y="1459"/>
                </a:lnTo>
                <a:lnTo>
                  <a:pt x="106" y="1456"/>
                </a:lnTo>
                <a:lnTo>
                  <a:pt x="104" y="1453"/>
                </a:lnTo>
                <a:lnTo>
                  <a:pt x="104" y="1445"/>
                </a:lnTo>
                <a:lnTo>
                  <a:pt x="101" y="1439"/>
                </a:lnTo>
                <a:lnTo>
                  <a:pt x="101" y="1433"/>
                </a:lnTo>
                <a:lnTo>
                  <a:pt x="97" y="1428"/>
                </a:lnTo>
                <a:lnTo>
                  <a:pt x="93" y="1421"/>
                </a:lnTo>
                <a:lnTo>
                  <a:pt x="87" y="1416"/>
                </a:lnTo>
                <a:lnTo>
                  <a:pt x="83" y="1410"/>
                </a:lnTo>
                <a:lnTo>
                  <a:pt x="79" y="1403"/>
                </a:lnTo>
                <a:lnTo>
                  <a:pt x="87" y="1405"/>
                </a:lnTo>
                <a:lnTo>
                  <a:pt x="94" y="1406"/>
                </a:lnTo>
                <a:lnTo>
                  <a:pt x="97" y="1406"/>
                </a:lnTo>
                <a:lnTo>
                  <a:pt x="100" y="1405"/>
                </a:lnTo>
                <a:lnTo>
                  <a:pt x="98" y="1395"/>
                </a:lnTo>
                <a:lnTo>
                  <a:pt x="98" y="1387"/>
                </a:lnTo>
                <a:lnTo>
                  <a:pt x="97" y="1382"/>
                </a:lnTo>
                <a:lnTo>
                  <a:pt x="100" y="1377"/>
                </a:lnTo>
                <a:lnTo>
                  <a:pt x="101" y="1372"/>
                </a:lnTo>
                <a:lnTo>
                  <a:pt x="101" y="1368"/>
                </a:lnTo>
                <a:lnTo>
                  <a:pt x="103" y="1363"/>
                </a:lnTo>
                <a:lnTo>
                  <a:pt x="110" y="1359"/>
                </a:lnTo>
                <a:lnTo>
                  <a:pt x="115" y="1359"/>
                </a:lnTo>
                <a:lnTo>
                  <a:pt x="121" y="1355"/>
                </a:lnTo>
                <a:lnTo>
                  <a:pt x="124" y="1359"/>
                </a:lnTo>
                <a:lnTo>
                  <a:pt x="128" y="1362"/>
                </a:lnTo>
                <a:lnTo>
                  <a:pt x="130" y="1352"/>
                </a:lnTo>
                <a:lnTo>
                  <a:pt x="124" y="1349"/>
                </a:lnTo>
                <a:lnTo>
                  <a:pt x="117" y="1347"/>
                </a:lnTo>
                <a:lnTo>
                  <a:pt x="118" y="1343"/>
                </a:lnTo>
                <a:lnTo>
                  <a:pt x="117" y="1340"/>
                </a:lnTo>
                <a:lnTo>
                  <a:pt x="115" y="1340"/>
                </a:lnTo>
                <a:lnTo>
                  <a:pt x="115" y="1337"/>
                </a:lnTo>
                <a:lnTo>
                  <a:pt x="111" y="1333"/>
                </a:lnTo>
                <a:lnTo>
                  <a:pt x="107" y="1330"/>
                </a:lnTo>
                <a:lnTo>
                  <a:pt x="108" y="1325"/>
                </a:lnTo>
                <a:lnTo>
                  <a:pt x="111" y="1319"/>
                </a:lnTo>
                <a:lnTo>
                  <a:pt x="113" y="1314"/>
                </a:lnTo>
                <a:lnTo>
                  <a:pt x="114" y="1307"/>
                </a:lnTo>
                <a:lnTo>
                  <a:pt x="110" y="1303"/>
                </a:lnTo>
                <a:lnTo>
                  <a:pt x="107" y="1304"/>
                </a:lnTo>
                <a:lnTo>
                  <a:pt x="107" y="1293"/>
                </a:lnTo>
                <a:lnTo>
                  <a:pt x="111" y="1287"/>
                </a:lnTo>
                <a:lnTo>
                  <a:pt x="121" y="1279"/>
                </a:lnTo>
                <a:lnTo>
                  <a:pt x="130" y="1274"/>
                </a:lnTo>
                <a:lnTo>
                  <a:pt x="138" y="1270"/>
                </a:lnTo>
                <a:lnTo>
                  <a:pt x="150" y="1267"/>
                </a:lnTo>
                <a:lnTo>
                  <a:pt x="162" y="1265"/>
                </a:lnTo>
                <a:lnTo>
                  <a:pt x="174" y="1265"/>
                </a:lnTo>
                <a:lnTo>
                  <a:pt x="189" y="1264"/>
                </a:lnTo>
                <a:lnTo>
                  <a:pt x="199" y="1263"/>
                </a:lnTo>
                <a:lnTo>
                  <a:pt x="209" y="1263"/>
                </a:lnTo>
                <a:lnTo>
                  <a:pt x="222" y="1264"/>
                </a:lnTo>
                <a:lnTo>
                  <a:pt x="231" y="1265"/>
                </a:lnTo>
                <a:lnTo>
                  <a:pt x="239" y="1267"/>
                </a:lnTo>
                <a:lnTo>
                  <a:pt x="249" y="1268"/>
                </a:lnTo>
                <a:lnTo>
                  <a:pt x="256" y="1268"/>
                </a:lnTo>
                <a:lnTo>
                  <a:pt x="266" y="1269"/>
                </a:lnTo>
                <a:lnTo>
                  <a:pt x="266" y="1260"/>
                </a:lnTo>
                <a:lnTo>
                  <a:pt x="265" y="1254"/>
                </a:lnTo>
                <a:lnTo>
                  <a:pt x="263" y="1244"/>
                </a:lnTo>
                <a:lnTo>
                  <a:pt x="262" y="1234"/>
                </a:lnTo>
                <a:lnTo>
                  <a:pt x="263" y="1230"/>
                </a:lnTo>
                <a:lnTo>
                  <a:pt x="258" y="1222"/>
                </a:lnTo>
                <a:lnTo>
                  <a:pt x="260" y="1219"/>
                </a:lnTo>
                <a:lnTo>
                  <a:pt x="263" y="1212"/>
                </a:lnTo>
                <a:lnTo>
                  <a:pt x="259" y="1209"/>
                </a:lnTo>
                <a:lnTo>
                  <a:pt x="255" y="1204"/>
                </a:lnTo>
                <a:lnTo>
                  <a:pt x="255" y="1197"/>
                </a:lnTo>
                <a:lnTo>
                  <a:pt x="258" y="1183"/>
                </a:lnTo>
                <a:lnTo>
                  <a:pt x="262" y="1179"/>
                </a:lnTo>
                <a:lnTo>
                  <a:pt x="267" y="1177"/>
                </a:lnTo>
                <a:lnTo>
                  <a:pt x="265" y="1173"/>
                </a:lnTo>
                <a:lnTo>
                  <a:pt x="260" y="1174"/>
                </a:lnTo>
                <a:lnTo>
                  <a:pt x="258" y="1169"/>
                </a:lnTo>
                <a:lnTo>
                  <a:pt x="262" y="1165"/>
                </a:lnTo>
                <a:lnTo>
                  <a:pt x="269" y="1160"/>
                </a:lnTo>
                <a:lnTo>
                  <a:pt x="273" y="1162"/>
                </a:lnTo>
                <a:lnTo>
                  <a:pt x="276" y="1157"/>
                </a:lnTo>
                <a:lnTo>
                  <a:pt x="282" y="1155"/>
                </a:lnTo>
                <a:lnTo>
                  <a:pt x="289" y="1153"/>
                </a:lnTo>
                <a:lnTo>
                  <a:pt x="296" y="1152"/>
                </a:lnTo>
                <a:lnTo>
                  <a:pt x="294" y="1145"/>
                </a:lnTo>
                <a:lnTo>
                  <a:pt x="289" y="1144"/>
                </a:lnTo>
                <a:lnTo>
                  <a:pt x="279" y="1139"/>
                </a:lnTo>
                <a:lnTo>
                  <a:pt x="270" y="1135"/>
                </a:lnTo>
                <a:lnTo>
                  <a:pt x="262" y="1132"/>
                </a:lnTo>
                <a:lnTo>
                  <a:pt x="255" y="1130"/>
                </a:lnTo>
                <a:lnTo>
                  <a:pt x="245" y="1132"/>
                </a:lnTo>
                <a:lnTo>
                  <a:pt x="239" y="1133"/>
                </a:lnTo>
                <a:lnTo>
                  <a:pt x="231" y="1133"/>
                </a:lnTo>
                <a:lnTo>
                  <a:pt x="221" y="1129"/>
                </a:lnTo>
                <a:lnTo>
                  <a:pt x="211" y="1127"/>
                </a:lnTo>
                <a:lnTo>
                  <a:pt x="199" y="1122"/>
                </a:lnTo>
                <a:lnTo>
                  <a:pt x="191" y="1117"/>
                </a:lnTo>
                <a:lnTo>
                  <a:pt x="187" y="1107"/>
                </a:lnTo>
                <a:lnTo>
                  <a:pt x="178" y="1101"/>
                </a:lnTo>
                <a:lnTo>
                  <a:pt x="175" y="1096"/>
                </a:lnTo>
                <a:lnTo>
                  <a:pt x="182" y="1094"/>
                </a:lnTo>
                <a:lnTo>
                  <a:pt x="192" y="1096"/>
                </a:lnTo>
                <a:lnTo>
                  <a:pt x="195" y="1091"/>
                </a:lnTo>
                <a:lnTo>
                  <a:pt x="204" y="1089"/>
                </a:lnTo>
                <a:lnTo>
                  <a:pt x="209" y="1091"/>
                </a:lnTo>
                <a:lnTo>
                  <a:pt x="219" y="1092"/>
                </a:lnTo>
                <a:lnTo>
                  <a:pt x="222" y="1083"/>
                </a:lnTo>
                <a:lnTo>
                  <a:pt x="229" y="1083"/>
                </a:lnTo>
                <a:lnTo>
                  <a:pt x="236" y="1082"/>
                </a:lnTo>
                <a:lnTo>
                  <a:pt x="235" y="1076"/>
                </a:lnTo>
                <a:lnTo>
                  <a:pt x="231" y="1067"/>
                </a:lnTo>
                <a:lnTo>
                  <a:pt x="235" y="1063"/>
                </a:lnTo>
                <a:lnTo>
                  <a:pt x="240" y="1066"/>
                </a:lnTo>
                <a:lnTo>
                  <a:pt x="243" y="1062"/>
                </a:lnTo>
                <a:lnTo>
                  <a:pt x="248" y="1063"/>
                </a:lnTo>
                <a:lnTo>
                  <a:pt x="252" y="1058"/>
                </a:lnTo>
                <a:lnTo>
                  <a:pt x="252" y="1048"/>
                </a:lnTo>
                <a:lnTo>
                  <a:pt x="253" y="1042"/>
                </a:lnTo>
                <a:lnTo>
                  <a:pt x="249" y="1044"/>
                </a:lnTo>
                <a:lnTo>
                  <a:pt x="245" y="1044"/>
                </a:lnTo>
                <a:lnTo>
                  <a:pt x="242" y="1038"/>
                </a:lnTo>
                <a:lnTo>
                  <a:pt x="240" y="1036"/>
                </a:lnTo>
                <a:lnTo>
                  <a:pt x="248" y="1033"/>
                </a:lnTo>
                <a:lnTo>
                  <a:pt x="253" y="1033"/>
                </a:lnTo>
                <a:lnTo>
                  <a:pt x="255" y="1027"/>
                </a:lnTo>
                <a:lnTo>
                  <a:pt x="256" y="1026"/>
                </a:lnTo>
                <a:lnTo>
                  <a:pt x="253" y="1022"/>
                </a:lnTo>
                <a:lnTo>
                  <a:pt x="249" y="1019"/>
                </a:lnTo>
                <a:lnTo>
                  <a:pt x="243" y="1022"/>
                </a:lnTo>
                <a:lnTo>
                  <a:pt x="242" y="1018"/>
                </a:lnTo>
                <a:lnTo>
                  <a:pt x="243" y="1014"/>
                </a:lnTo>
                <a:lnTo>
                  <a:pt x="245" y="1007"/>
                </a:lnTo>
                <a:lnTo>
                  <a:pt x="243" y="1001"/>
                </a:lnTo>
                <a:lnTo>
                  <a:pt x="246" y="998"/>
                </a:lnTo>
                <a:lnTo>
                  <a:pt x="252" y="1001"/>
                </a:lnTo>
                <a:lnTo>
                  <a:pt x="256" y="996"/>
                </a:lnTo>
                <a:lnTo>
                  <a:pt x="255" y="991"/>
                </a:lnTo>
                <a:lnTo>
                  <a:pt x="252" y="987"/>
                </a:lnTo>
                <a:lnTo>
                  <a:pt x="250" y="978"/>
                </a:lnTo>
                <a:lnTo>
                  <a:pt x="250" y="967"/>
                </a:lnTo>
                <a:lnTo>
                  <a:pt x="252" y="959"/>
                </a:lnTo>
                <a:lnTo>
                  <a:pt x="255" y="956"/>
                </a:lnTo>
                <a:lnTo>
                  <a:pt x="253" y="951"/>
                </a:lnTo>
                <a:lnTo>
                  <a:pt x="255" y="947"/>
                </a:lnTo>
                <a:lnTo>
                  <a:pt x="256" y="942"/>
                </a:lnTo>
                <a:lnTo>
                  <a:pt x="260" y="938"/>
                </a:lnTo>
                <a:lnTo>
                  <a:pt x="260" y="936"/>
                </a:lnTo>
                <a:lnTo>
                  <a:pt x="259" y="927"/>
                </a:lnTo>
                <a:lnTo>
                  <a:pt x="260" y="924"/>
                </a:lnTo>
                <a:lnTo>
                  <a:pt x="263" y="918"/>
                </a:lnTo>
                <a:lnTo>
                  <a:pt x="263" y="906"/>
                </a:lnTo>
                <a:lnTo>
                  <a:pt x="262" y="901"/>
                </a:lnTo>
                <a:lnTo>
                  <a:pt x="255" y="898"/>
                </a:lnTo>
                <a:lnTo>
                  <a:pt x="256" y="893"/>
                </a:lnTo>
                <a:lnTo>
                  <a:pt x="262" y="893"/>
                </a:lnTo>
                <a:lnTo>
                  <a:pt x="263" y="886"/>
                </a:lnTo>
                <a:lnTo>
                  <a:pt x="256" y="887"/>
                </a:lnTo>
                <a:lnTo>
                  <a:pt x="253" y="884"/>
                </a:lnTo>
                <a:lnTo>
                  <a:pt x="248" y="883"/>
                </a:lnTo>
                <a:lnTo>
                  <a:pt x="240" y="882"/>
                </a:lnTo>
                <a:lnTo>
                  <a:pt x="235" y="882"/>
                </a:lnTo>
                <a:lnTo>
                  <a:pt x="229" y="881"/>
                </a:lnTo>
                <a:lnTo>
                  <a:pt x="228" y="877"/>
                </a:lnTo>
                <a:lnTo>
                  <a:pt x="223" y="874"/>
                </a:lnTo>
                <a:lnTo>
                  <a:pt x="222" y="872"/>
                </a:lnTo>
                <a:lnTo>
                  <a:pt x="225" y="868"/>
                </a:lnTo>
                <a:lnTo>
                  <a:pt x="229" y="862"/>
                </a:lnTo>
                <a:lnTo>
                  <a:pt x="229" y="857"/>
                </a:lnTo>
                <a:lnTo>
                  <a:pt x="233" y="852"/>
                </a:lnTo>
                <a:lnTo>
                  <a:pt x="238" y="847"/>
                </a:lnTo>
                <a:lnTo>
                  <a:pt x="243" y="842"/>
                </a:lnTo>
                <a:lnTo>
                  <a:pt x="248" y="842"/>
                </a:lnTo>
                <a:lnTo>
                  <a:pt x="250" y="835"/>
                </a:lnTo>
                <a:lnTo>
                  <a:pt x="248" y="832"/>
                </a:lnTo>
                <a:lnTo>
                  <a:pt x="250" y="826"/>
                </a:lnTo>
                <a:lnTo>
                  <a:pt x="253" y="821"/>
                </a:lnTo>
                <a:lnTo>
                  <a:pt x="255" y="813"/>
                </a:lnTo>
                <a:lnTo>
                  <a:pt x="256" y="808"/>
                </a:lnTo>
                <a:lnTo>
                  <a:pt x="262" y="807"/>
                </a:lnTo>
                <a:lnTo>
                  <a:pt x="266" y="810"/>
                </a:lnTo>
                <a:lnTo>
                  <a:pt x="270" y="810"/>
                </a:lnTo>
                <a:lnTo>
                  <a:pt x="277" y="808"/>
                </a:lnTo>
                <a:lnTo>
                  <a:pt x="279" y="801"/>
                </a:lnTo>
                <a:lnTo>
                  <a:pt x="282" y="796"/>
                </a:lnTo>
                <a:lnTo>
                  <a:pt x="283" y="793"/>
                </a:lnTo>
                <a:lnTo>
                  <a:pt x="276" y="793"/>
                </a:lnTo>
                <a:lnTo>
                  <a:pt x="279" y="788"/>
                </a:lnTo>
                <a:lnTo>
                  <a:pt x="285" y="787"/>
                </a:lnTo>
                <a:lnTo>
                  <a:pt x="289" y="786"/>
                </a:lnTo>
                <a:lnTo>
                  <a:pt x="292" y="786"/>
                </a:lnTo>
                <a:lnTo>
                  <a:pt x="292" y="785"/>
                </a:lnTo>
                <a:lnTo>
                  <a:pt x="293" y="781"/>
                </a:lnTo>
                <a:lnTo>
                  <a:pt x="297" y="782"/>
                </a:lnTo>
                <a:lnTo>
                  <a:pt x="304" y="782"/>
                </a:lnTo>
                <a:lnTo>
                  <a:pt x="309" y="783"/>
                </a:lnTo>
                <a:lnTo>
                  <a:pt x="309" y="778"/>
                </a:lnTo>
                <a:lnTo>
                  <a:pt x="310" y="775"/>
                </a:lnTo>
                <a:lnTo>
                  <a:pt x="317" y="773"/>
                </a:lnTo>
                <a:lnTo>
                  <a:pt x="319" y="770"/>
                </a:lnTo>
                <a:lnTo>
                  <a:pt x="323" y="771"/>
                </a:lnTo>
                <a:lnTo>
                  <a:pt x="323" y="775"/>
                </a:lnTo>
                <a:lnTo>
                  <a:pt x="330" y="775"/>
                </a:lnTo>
                <a:lnTo>
                  <a:pt x="333" y="771"/>
                </a:lnTo>
                <a:lnTo>
                  <a:pt x="333" y="765"/>
                </a:lnTo>
                <a:lnTo>
                  <a:pt x="331" y="761"/>
                </a:lnTo>
                <a:lnTo>
                  <a:pt x="331" y="762"/>
                </a:lnTo>
                <a:lnTo>
                  <a:pt x="327" y="761"/>
                </a:lnTo>
                <a:lnTo>
                  <a:pt x="323" y="760"/>
                </a:lnTo>
                <a:lnTo>
                  <a:pt x="316" y="758"/>
                </a:lnTo>
                <a:lnTo>
                  <a:pt x="310" y="757"/>
                </a:lnTo>
                <a:lnTo>
                  <a:pt x="303" y="756"/>
                </a:lnTo>
                <a:lnTo>
                  <a:pt x="303" y="750"/>
                </a:lnTo>
                <a:lnTo>
                  <a:pt x="297" y="747"/>
                </a:lnTo>
                <a:lnTo>
                  <a:pt x="290" y="747"/>
                </a:lnTo>
                <a:lnTo>
                  <a:pt x="286" y="746"/>
                </a:lnTo>
                <a:lnTo>
                  <a:pt x="282" y="745"/>
                </a:lnTo>
                <a:lnTo>
                  <a:pt x="276" y="748"/>
                </a:lnTo>
                <a:lnTo>
                  <a:pt x="275" y="752"/>
                </a:lnTo>
                <a:lnTo>
                  <a:pt x="272" y="755"/>
                </a:lnTo>
                <a:lnTo>
                  <a:pt x="269" y="750"/>
                </a:lnTo>
                <a:lnTo>
                  <a:pt x="265" y="746"/>
                </a:lnTo>
                <a:lnTo>
                  <a:pt x="260" y="743"/>
                </a:lnTo>
                <a:lnTo>
                  <a:pt x="253" y="738"/>
                </a:lnTo>
                <a:lnTo>
                  <a:pt x="250" y="732"/>
                </a:lnTo>
                <a:lnTo>
                  <a:pt x="255" y="727"/>
                </a:lnTo>
                <a:lnTo>
                  <a:pt x="253" y="720"/>
                </a:lnTo>
                <a:lnTo>
                  <a:pt x="252" y="712"/>
                </a:lnTo>
                <a:lnTo>
                  <a:pt x="255" y="710"/>
                </a:lnTo>
                <a:lnTo>
                  <a:pt x="259" y="703"/>
                </a:lnTo>
                <a:lnTo>
                  <a:pt x="266" y="698"/>
                </a:lnTo>
                <a:lnTo>
                  <a:pt x="276" y="698"/>
                </a:lnTo>
                <a:lnTo>
                  <a:pt x="280" y="695"/>
                </a:lnTo>
                <a:lnTo>
                  <a:pt x="286" y="692"/>
                </a:lnTo>
                <a:lnTo>
                  <a:pt x="290" y="688"/>
                </a:lnTo>
                <a:lnTo>
                  <a:pt x="292" y="686"/>
                </a:lnTo>
                <a:lnTo>
                  <a:pt x="292" y="682"/>
                </a:lnTo>
                <a:lnTo>
                  <a:pt x="292" y="683"/>
                </a:lnTo>
                <a:lnTo>
                  <a:pt x="285" y="678"/>
                </a:lnTo>
                <a:lnTo>
                  <a:pt x="279" y="675"/>
                </a:lnTo>
                <a:lnTo>
                  <a:pt x="276" y="672"/>
                </a:lnTo>
                <a:lnTo>
                  <a:pt x="280" y="670"/>
                </a:lnTo>
                <a:lnTo>
                  <a:pt x="285" y="665"/>
                </a:lnTo>
                <a:lnTo>
                  <a:pt x="289" y="665"/>
                </a:lnTo>
                <a:lnTo>
                  <a:pt x="292" y="658"/>
                </a:lnTo>
                <a:lnTo>
                  <a:pt x="294" y="653"/>
                </a:lnTo>
                <a:lnTo>
                  <a:pt x="297" y="650"/>
                </a:lnTo>
                <a:lnTo>
                  <a:pt x="302" y="646"/>
                </a:lnTo>
                <a:lnTo>
                  <a:pt x="303" y="642"/>
                </a:lnTo>
                <a:lnTo>
                  <a:pt x="302" y="638"/>
                </a:lnTo>
                <a:lnTo>
                  <a:pt x="306" y="637"/>
                </a:lnTo>
                <a:lnTo>
                  <a:pt x="310" y="636"/>
                </a:lnTo>
                <a:lnTo>
                  <a:pt x="313" y="632"/>
                </a:lnTo>
                <a:lnTo>
                  <a:pt x="313" y="630"/>
                </a:lnTo>
                <a:lnTo>
                  <a:pt x="316" y="625"/>
                </a:lnTo>
                <a:lnTo>
                  <a:pt x="320" y="622"/>
                </a:lnTo>
                <a:lnTo>
                  <a:pt x="321" y="618"/>
                </a:lnTo>
                <a:lnTo>
                  <a:pt x="319" y="615"/>
                </a:lnTo>
                <a:lnTo>
                  <a:pt x="313" y="612"/>
                </a:lnTo>
                <a:lnTo>
                  <a:pt x="307" y="610"/>
                </a:lnTo>
                <a:lnTo>
                  <a:pt x="303" y="606"/>
                </a:lnTo>
                <a:lnTo>
                  <a:pt x="299" y="602"/>
                </a:lnTo>
                <a:lnTo>
                  <a:pt x="293" y="600"/>
                </a:lnTo>
                <a:lnTo>
                  <a:pt x="287" y="598"/>
                </a:lnTo>
                <a:lnTo>
                  <a:pt x="282" y="597"/>
                </a:lnTo>
                <a:lnTo>
                  <a:pt x="283" y="593"/>
                </a:lnTo>
                <a:lnTo>
                  <a:pt x="287" y="588"/>
                </a:lnTo>
                <a:lnTo>
                  <a:pt x="294" y="586"/>
                </a:lnTo>
                <a:lnTo>
                  <a:pt x="299" y="580"/>
                </a:lnTo>
                <a:lnTo>
                  <a:pt x="306" y="580"/>
                </a:lnTo>
                <a:lnTo>
                  <a:pt x="306" y="572"/>
                </a:lnTo>
                <a:lnTo>
                  <a:pt x="307" y="566"/>
                </a:lnTo>
                <a:lnTo>
                  <a:pt x="306" y="559"/>
                </a:lnTo>
                <a:lnTo>
                  <a:pt x="302" y="554"/>
                </a:lnTo>
                <a:lnTo>
                  <a:pt x="300" y="549"/>
                </a:lnTo>
                <a:lnTo>
                  <a:pt x="297" y="545"/>
                </a:lnTo>
                <a:lnTo>
                  <a:pt x="300" y="542"/>
                </a:lnTo>
                <a:lnTo>
                  <a:pt x="303" y="540"/>
                </a:lnTo>
                <a:lnTo>
                  <a:pt x="302" y="536"/>
                </a:lnTo>
                <a:lnTo>
                  <a:pt x="299" y="534"/>
                </a:lnTo>
                <a:lnTo>
                  <a:pt x="299" y="530"/>
                </a:lnTo>
                <a:lnTo>
                  <a:pt x="303" y="526"/>
                </a:lnTo>
                <a:lnTo>
                  <a:pt x="309" y="522"/>
                </a:lnTo>
                <a:lnTo>
                  <a:pt x="309" y="516"/>
                </a:lnTo>
                <a:lnTo>
                  <a:pt x="306" y="512"/>
                </a:lnTo>
                <a:lnTo>
                  <a:pt x="302" y="511"/>
                </a:lnTo>
                <a:lnTo>
                  <a:pt x="297" y="514"/>
                </a:lnTo>
                <a:lnTo>
                  <a:pt x="294" y="514"/>
                </a:lnTo>
                <a:lnTo>
                  <a:pt x="297" y="504"/>
                </a:lnTo>
                <a:lnTo>
                  <a:pt x="296" y="499"/>
                </a:lnTo>
                <a:lnTo>
                  <a:pt x="292" y="497"/>
                </a:lnTo>
                <a:lnTo>
                  <a:pt x="289" y="496"/>
                </a:lnTo>
                <a:lnTo>
                  <a:pt x="286" y="492"/>
                </a:lnTo>
                <a:lnTo>
                  <a:pt x="290" y="490"/>
                </a:lnTo>
                <a:lnTo>
                  <a:pt x="293" y="480"/>
                </a:lnTo>
                <a:lnTo>
                  <a:pt x="292" y="476"/>
                </a:lnTo>
                <a:lnTo>
                  <a:pt x="287" y="475"/>
                </a:lnTo>
                <a:lnTo>
                  <a:pt x="286" y="470"/>
                </a:lnTo>
                <a:lnTo>
                  <a:pt x="289" y="469"/>
                </a:lnTo>
                <a:lnTo>
                  <a:pt x="299" y="469"/>
                </a:lnTo>
                <a:lnTo>
                  <a:pt x="303" y="466"/>
                </a:lnTo>
                <a:lnTo>
                  <a:pt x="302" y="462"/>
                </a:lnTo>
                <a:lnTo>
                  <a:pt x="297" y="462"/>
                </a:lnTo>
                <a:lnTo>
                  <a:pt x="299" y="459"/>
                </a:lnTo>
                <a:lnTo>
                  <a:pt x="304" y="457"/>
                </a:lnTo>
                <a:lnTo>
                  <a:pt x="306" y="457"/>
                </a:lnTo>
                <a:lnTo>
                  <a:pt x="307" y="454"/>
                </a:lnTo>
                <a:lnTo>
                  <a:pt x="307" y="450"/>
                </a:lnTo>
                <a:lnTo>
                  <a:pt x="306" y="444"/>
                </a:lnTo>
                <a:lnTo>
                  <a:pt x="307" y="436"/>
                </a:lnTo>
                <a:lnTo>
                  <a:pt x="310" y="435"/>
                </a:lnTo>
                <a:lnTo>
                  <a:pt x="323" y="439"/>
                </a:lnTo>
                <a:lnTo>
                  <a:pt x="331" y="439"/>
                </a:lnTo>
                <a:lnTo>
                  <a:pt x="337" y="436"/>
                </a:lnTo>
                <a:lnTo>
                  <a:pt x="341" y="434"/>
                </a:lnTo>
                <a:lnTo>
                  <a:pt x="346" y="431"/>
                </a:lnTo>
                <a:lnTo>
                  <a:pt x="353" y="424"/>
                </a:lnTo>
                <a:lnTo>
                  <a:pt x="356" y="420"/>
                </a:lnTo>
                <a:lnTo>
                  <a:pt x="356" y="414"/>
                </a:lnTo>
                <a:lnTo>
                  <a:pt x="354" y="407"/>
                </a:lnTo>
                <a:lnTo>
                  <a:pt x="354" y="402"/>
                </a:lnTo>
                <a:lnTo>
                  <a:pt x="356" y="396"/>
                </a:lnTo>
                <a:lnTo>
                  <a:pt x="360" y="391"/>
                </a:lnTo>
                <a:lnTo>
                  <a:pt x="364" y="389"/>
                </a:lnTo>
                <a:lnTo>
                  <a:pt x="370" y="389"/>
                </a:lnTo>
                <a:lnTo>
                  <a:pt x="375" y="382"/>
                </a:lnTo>
                <a:lnTo>
                  <a:pt x="377" y="377"/>
                </a:lnTo>
                <a:lnTo>
                  <a:pt x="381" y="369"/>
                </a:lnTo>
                <a:lnTo>
                  <a:pt x="384" y="360"/>
                </a:lnTo>
                <a:lnTo>
                  <a:pt x="388" y="354"/>
                </a:lnTo>
                <a:lnTo>
                  <a:pt x="395" y="350"/>
                </a:lnTo>
                <a:lnTo>
                  <a:pt x="402" y="349"/>
                </a:lnTo>
                <a:lnTo>
                  <a:pt x="410" y="347"/>
                </a:lnTo>
                <a:lnTo>
                  <a:pt x="418" y="344"/>
                </a:lnTo>
                <a:lnTo>
                  <a:pt x="422" y="342"/>
                </a:lnTo>
                <a:lnTo>
                  <a:pt x="425" y="339"/>
                </a:lnTo>
                <a:lnTo>
                  <a:pt x="424" y="329"/>
                </a:lnTo>
                <a:lnTo>
                  <a:pt x="417" y="326"/>
                </a:lnTo>
                <a:lnTo>
                  <a:pt x="414" y="325"/>
                </a:lnTo>
                <a:lnTo>
                  <a:pt x="411" y="321"/>
                </a:lnTo>
                <a:lnTo>
                  <a:pt x="407" y="316"/>
                </a:lnTo>
                <a:lnTo>
                  <a:pt x="397" y="312"/>
                </a:lnTo>
                <a:lnTo>
                  <a:pt x="397" y="307"/>
                </a:lnTo>
                <a:lnTo>
                  <a:pt x="395" y="298"/>
                </a:lnTo>
                <a:lnTo>
                  <a:pt x="388" y="299"/>
                </a:lnTo>
                <a:lnTo>
                  <a:pt x="384" y="293"/>
                </a:lnTo>
                <a:lnTo>
                  <a:pt x="378" y="294"/>
                </a:lnTo>
                <a:lnTo>
                  <a:pt x="374" y="295"/>
                </a:lnTo>
                <a:lnTo>
                  <a:pt x="373" y="290"/>
                </a:lnTo>
                <a:lnTo>
                  <a:pt x="368" y="279"/>
                </a:lnTo>
                <a:lnTo>
                  <a:pt x="366" y="270"/>
                </a:lnTo>
                <a:lnTo>
                  <a:pt x="370" y="268"/>
                </a:lnTo>
                <a:lnTo>
                  <a:pt x="375" y="270"/>
                </a:lnTo>
                <a:lnTo>
                  <a:pt x="378" y="266"/>
                </a:lnTo>
                <a:lnTo>
                  <a:pt x="380" y="259"/>
                </a:lnTo>
                <a:lnTo>
                  <a:pt x="384" y="260"/>
                </a:lnTo>
                <a:lnTo>
                  <a:pt x="390" y="261"/>
                </a:lnTo>
                <a:lnTo>
                  <a:pt x="395" y="259"/>
                </a:lnTo>
                <a:lnTo>
                  <a:pt x="390" y="248"/>
                </a:lnTo>
                <a:lnTo>
                  <a:pt x="391" y="241"/>
                </a:lnTo>
                <a:lnTo>
                  <a:pt x="398" y="235"/>
                </a:lnTo>
                <a:lnTo>
                  <a:pt x="397" y="228"/>
                </a:lnTo>
                <a:lnTo>
                  <a:pt x="400" y="220"/>
                </a:lnTo>
                <a:lnTo>
                  <a:pt x="404" y="213"/>
                </a:lnTo>
                <a:lnTo>
                  <a:pt x="411" y="201"/>
                </a:lnTo>
                <a:lnTo>
                  <a:pt x="405" y="199"/>
                </a:lnTo>
                <a:lnTo>
                  <a:pt x="400" y="195"/>
                </a:lnTo>
                <a:lnTo>
                  <a:pt x="404" y="191"/>
                </a:lnTo>
                <a:lnTo>
                  <a:pt x="414" y="188"/>
                </a:lnTo>
                <a:lnTo>
                  <a:pt x="422" y="183"/>
                </a:lnTo>
                <a:lnTo>
                  <a:pt x="429" y="183"/>
                </a:lnTo>
                <a:lnTo>
                  <a:pt x="437" y="186"/>
                </a:lnTo>
                <a:lnTo>
                  <a:pt x="441" y="189"/>
                </a:lnTo>
                <a:lnTo>
                  <a:pt x="448" y="193"/>
                </a:lnTo>
                <a:lnTo>
                  <a:pt x="451" y="198"/>
                </a:lnTo>
                <a:lnTo>
                  <a:pt x="456" y="201"/>
                </a:lnTo>
                <a:lnTo>
                  <a:pt x="461" y="205"/>
                </a:lnTo>
                <a:lnTo>
                  <a:pt x="464" y="210"/>
                </a:lnTo>
                <a:lnTo>
                  <a:pt x="469" y="211"/>
                </a:lnTo>
                <a:lnTo>
                  <a:pt x="478" y="213"/>
                </a:lnTo>
                <a:lnTo>
                  <a:pt x="489" y="211"/>
                </a:lnTo>
                <a:lnTo>
                  <a:pt x="496" y="211"/>
                </a:lnTo>
                <a:lnTo>
                  <a:pt x="505" y="208"/>
                </a:lnTo>
                <a:lnTo>
                  <a:pt x="506" y="203"/>
                </a:lnTo>
                <a:lnTo>
                  <a:pt x="505" y="193"/>
                </a:lnTo>
                <a:lnTo>
                  <a:pt x="505" y="183"/>
                </a:lnTo>
                <a:lnTo>
                  <a:pt x="503" y="176"/>
                </a:lnTo>
                <a:lnTo>
                  <a:pt x="500" y="166"/>
                </a:lnTo>
                <a:lnTo>
                  <a:pt x="502" y="159"/>
                </a:lnTo>
                <a:lnTo>
                  <a:pt x="510" y="155"/>
                </a:lnTo>
                <a:lnTo>
                  <a:pt x="517" y="151"/>
                </a:lnTo>
                <a:lnTo>
                  <a:pt x="522" y="154"/>
                </a:lnTo>
                <a:lnTo>
                  <a:pt x="525" y="154"/>
                </a:lnTo>
                <a:lnTo>
                  <a:pt x="529" y="150"/>
                </a:lnTo>
                <a:lnTo>
                  <a:pt x="536" y="143"/>
                </a:lnTo>
                <a:lnTo>
                  <a:pt x="540" y="141"/>
                </a:lnTo>
                <a:lnTo>
                  <a:pt x="546" y="140"/>
                </a:lnTo>
                <a:lnTo>
                  <a:pt x="549" y="134"/>
                </a:lnTo>
                <a:lnTo>
                  <a:pt x="547" y="125"/>
                </a:lnTo>
                <a:lnTo>
                  <a:pt x="546" y="116"/>
                </a:lnTo>
                <a:lnTo>
                  <a:pt x="540" y="109"/>
                </a:lnTo>
                <a:lnTo>
                  <a:pt x="544" y="105"/>
                </a:lnTo>
                <a:lnTo>
                  <a:pt x="550" y="106"/>
                </a:lnTo>
                <a:lnTo>
                  <a:pt x="550" y="100"/>
                </a:lnTo>
                <a:lnTo>
                  <a:pt x="549" y="93"/>
                </a:lnTo>
                <a:lnTo>
                  <a:pt x="547" y="90"/>
                </a:lnTo>
                <a:lnTo>
                  <a:pt x="544" y="80"/>
                </a:lnTo>
                <a:lnTo>
                  <a:pt x="540" y="76"/>
                </a:lnTo>
                <a:lnTo>
                  <a:pt x="539" y="69"/>
                </a:lnTo>
                <a:lnTo>
                  <a:pt x="544" y="68"/>
                </a:lnTo>
                <a:lnTo>
                  <a:pt x="550" y="64"/>
                </a:lnTo>
                <a:lnTo>
                  <a:pt x="554" y="61"/>
                </a:lnTo>
                <a:lnTo>
                  <a:pt x="559" y="60"/>
                </a:lnTo>
                <a:lnTo>
                  <a:pt x="563" y="58"/>
                </a:lnTo>
                <a:lnTo>
                  <a:pt x="562" y="54"/>
                </a:lnTo>
                <a:lnTo>
                  <a:pt x="563" y="50"/>
                </a:lnTo>
                <a:lnTo>
                  <a:pt x="566" y="50"/>
                </a:lnTo>
                <a:lnTo>
                  <a:pt x="569" y="43"/>
                </a:lnTo>
                <a:lnTo>
                  <a:pt x="570" y="38"/>
                </a:lnTo>
                <a:lnTo>
                  <a:pt x="567" y="33"/>
                </a:lnTo>
                <a:lnTo>
                  <a:pt x="566" y="25"/>
                </a:lnTo>
                <a:lnTo>
                  <a:pt x="559" y="19"/>
                </a:lnTo>
                <a:lnTo>
                  <a:pt x="550" y="14"/>
                </a:lnTo>
                <a:lnTo>
                  <a:pt x="549" y="12"/>
                </a:lnTo>
                <a:lnTo>
                  <a:pt x="550" y="7"/>
                </a:lnTo>
                <a:lnTo>
                  <a:pt x="550" y="3"/>
                </a:lnTo>
                <a:lnTo>
                  <a:pt x="554" y="0"/>
                </a:lnTo>
                <a:lnTo>
                  <a:pt x="560" y="4"/>
                </a:lnTo>
                <a:lnTo>
                  <a:pt x="567" y="7"/>
                </a:lnTo>
                <a:lnTo>
                  <a:pt x="571" y="10"/>
                </a:lnTo>
                <a:lnTo>
                  <a:pt x="577" y="14"/>
                </a:lnTo>
                <a:lnTo>
                  <a:pt x="580" y="19"/>
                </a:lnTo>
                <a:lnTo>
                  <a:pt x="584" y="22"/>
                </a:lnTo>
                <a:lnTo>
                  <a:pt x="589" y="22"/>
                </a:lnTo>
                <a:lnTo>
                  <a:pt x="594" y="23"/>
                </a:lnTo>
                <a:lnTo>
                  <a:pt x="600" y="23"/>
                </a:lnTo>
                <a:lnTo>
                  <a:pt x="606" y="24"/>
                </a:lnTo>
                <a:lnTo>
                  <a:pt x="634" y="24"/>
                </a:lnTo>
                <a:lnTo>
                  <a:pt x="641" y="25"/>
                </a:lnTo>
                <a:lnTo>
                  <a:pt x="650" y="27"/>
                </a:lnTo>
                <a:lnTo>
                  <a:pt x="657" y="29"/>
                </a:lnTo>
                <a:lnTo>
                  <a:pt x="662" y="29"/>
                </a:lnTo>
                <a:lnTo>
                  <a:pt x="668" y="33"/>
                </a:lnTo>
                <a:lnTo>
                  <a:pt x="674" y="35"/>
                </a:lnTo>
                <a:lnTo>
                  <a:pt x="679" y="38"/>
                </a:lnTo>
                <a:lnTo>
                  <a:pt x="681" y="41"/>
                </a:lnTo>
                <a:lnTo>
                  <a:pt x="688" y="41"/>
                </a:lnTo>
                <a:lnTo>
                  <a:pt x="695" y="40"/>
                </a:lnTo>
                <a:lnTo>
                  <a:pt x="704" y="41"/>
                </a:lnTo>
                <a:lnTo>
                  <a:pt x="709" y="44"/>
                </a:lnTo>
                <a:lnTo>
                  <a:pt x="712" y="45"/>
                </a:lnTo>
                <a:lnTo>
                  <a:pt x="719" y="48"/>
                </a:lnTo>
                <a:lnTo>
                  <a:pt x="725" y="51"/>
                </a:lnTo>
                <a:lnTo>
                  <a:pt x="728" y="55"/>
                </a:lnTo>
                <a:lnTo>
                  <a:pt x="731" y="63"/>
                </a:lnTo>
                <a:lnTo>
                  <a:pt x="731" y="66"/>
                </a:lnTo>
                <a:lnTo>
                  <a:pt x="732" y="71"/>
                </a:lnTo>
                <a:lnTo>
                  <a:pt x="743" y="74"/>
                </a:lnTo>
                <a:lnTo>
                  <a:pt x="750" y="74"/>
                </a:lnTo>
                <a:lnTo>
                  <a:pt x="755" y="73"/>
                </a:lnTo>
                <a:lnTo>
                  <a:pt x="762" y="74"/>
                </a:lnTo>
                <a:lnTo>
                  <a:pt x="769" y="78"/>
                </a:lnTo>
                <a:lnTo>
                  <a:pt x="770" y="84"/>
                </a:lnTo>
                <a:lnTo>
                  <a:pt x="768" y="89"/>
                </a:lnTo>
                <a:lnTo>
                  <a:pt x="768" y="96"/>
                </a:lnTo>
                <a:lnTo>
                  <a:pt x="772" y="104"/>
                </a:lnTo>
                <a:lnTo>
                  <a:pt x="777" y="111"/>
                </a:lnTo>
                <a:lnTo>
                  <a:pt x="782" y="108"/>
                </a:lnTo>
                <a:lnTo>
                  <a:pt x="790" y="103"/>
                </a:lnTo>
                <a:lnTo>
                  <a:pt x="802" y="96"/>
                </a:lnTo>
                <a:lnTo>
                  <a:pt x="809" y="91"/>
                </a:lnTo>
                <a:lnTo>
                  <a:pt x="816" y="93"/>
                </a:lnTo>
                <a:lnTo>
                  <a:pt x="823" y="89"/>
                </a:lnTo>
                <a:lnTo>
                  <a:pt x="827" y="84"/>
                </a:lnTo>
                <a:lnTo>
                  <a:pt x="833" y="81"/>
                </a:lnTo>
                <a:lnTo>
                  <a:pt x="839" y="83"/>
                </a:lnTo>
                <a:lnTo>
                  <a:pt x="850" y="83"/>
                </a:lnTo>
                <a:lnTo>
                  <a:pt x="857" y="85"/>
                </a:lnTo>
                <a:lnTo>
                  <a:pt x="863" y="89"/>
                </a:lnTo>
                <a:lnTo>
                  <a:pt x="870" y="93"/>
                </a:lnTo>
                <a:lnTo>
                  <a:pt x="880" y="94"/>
                </a:lnTo>
                <a:lnTo>
                  <a:pt x="883" y="98"/>
                </a:lnTo>
                <a:lnTo>
                  <a:pt x="885" y="104"/>
                </a:lnTo>
                <a:lnTo>
                  <a:pt x="891" y="103"/>
                </a:lnTo>
                <a:lnTo>
                  <a:pt x="897" y="103"/>
                </a:lnTo>
                <a:lnTo>
                  <a:pt x="904" y="105"/>
                </a:lnTo>
                <a:lnTo>
                  <a:pt x="911" y="109"/>
                </a:lnTo>
                <a:lnTo>
                  <a:pt x="918" y="113"/>
                </a:lnTo>
                <a:lnTo>
                  <a:pt x="927" y="115"/>
                </a:lnTo>
                <a:lnTo>
                  <a:pt x="934" y="119"/>
                </a:lnTo>
                <a:lnTo>
                  <a:pt x="942" y="116"/>
                </a:lnTo>
                <a:lnTo>
                  <a:pt x="947" y="114"/>
                </a:lnTo>
                <a:lnTo>
                  <a:pt x="952" y="111"/>
                </a:lnTo>
                <a:lnTo>
                  <a:pt x="961" y="114"/>
                </a:lnTo>
                <a:lnTo>
                  <a:pt x="965" y="119"/>
                </a:lnTo>
                <a:lnTo>
                  <a:pt x="972" y="123"/>
                </a:lnTo>
                <a:lnTo>
                  <a:pt x="976" y="120"/>
                </a:lnTo>
                <a:lnTo>
                  <a:pt x="978" y="116"/>
                </a:lnTo>
                <a:lnTo>
                  <a:pt x="983" y="105"/>
                </a:lnTo>
                <a:lnTo>
                  <a:pt x="996" y="104"/>
                </a:lnTo>
                <a:lnTo>
                  <a:pt x="1008" y="101"/>
                </a:lnTo>
                <a:lnTo>
                  <a:pt x="1018" y="99"/>
                </a:lnTo>
                <a:lnTo>
                  <a:pt x="1023" y="94"/>
                </a:lnTo>
                <a:lnTo>
                  <a:pt x="1035" y="94"/>
                </a:lnTo>
                <a:lnTo>
                  <a:pt x="1039" y="101"/>
                </a:lnTo>
                <a:lnTo>
                  <a:pt x="1046" y="105"/>
                </a:lnTo>
                <a:lnTo>
                  <a:pt x="1053" y="113"/>
                </a:lnTo>
                <a:lnTo>
                  <a:pt x="1059" y="116"/>
                </a:lnTo>
                <a:lnTo>
                  <a:pt x="1064" y="120"/>
                </a:lnTo>
                <a:lnTo>
                  <a:pt x="1076" y="124"/>
                </a:lnTo>
                <a:lnTo>
                  <a:pt x="1081" y="125"/>
                </a:lnTo>
                <a:lnTo>
                  <a:pt x="1091" y="135"/>
                </a:lnTo>
                <a:lnTo>
                  <a:pt x="1097" y="145"/>
                </a:lnTo>
                <a:lnTo>
                  <a:pt x="1101" y="155"/>
                </a:lnTo>
                <a:lnTo>
                  <a:pt x="1103" y="163"/>
                </a:lnTo>
                <a:lnTo>
                  <a:pt x="1104" y="171"/>
                </a:lnTo>
                <a:lnTo>
                  <a:pt x="1103" y="180"/>
                </a:lnTo>
                <a:lnTo>
                  <a:pt x="1101" y="190"/>
                </a:lnTo>
                <a:lnTo>
                  <a:pt x="1097" y="195"/>
                </a:lnTo>
                <a:lnTo>
                  <a:pt x="1091" y="200"/>
                </a:lnTo>
                <a:lnTo>
                  <a:pt x="1090" y="205"/>
                </a:lnTo>
                <a:lnTo>
                  <a:pt x="1089" y="216"/>
                </a:lnTo>
                <a:lnTo>
                  <a:pt x="1091" y="225"/>
                </a:lnTo>
                <a:lnTo>
                  <a:pt x="1094" y="233"/>
                </a:lnTo>
                <a:lnTo>
                  <a:pt x="1091" y="236"/>
                </a:lnTo>
                <a:lnTo>
                  <a:pt x="1086" y="240"/>
                </a:lnTo>
                <a:lnTo>
                  <a:pt x="1079" y="246"/>
                </a:lnTo>
                <a:lnTo>
                  <a:pt x="1072" y="251"/>
                </a:lnTo>
                <a:lnTo>
                  <a:pt x="1069" y="255"/>
                </a:lnTo>
                <a:lnTo>
                  <a:pt x="1067" y="260"/>
                </a:lnTo>
                <a:lnTo>
                  <a:pt x="1069" y="266"/>
                </a:lnTo>
                <a:lnTo>
                  <a:pt x="1070" y="271"/>
                </a:lnTo>
                <a:lnTo>
                  <a:pt x="1072" y="278"/>
                </a:lnTo>
                <a:lnTo>
                  <a:pt x="1073" y="279"/>
                </a:lnTo>
                <a:lnTo>
                  <a:pt x="1079" y="278"/>
                </a:lnTo>
                <a:lnTo>
                  <a:pt x="1083" y="275"/>
                </a:lnTo>
                <a:lnTo>
                  <a:pt x="1086" y="275"/>
                </a:lnTo>
                <a:lnTo>
                  <a:pt x="1090" y="274"/>
                </a:lnTo>
                <a:lnTo>
                  <a:pt x="1091" y="275"/>
                </a:lnTo>
                <a:lnTo>
                  <a:pt x="1094" y="279"/>
                </a:lnTo>
                <a:lnTo>
                  <a:pt x="1096" y="286"/>
                </a:lnTo>
                <a:lnTo>
                  <a:pt x="1096" y="291"/>
                </a:lnTo>
                <a:lnTo>
                  <a:pt x="1097" y="298"/>
                </a:lnTo>
                <a:lnTo>
                  <a:pt x="1097" y="309"/>
                </a:lnTo>
                <a:lnTo>
                  <a:pt x="1098" y="314"/>
                </a:lnTo>
                <a:lnTo>
                  <a:pt x="1098" y="325"/>
                </a:lnTo>
                <a:lnTo>
                  <a:pt x="1100" y="327"/>
                </a:lnTo>
                <a:lnTo>
                  <a:pt x="1098" y="334"/>
                </a:lnTo>
                <a:lnTo>
                  <a:pt x="1097" y="337"/>
                </a:lnTo>
                <a:lnTo>
                  <a:pt x="1096" y="340"/>
                </a:lnTo>
                <a:lnTo>
                  <a:pt x="1093" y="342"/>
                </a:lnTo>
                <a:lnTo>
                  <a:pt x="1090" y="344"/>
                </a:lnTo>
                <a:lnTo>
                  <a:pt x="1086" y="347"/>
                </a:lnTo>
                <a:lnTo>
                  <a:pt x="1087" y="352"/>
                </a:lnTo>
                <a:lnTo>
                  <a:pt x="1091" y="357"/>
                </a:lnTo>
                <a:lnTo>
                  <a:pt x="1096" y="360"/>
                </a:lnTo>
                <a:lnTo>
                  <a:pt x="1100" y="361"/>
                </a:lnTo>
                <a:lnTo>
                  <a:pt x="1104" y="362"/>
                </a:lnTo>
                <a:lnTo>
                  <a:pt x="1108" y="362"/>
                </a:lnTo>
                <a:lnTo>
                  <a:pt x="1111" y="364"/>
                </a:lnTo>
                <a:lnTo>
                  <a:pt x="1114" y="364"/>
                </a:lnTo>
                <a:lnTo>
                  <a:pt x="1120" y="369"/>
                </a:lnTo>
                <a:lnTo>
                  <a:pt x="1124" y="370"/>
                </a:lnTo>
                <a:lnTo>
                  <a:pt x="1128" y="372"/>
                </a:lnTo>
                <a:lnTo>
                  <a:pt x="1131" y="375"/>
                </a:lnTo>
                <a:lnTo>
                  <a:pt x="1134" y="379"/>
                </a:lnTo>
                <a:lnTo>
                  <a:pt x="1137" y="382"/>
                </a:lnTo>
                <a:lnTo>
                  <a:pt x="1138" y="385"/>
                </a:lnTo>
                <a:lnTo>
                  <a:pt x="1144" y="387"/>
                </a:lnTo>
                <a:lnTo>
                  <a:pt x="1147" y="389"/>
                </a:lnTo>
                <a:lnTo>
                  <a:pt x="1157" y="389"/>
                </a:lnTo>
                <a:lnTo>
                  <a:pt x="1162" y="387"/>
                </a:lnTo>
                <a:lnTo>
                  <a:pt x="1168" y="387"/>
                </a:lnTo>
                <a:lnTo>
                  <a:pt x="1175" y="386"/>
                </a:lnTo>
                <a:lnTo>
                  <a:pt x="1181" y="385"/>
                </a:lnTo>
                <a:lnTo>
                  <a:pt x="1189" y="384"/>
                </a:lnTo>
                <a:lnTo>
                  <a:pt x="1195" y="382"/>
                </a:lnTo>
                <a:lnTo>
                  <a:pt x="1201" y="380"/>
                </a:lnTo>
                <a:lnTo>
                  <a:pt x="1204" y="379"/>
                </a:lnTo>
                <a:lnTo>
                  <a:pt x="1205" y="380"/>
                </a:lnTo>
                <a:lnTo>
                  <a:pt x="1211" y="384"/>
                </a:lnTo>
                <a:lnTo>
                  <a:pt x="1215" y="391"/>
                </a:lnTo>
                <a:lnTo>
                  <a:pt x="1216" y="399"/>
                </a:lnTo>
                <a:lnTo>
                  <a:pt x="1219" y="406"/>
                </a:lnTo>
                <a:lnTo>
                  <a:pt x="1222" y="411"/>
                </a:lnTo>
                <a:lnTo>
                  <a:pt x="1224" y="416"/>
                </a:lnTo>
                <a:lnTo>
                  <a:pt x="1228" y="419"/>
                </a:lnTo>
                <a:lnTo>
                  <a:pt x="1232" y="417"/>
                </a:lnTo>
                <a:lnTo>
                  <a:pt x="1239" y="417"/>
                </a:lnTo>
                <a:lnTo>
                  <a:pt x="1253" y="412"/>
                </a:lnTo>
                <a:lnTo>
                  <a:pt x="1256" y="410"/>
                </a:lnTo>
                <a:lnTo>
                  <a:pt x="1260" y="409"/>
                </a:lnTo>
                <a:lnTo>
                  <a:pt x="1266" y="407"/>
                </a:lnTo>
                <a:lnTo>
                  <a:pt x="1276" y="407"/>
                </a:lnTo>
                <a:lnTo>
                  <a:pt x="1285" y="409"/>
                </a:lnTo>
                <a:lnTo>
                  <a:pt x="1289" y="411"/>
                </a:lnTo>
                <a:lnTo>
                  <a:pt x="1293" y="416"/>
                </a:lnTo>
                <a:lnTo>
                  <a:pt x="1296" y="420"/>
                </a:lnTo>
                <a:lnTo>
                  <a:pt x="1302" y="422"/>
                </a:lnTo>
                <a:lnTo>
                  <a:pt x="1304" y="426"/>
                </a:lnTo>
                <a:lnTo>
                  <a:pt x="1310" y="429"/>
                </a:lnTo>
                <a:lnTo>
                  <a:pt x="1314" y="430"/>
                </a:lnTo>
                <a:lnTo>
                  <a:pt x="1322" y="435"/>
                </a:lnTo>
                <a:lnTo>
                  <a:pt x="1324" y="436"/>
                </a:lnTo>
                <a:lnTo>
                  <a:pt x="1327" y="440"/>
                </a:lnTo>
                <a:lnTo>
                  <a:pt x="1331" y="445"/>
                </a:lnTo>
                <a:lnTo>
                  <a:pt x="1330" y="447"/>
                </a:lnTo>
                <a:lnTo>
                  <a:pt x="1333" y="452"/>
                </a:lnTo>
                <a:lnTo>
                  <a:pt x="1337" y="456"/>
                </a:lnTo>
                <a:lnTo>
                  <a:pt x="1343" y="460"/>
                </a:lnTo>
                <a:lnTo>
                  <a:pt x="1346" y="462"/>
                </a:lnTo>
                <a:lnTo>
                  <a:pt x="1349" y="467"/>
                </a:lnTo>
                <a:lnTo>
                  <a:pt x="1347" y="469"/>
                </a:lnTo>
                <a:lnTo>
                  <a:pt x="1349" y="472"/>
                </a:lnTo>
                <a:lnTo>
                  <a:pt x="1354" y="476"/>
                </a:lnTo>
                <a:lnTo>
                  <a:pt x="1360" y="476"/>
                </a:lnTo>
                <a:lnTo>
                  <a:pt x="1361" y="480"/>
                </a:lnTo>
                <a:lnTo>
                  <a:pt x="1357" y="484"/>
                </a:lnTo>
                <a:lnTo>
                  <a:pt x="1358" y="490"/>
                </a:lnTo>
                <a:lnTo>
                  <a:pt x="1361" y="494"/>
                </a:lnTo>
                <a:lnTo>
                  <a:pt x="1363" y="501"/>
                </a:lnTo>
                <a:lnTo>
                  <a:pt x="1368" y="510"/>
                </a:lnTo>
                <a:lnTo>
                  <a:pt x="1373" y="514"/>
                </a:lnTo>
                <a:lnTo>
                  <a:pt x="1377" y="521"/>
                </a:lnTo>
                <a:lnTo>
                  <a:pt x="1381" y="524"/>
                </a:lnTo>
                <a:lnTo>
                  <a:pt x="1381" y="529"/>
                </a:lnTo>
                <a:lnTo>
                  <a:pt x="1378" y="532"/>
                </a:lnTo>
                <a:lnTo>
                  <a:pt x="1368" y="532"/>
                </a:lnTo>
                <a:lnTo>
                  <a:pt x="1361" y="536"/>
                </a:lnTo>
                <a:lnTo>
                  <a:pt x="1361" y="550"/>
                </a:lnTo>
                <a:lnTo>
                  <a:pt x="1363" y="550"/>
                </a:lnTo>
                <a:lnTo>
                  <a:pt x="1370" y="552"/>
                </a:lnTo>
                <a:lnTo>
                  <a:pt x="1374" y="556"/>
                </a:lnTo>
                <a:lnTo>
                  <a:pt x="1387" y="547"/>
                </a:lnTo>
                <a:lnTo>
                  <a:pt x="1388" y="540"/>
                </a:lnTo>
                <a:lnTo>
                  <a:pt x="1390" y="534"/>
                </a:lnTo>
                <a:lnTo>
                  <a:pt x="1397" y="532"/>
                </a:lnTo>
                <a:lnTo>
                  <a:pt x="1407" y="537"/>
                </a:lnTo>
                <a:lnTo>
                  <a:pt x="1400" y="541"/>
                </a:lnTo>
                <a:lnTo>
                  <a:pt x="1397" y="544"/>
                </a:lnTo>
                <a:lnTo>
                  <a:pt x="1398" y="551"/>
                </a:lnTo>
                <a:lnTo>
                  <a:pt x="1400" y="560"/>
                </a:lnTo>
                <a:lnTo>
                  <a:pt x="1402" y="561"/>
                </a:lnTo>
                <a:lnTo>
                  <a:pt x="1411" y="560"/>
                </a:lnTo>
                <a:lnTo>
                  <a:pt x="1418" y="556"/>
                </a:lnTo>
                <a:lnTo>
                  <a:pt x="1424" y="554"/>
                </a:lnTo>
                <a:lnTo>
                  <a:pt x="1428" y="549"/>
                </a:lnTo>
                <a:lnTo>
                  <a:pt x="1432" y="549"/>
                </a:lnTo>
                <a:lnTo>
                  <a:pt x="1437" y="547"/>
                </a:lnTo>
                <a:lnTo>
                  <a:pt x="1438" y="557"/>
                </a:lnTo>
                <a:lnTo>
                  <a:pt x="1434" y="562"/>
                </a:lnTo>
                <a:lnTo>
                  <a:pt x="1429" y="566"/>
                </a:lnTo>
                <a:lnTo>
                  <a:pt x="1428" y="571"/>
                </a:lnTo>
                <a:lnTo>
                  <a:pt x="1427" y="578"/>
                </a:lnTo>
                <a:lnTo>
                  <a:pt x="1429" y="582"/>
                </a:lnTo>
                <a:lnTo>
                  <a:pt x="1434" y="591"/>
                </a:lnTo>
                <a:lnTo>
                  <a:pt x="1431" y="597"/>
                </a:lnTo>
                <a:lnTo>
                  <a:pt x="1435" y="600"/>
                </a:lnTo>
                <a:lnTo>
                  <a:pt x="1441" y="600"/>
                </a:lnTo>
                <a:lnTo>
                  <a:pt x="1441" y="613"/>
                </a:lnTo>
                <a:lnTo>
                  <a:pt x="1442" y="631"/>
                </a:lnTo>
                <a:lnTo>
                  <a:pt x="1444" y="641"/>
                </a:lnTo>
                <a:lnTo>
                  <a:pt x="1444" y="655"/>
                </a:lnTo>
                <a:lnTo>
                  <a:pt x="1445" y="661"/>
                </a:lnTo>
                <a:lnTo>
                  <a:pt x="1449" y="670"/>
                </a:lnTo>
                <a:lnTo>
                  <a:pt x="1456" y="673"/>
                </a:lnTo>
                <a:lnTo>
                  <a:pt x="1465" y="676"/>
                </a:lnTo>
                <a:lnTo>
                  <a:pt x="1472" y="671"/>
                </a:lnTo>
                <a:lnTo>
                  <a:pt x="1479" y="665"/>
                </a:lnTo>
                <a:lnTo>
                  <a:pt x="1486" y="662"/>
                </a:lnTo>
                <a:lnTo>
                  <a:pt x="1492" y="657"/>
                </a:lnTo>
                <a:lnTo>
                  <a:pt x="1501" y="651"/>
                </a:lnTo>
                <a:lnTo>
                  <a:pt x="1506" y="655"/>
                </a:lnTo>
                <a:lnTo>
                  <a:pt x="1513" y="657"/>
                </a:lnTo>
                <a:lnTo>
                  <a:pt x="1525" y="661"/>
                </a:lnTo>
                <a:lnTo>
                  <a:pt x="1533" y="665"/>
                </a:lnTo>
                <a:lnTo>
                  <a:pt x="1542" y="666"/>
                </a:lnTo>
                <a:lnTo>
                  <a:pt x="1550" y="665"/>
                </a:lnTo>
                <a:lnTo>
                  <a:pt x="1557" y="666"/>
                </a:lnTo>
                <a:lnTo>
                  <a:pt x="1570" y="667"/>
                </a:lnTo>
                <a:lnTo>
                  <a:pt x="1577" y="667"/>
                </a:lnTo>
                <a:lnTo>
                  <a:pt x="1586" y="660"/>
                </a:lnTo>
                <a:lnTo>
                  <a:pt x="1587" y="663"/>
                </a:lnTo>
                <a:lnTo>
                  <a:pt x="1603" y="663"/>
                </a:lnTo>
                <a:lnTo>
                  <a:pt x="1607" y="667"/>
                </a:lnTo>
                <a:lnTo>
                  <a:pt x="1626" y="667"/>
                </a:lnTo>
                <a:lnTo>
                  <a:pt x="1635" y="662"/>
                </a:lnTo>
                <a:lnTo>
                  <a:pt x="1643" y="665"/>
                </a:lnTo>
                <a:lnTo>
                  <a:pt x="1650" y="665"/>
                </a:lnTo>
                <a:lnTo>
                  <a:pt x="1657" y="660"/>
                </a:lnTo>
                <a:lnTo>
                  <a:pt x="1665" y="655"/>
                </a:lnTo>
                <a:lnTo>
                  <a:pt x="1670" y="646"/>
                </a:lnTo>
                <a:lnTo>
                  <a:pt x="1674" y="642"/>
                </a:lnTo>
                <a:lnTo>
                  <a:pt x="1681" y="640"/>
                </a:lnTo>
                <a:lnTo>
                  <a:pt x="1698" y="640"/>
                </a:lnTo>
                <a:lnTo>
                  <a:pt x="1702" y="638"/>
                </a:lnTo>
                <a:lnTo>
                  <a:pt x="1715" y="626"/>
                </a:lnTo>
                <a:lnTo>
                  <a:pt x="1722" y="621"/>
                </a:lnTo>
                <a:lnTo>
                  <a:pt x="1729" y="618"/>
                </a:lnTo>
                <a:lnTo>
                  <a:pt x="1736" y="616"/>
                </a:lnTo>
                <a:lnTo>
                  <a:pt x="1745" y="616"/>
                </a:lnTo>
                <a:lnTo>
                  <a:pt x="1760" y="610"/>
                </a:lnTo>
                <a:lnTo>
                  <a:pt x="1769" y="608"/>
                </a:lnTo>
                <a:lnTo>
                  <a:pt x="1776" y="605"/>
                </a:lnTo>
                <a:lnTo>
                  <a:pt x="1783" y="601"/>
                </a:lnTo>
                <a:lnTo>
                  <a:pt x="1787" y="597"/>
                </a:lnTo>
                <a:lnTo>
                  <a:pt x="1789" y="592"/>
                </a:lnTo>
                <a:lnTo>
                  <a:pt x="1793" y="590"/>
                </a:lnTo>
                <a:lnTo>
                  <a:pt x="1799" y="586"/>
                </a:lnTo>
                <a:lnTo>
                  <a:pt x="1803" y="586"/>
                </a:lnTo>
                <a:lnTo>
                  <a:pt x="1806" y="582"/>
                </a:lnTo>
                <a:lnTo>
                  <a:pt x="1813" y="582"/>
                </a:lnTo>
                <a:lnTo>
                  <a:pt x="1822" y="581"/>
                </a:lnTo>
                <a:lnTo>
                  <a:pt x="1829" y="582"/>
                </a:lnTo>
                <a:lnTo>
                  <a:pt x="1831" y="587"/>
                </a:lnTo>
                <a:lnTo>
                  <a:pt x="1839" y="586"/>
                </a:lnTo>
                <a:lnTo>
                  <a:pt x="1844" y="587"/>
                </a:lnTo>
                <a:lnTo>
                  <a:pt x="1849" y="593"/>
                </a:lnTo>
                <a:lnTo>
                  <a:pt x="1853" y="592"/>
                </a:lnTo>
                <a:lnTo>
                  <a:pt x="1857" y="595"/>
                </a:lnTo>
                <a:lnTo>
                  <a:pt x="1864" y="597"/>
                </a:lnTo>
                <a:lnTo>
                  <a:pt x="1871" y="602"/>
                </a:lnTo>
                <a:lnTo>
                  <a:pt x="1876" y="597"/>
                </a:lnTo>
                <a:lnTo>
                  <a:pt x="1874" y="586"/>
                </a:lnTo>
                <a:lnTo>
                  <a:pt x="1880" y="576"/>
                </a:lnTo>
                <a:lnTo>
                  <a:pt x="1883" y="583"/>
                </a:lnTo>
                <a:lnTo>
                  <a:pt x="1885" y="588"/>
                </a:lnTo>
                <a:lnTo>
                  <a:pt x="1893" y="586"/>
                </a:lnTo>
                <a:lnTo>
                  <a:pt x="1897" y="585"/>
                </a:lnTo>
                <a:lnTo>
                  <a:pt x="1900" y="585"/>
                </a:lnTo>
                <a:lnTo>
                  <a:pt x="1898" y="577"/>
                </a:lnTo>
                <a:lnTo>
                  <a:pt x="1897" y="570"/>
                </a:lnTo>
                <a:lnTo>
                  <a:pt x="1897" y="557"/>
                </a:lnTo>
                <a:lnTo>
                  <a:pt x="1900" y="555"/>
                </a:lnTo>
                <a:lnTo>
                  <a:pt x="1903" y="557"/>
                </a:lnTo>
                <a:lnTo>
                  <a:pt x="1905" y="555"/>
                </a:lnTo>
                <a:lnTo>
                  <a:pt x="1904" y="547"/>
                </a:lnTo>
                <a:lnTo>
                  <a:pt x="1895" y="542"/>
                </a:lnTo>
                <a:lnTo>
                  <a:pt x="1890" y="539"/>
                </a:lnTo>
                <a:lnTo>
                  <a:pt x="1893" y="532"/>
                </a:lnTo>
                <a:lnTo>
                  <a:pt x="1891" y="527"/>
                </a:lnTo>
                <a:lnTo>
                  <a:pt x="1894" y="522"/>
                </a:lnTo>
                <a:lnTo>
                  <a:pt x="1893" y="517"/>
                </a:lnTo>
                <a:lnTo>
                  <a:pt x="1900" y="511"/>
                </a:lnTo>
                <a:lnTo>
                  <a:pt x="1907" y="509"/>
                </a:lnTo>
                <a:lnTo>
                  <a:pt x="1914" y="504"/>
                </a:lnTo>
                <a:lnTo>
                  <a:pt x="1914" y="497"/>
                </a:lnTo>
                <a:lnTo>
                  <a:pt x="1907" y="492"/>
                </a:lnTo>
                <a:lnTo>
                  <a:pt x="1898" y="495"/>
                </a:lnTo>
                <a:lnTo>
                  <a:pt x="1900" y="490"/>
                </a:lnTo>
                <a:lnTo>
                  <a:pt x="1907" y="485"/>
                </a:lnTo>
                <a:lnTo>
                  <a:pt x="1912" y="480"/>
                </a:lnTo>
                <a:lnTo>
                  <a:pt x="1912" y="474"/>
                </a:lnTo>
                <a:lnTo>
                  <a:pt x="1908" y="469"/>
                </a:lnTo>
                <a:lnTo>
                  <a:pt x="1907" y="464"/>
                </a:lnTo>
                <a:lnTo>
                  <a:pt x="1911" y="457"/>
                </a:lnTo>
                <a:lnTo>
                  <a:pt x="1917" y="454"/>
                </a:lnTo>
                <a:lnTo>
                  <a:pt x="1918" y="454"/>
                </a:lnTo>
                <a:lnTo>
                  <a:pt x="1925" y="449"/>
                </a:lnTo>
                <a:lnTo>
                  <a:pt x="1928" y="442"/>
                </a:lnTo>
                <a:lnTo>
                  <a:pt x="1932" y="436"/>
                </a:lnTo>
                <a:lnTo>
                  <a:pt x="1938" y="436"/>
                </a:lnTo>
                <a:lnTo>
                  <a:pt x="1944" y="440"/>
                </a:lnTo>
                <a:lnTo>
                  <a:pt x="1951" y="444"/>
                </a:lnTo>
                <a:lnTo>
                  <a:pt x="1955" y="446"/>
                </a:lnTo>
                <a:lnTo>
                  <a:pt x="1958" y="450"/>
                </a:lnTo>
                <a:lnTo>
                  <a:pt x="1955" y="459"/>
                </a:lnTo>
                <a:lnTo>
                  <a:pt x="1957" y="464"/>
                </a:lnTo>
                <a:lnTo>
                  <a:pt x="1964" y="469"/>
                </a:lnTo>
                <a:lnTo>
                  <a:pt x="1961" y="477"/>
                </a:lnTo>
                <a:lnTo>
                  <a:pt x="1966" y="480"/>
                </a:lnTo>
                <a:lnTo>
                  <a:pt x="1974" y="481"/>
                </a:lnTo>
                <a:lnTo>
                  <a:pt x="1978" y="486"/>
                </a:lnTo>
                <a:lnTo>
                  <a:pt x="1982" y="489"/>
                </a:lnTo>
                <a:lnTo>
                  <a:pt x="1981" y="496"/>
                </a:lnTo>
                <a:lnTo>
                  <a:pt x="1978" y="502"/>
                </a:lnTo>
                <a:lnTo>
                  <a:pt x="1975" y="505"/>
                </a:lnTo>
                <a:lnTo>
                  <a:pt x="1978" y="510"/>
                </a:lnTo>
                <a:lnTo>
                  <a:pt x="1976" y="516"/>
                </a:lnTo>
                <a:lnTo>
                  <a:pt x="1981" y="520"/>
                </a:lnTo>
                <a:lnTo>
                  <a:pt x="1985" y="526"/>
                </a:lnTo>
                <a:lnTo>
                  <a:pt x="1991" y="524"/>
                </a:lnTo>
                <a:lnTo>
                  <a:pt x="1996" y="520"/>
                </a:lnTo>
                <a:lnTo>
                  <a:pt x="2001" y="515"/>
                </a:lnTo>
                <a:lnTo>
                  <a:pt x="2003" y="510"/>
                </a:lnTo>
                <a:lnTo>
                  <a:pt x="2009" y="505"/>
                </a:lnTo>
                <a:lnTo>
                  <a:pt x="2016" y="502"/>
                </a:lnTo>
                <a:lnTo>
                  <a:pt x="2020" y="499"/>
                </a:lnTo>
                <a:lnTo>
                  <a:pt x="2026" y="492"/>
                </a:lnTo>
                <a:lnTo>
                  <a:pt x="2032" y="490"/>
                </a:lnTo>
                <a:lnTo>
                  <a:pt x="2036" y="486"/>
                </a:lnTo>
                <a:lnTo>
                  <a:pt x="2042" y="485"/>
                </a:lnTo>
                <a:lnTo>
                  <a:pt x="2045" y="480"/>
                </a:lnTo>
                <a:lnTo>
                  <a:pt x="2045" y="467"/>
                </a:lnTo>
                <a:lnTo>
                  <a:pt x="2049" y="461"/>
                </a:lnTo>
                <a:lnTo>
                  <a:pt x="2055" y="457"/>
                </a:lnTo>
                <a:lnTo>
                  <a:pt x="2062" y="455"/>
                </a:lnTo>
                <a:lnTo>
                  <a:pt x="2063" y="457"/>
                </a:lnTo>
                <a:lnTo>
                  <a:pt x="2066" y="462"/>
                </a:lnTo>
                <a:lnTo>
                  <a:pt x="2070" y="465"/>
                </a:lnTo>
                <a:lnTo>
                  <a:pt x="2074" y="467"/>
                </a:lnTo>
                <a:lnTo>
                  <a:pt x="2079" y="469"/>
                </a:lnTo>
                <a:lnTo>
                  <a:pt x="2086" y="471"/>
                </a:lnTo>
                <a:lnTo>
                  <a:pt x="2087" y="477"/>
                </a:lnTo>
                <a:lnTo>
                  <a:pt x="2093" y="481"/>
                </a:lnTo>
                <a:lnTo>
                  <a:pt x="2099" y="482"/>
                </a:lnTo>
                <a:lnTo>
                  <a:pt x="2110" y="482"/>
                </a:lnTo>
                <a:lnTo>
                  <a:pt x="2120" y="477"/>
                </a:lnTo>
                <a:lnTo>
                  <a:pt x="2127" y="475"/>
                </a:lnTo>
                <a:lnTo>
                  <a:pt x="2133" y="476"/>
                </a:lnTo>
                <a:lnTo>
                  <a:pt x="2138" y="476"/>
                </a:lnTo>
                <a:lnTo>
                  <a:pt x="2143" y="472"/>
                </a:lnTo>
                <a:lnTo>
                  <a:pt x="2138" y="441"/>
                </a:lnTo>
                <a:lnTo>
                  <a:pt x="2143" y="435"/>
                </a:lnTo>
                <a:lnTo>
                  <a:pt x="2147" y="430"/>
                </a:lnTo>
                <a:lnTo>
                  <a:pt x="2148" y="422"/>
                </a:lnTo>
                <a:lnTo>
                  <a:pt x="2144" y="420"/>
                </a:lnTo>
                <a:lnTo>
                  <a:pt x="2135" y="421"/>
                </a:lnTo>
                <a:lnTo>
                  <a:pt x="2128" y="415"/>
                </a:lnTo>
                <a:lnTo>
                  <a:pt x="2133" y="410"/>
                </a:lnTo>
                <a:lnTo>
                  <a:pt x="2137" y="406"/>
                </a:lnTo>
                <a:lnTo>
                  <a:pt x="2131" y="407"/>
                </a:lnTo>
                <a:lnTo>
                  <a:pt x="2124" y="409"/>
                </a:lnTo>
                <a:lnTo>
                  <a:pt x="2128" y="400"/>
                </a:lnTo>
                <a:lnTo>
                  <a:pt x="2124" y="392"/>
                </a:lnTo>
                <a:lnTo>
                  <a:pt x="2128" y="390"/>
                </a:lnTo>
                <a:lnTo>
                  <a:pt x="2135" y="389"/>
                </a:lnTo>
                <a:lnTo>
                  <a:pt x="2140" y="385"/>
                </a:lnTo>
                <a:lnTo>
                  <a:pt x="2147" y="374"/>
                </a:lnTo>
                <a:lnTo>
                  <a:pt x="2153" y="364"/>
                </a:lnTo>
                <a:lnTo>
                  <a:pt x="2158" y="357"/>
                </a:lnTo>
                <a:lnTo>
                  <a:pt x="2161" y="352"/>
                </a:lnTo>
                <a:lnTo>
                  <a:pt x="2165" y="351"/>
                </a:lnTo>
                <a:lnTo>
                  <a:pt x="2171" y="354"/>
                </a:lnTo>
                <a:lnTo>
                  <a:pt x="2180" y="357"/>
                </a:lnTo>
                <a:lnTo>
                  <a:pt x="2187" y="360"/>
                </a:lnTo>
                <a:lnTo>
                  <a:pt x="2189" y="365"/>
                </a:lnTo>
                <a:lnTo>
                  <a:pt x="2195" y="357"/>
                </a:lnTo>
                <a:lnTo>
                  <a:pt x="2194" y="352"/>
                </a:lnTo>
                <a:lnTo>
                  <a:pt x="2199" y="351"/>
                </a:lnTo>
                <a:lnTo>
                  <a:pt x="2208" y="352"/>
                </a:lnTo>
                <a:lnTo>
                  <a:pt x="2212" y="349"/>
                </a:lnTo>
                <a:lnTo>
                  <a:pt x="2216" y="342"/>
                </a:lnTo>
                <a:lnTo>
                  <a:pt x="2221" y="344"/>
                </a:lnTo>
                <a:lnTo>
                  <a:pt x="2231" y="340"/>
                </a:lnTo>
                <a:lnTo>
                  <a:pt x="2239" y="339"/>
                </a:lnTo>
                <a:lnTo>
                  <a:pt x="2238" y="331"/>
                </a:lnTo>
                <a:lnTo>
                  <a:pt x="2239" y="327"/>
                </a:lnTo>
                <a:lnTo>
                  <a:pt x="2246" y="327"/>
                </a:lnTo>
                <a:lnTo>
                  <a:pt x="2252" y="325"/>
                </a:lnTo>
                <a:lnTo>
                  <a:pt x="2256" y="321"/>
                </a:lnTo>
                <a:lnTo>
                  <a:pt x="2249" y="319"/>
                </a:lnTo>
                <a:lnTo>
                  <a:pt x="2246" y="310"/>
                </a:lnTo>
                <a:lnTo>
                  <a:pt x="2241" y="306"/>
                </a:lnTo>
                <a:lnTo>
                  <a:pt x="2241" y="301"/>
                </a:lnTo>
                <a:lnTo>
                  <a:pt x="2245" y="301"/>
                </a:lnTo>
                <a:lnTo>
                  <a:pt x="2243" y="295"/>
                </a:lnTo>
                <a:lnTo>
                  <a:pt x="2238" y="291"/>
                </a:lnTo>
                <a:lnTo>
                  <a:pt x="2234" y="299"/>
                </a:lnTo>
                <a:lnTo>
                  <a:pt x="2229" y="299"/>
                </a:lnTo>
                <a:lnTo>
                  <a:pt x="2229" y="286"/>
                </a:lnTo>
                <a:lnTo>
                  <a:pt x="2224" y="280"/>
                </a:lnTo>
                <a:lnTo>
                  <a:pt x="2229" y="280"/>
                </a:lnTo>
                <a:lnTo>
                  <a:pt x="2232" y="276"/>
                </a:lnTo>
                <a:lnTo>
                  <a:pt x="2235" y="275"/>
                </a:lnTo>
                <a:lnTo>
                  <a:pt x="2241" y="275"/>
                </a:lnTo>
                <a:lnTo>
                  <a:pt x="2246" y="276"/>
                </a:lnTo>
                <a:lnTo>
                  <a:pt x="2252" y="276"/>
                </a:lnTo>
                <a:lnTo>
                  <a:pt x="2253" y="281"/>
                </a:lnTo>
                <a:lnTo>
                  <a:pt x="2259" y="284"/>
                </a:lnTo>
                <a:lnTo>
                  <a:pt x="2263" y="290"/>
                </a:lnTo>
                <a:lnTo>
                  <a:pt x="2269" y="289"/>
                </a:lnTo>
                <a:lnTo>
                  <a:pt x="2268" y="280"/>
                </a:lnTo>
                <a:lnTo>
                  <a:pt x="2269" y="273"/>
                </a:lnTo>
                <a:lnTo>
                  <a:pt x="2275" y="274"/>
                </a:lnTo>
                <a:lnTo>
                  <a:pt x="2275" y="259"/>
                </a:lnTo>
                <a:lnTo>
                  <a:pt x="2276" y="251"/>
                </a:lnTo>
                <a:lnTo>
                  <a:pt x="2283" y="255"/>
                </a:lnTo>
                <a:lnTo>
                  <a:pt x="2285" y="261"/>
                </a:lnTo>
                <a:lnTo>
                  <a:pt x="2290" y="261"/>
                </a:lnTo>
                <a:lnTo>
                  <a:pt x="2289" y="265"/>
                </a:lnTo>
                <a:lnTo>
                  <a:pt x="2286" y="273"/>
                </a:lnTo>
                <a:lnTo>
                  <a:pt x="2293" y="274"/>
                </a:lnTo>
                <a:lnTo>
                  <a:pt x="2297" y="269"/>
                </a:lnTo>
                <a:lnTo>
                  <a:pt x="2300" y="263"/>
                </a:lnTo>
                <a:lnTo>
                  <a:pt x="2300" y="256"/>
                </a:lnTo>
                <a:lnTo>
                  <a:pt x="2303" y="254"/>
                </a:lnTo>
                <a:lnTo>
                  <a:pt x="2305" y="258"/>
                </a:lnTo>
                <a:lnTo>
                  <a:pt x="2312" y="254"/>
                </a:lnTo>
                <a:lnTo>
                  <a:pt x="2314" y="251"/>
                </a:lnTo>
                <a:lnTo>
                  <a:pt x="2319" y="249"/>
                </a:lnTo>
                <a:lnTo>
                  <a:pt x="2320" y="244"/>
                </a:lnTo>
                <a:lnTo>
                  <a:pt x="2317" y="239"/>
                </a:lnTo>
                <a:lnTo>
                  <a:pt x="2319" y="235"/>
                </a:lnTo>
                <a:lnTo>
                  <a:pt x="2327" y="235"/>
                </a:lnTo>
                <a:lnTo>
                  <a:pt x="2329" y="230"/>
                </a:lnTo>
                <a:lnTo>
                  <a:pt x="2332" y="233"/>
                </a:lnTo>
                <a:lnTo>
                  <a:pt x="2332" y="239"/>
                </a:lnTo>
                <a:lnTo>
                  <a:pt x="2336" y="238"/>
                </a:lnTo>
                <a:lnTo>
                  <a:pt x="2337" y="241"/>
                </a:lnTo>
                <a:lnTo>
                  <a:pt x="2334" y="244"/>
                </a:lnTo>
                <a:lnTo>
                  <a:pt x="2337" y="245"/>
                </a:lnTo>
                <a:lnTo>
                  <a:pt x="2341" y="251"/>
                </a:lnTo>
                <a:lnTo>
                  <a:pt x="2341" y="256"/>
                </a:lnTo>
                <a:lnTo>
                  <a:pt x="2347" y="260"/>
                </a:lnTo>
                <a:lnTo>
                  <a:pt x="2351" y="265"/>
                </a:lnTo>
                <a:lnTo>
                  <a:pt x="2353" y="271"/>
                </a:lnTo>
                <a:lnTo>
                  <a:pt x="2359" y="275"/>
                </a:lnTo>
                <a:lnTo>
                  <a:pt x="2363" y="278"/>
                </a:lnTo>
                <a:lnTo>
                  <a:pt x="2359" y="280"/>
                </a:lnTo>
                <a:lnTo>
                  <a:pt x="2363" y="285"/>
                </a:lnTo>
                <a:lnTo>
                  <a:pt x="2367" y="291"/>
                </a:lnTo>
                <a:lnTo>
                  <a:pt x="2371" y="301"/>
                </a:lnTo>
                <a:lnTo>
                  <a:pt x="2377" y="304"/>
                </a:lnTo>
                <a:lnTo>
                  <a:pt x="2380" y="305"/>
                </a:lnTo>
                <a:lnTo>
                  <a:pt x="2378" y="304"/>
                </a:lnTo>
                <a:lnTo>
                  <a:pt x="2378" y="300"/>
                </a:lnTo>
                <a:lnTo>
                  <a:pt x="2377" y="295"/>
                </a:lnTo>
                <a:lnTo>
                  <a:pt x="2373" y="291"/>
                </a:lnTo>
                <a:lnTo>
                  <a:pt x="2368" y="286"/>
                </a:lnTo>
                <a:lnTo>
                  <a:pt x="2368" y="283"/>
                </a:lnTo>
                <a:lnTo>
                  <a:pt x="2370" y="280"/>
                </a:lnTo>
                <a:lnTo>
                  <a:pt x="2373" y="276"/>
                </a:lnTo>
                <a:lnTo>
                  <a:pt x="2378" y="278"/>
                </a:lnTo>
                <a:lnTo>
                  <a:pt x="2383" y="281"/>
                </a:lnTo>
                <a:lnTo>
                  <a:pt x="2386" y="288"/>
                </a:lnTo>
                <a:lnTo>
                  <a:pt x="2387" y="295"/>
                </a:lnTo>
                <a:lnTo>
                  <a:pt x="2388" y="300"/>
                </a:lnTo>
                <a:lnTo>
                  <a:pt x="2388" y="307"/>
                </a:lnTo>
                <a:lnTo>
                  <a:pt x="2391" y="310"/>
                </a:lnTo>
                <a:lnTo>
                  <a:pt x="2395" y="314"/>
                </a:lnTo>
                <a:lnTo>
                  <a:pt x="2397" y="319"/>
                </a:lnTo>
                <a:lnTo>
                  <a:pt x="2397" y="322"/>
                </a:lnTo>
                <a:lnTo>
                  <a:pt x="2400" y="327"/>
                </a:lnTo>
                <a:lnTo>
                  <a:pt x="2404" y="334"/>
                </a:lnTo>
                <a:lnTo>
                  <a:pt x="2420" y="334"/>
                </a:lnTo>
                <a:lnTo>
                  <a:pt x="2421" y="340"/>
                </a:lnTo>
                <a:lnTo>
                  <a:pt x="2430" y="344"/>
                </a:lnTo>
                <a:lnTo>
                  <a:pt x="2435" y="340"/>
                </a:lnTo>
                <a:lnTo>
                  <a:pt x="2441" y="340"/>
                </a:lnTo>
                <a:lnTo>
                  <a:pt x="2448" y="339"/>
                </a:lnTo>
                <a:lnTo>
                  <a:pt x="2457" y="339"/>
                </a:lnTo>
                <a:lnTo>
                  <a:pt x="2466" y="341"/>
                </a:lnTo>
                <a:lnTo>
                  <a:pt x="2471" y="346"/>
                </a:lnTo>
                <a:lnTo>
                  <a:pt x="2479" y="352"/>
                </a:lnTo>
                <a:lnTo>
                  <a:pt x="2488" y="351"/>
                </a:lnTo>
                <a:lnTo>
                  <a:pt x="2495" y="354"/>
                </a:lnTo>
                <a:lnTo>
                  <a:pt x="2501" y="349"/>
                </a:lnTo>
                <a:lnTo>
                  <a:pt x="2508" y="347"/>
                </a:lnTo>
                <a:lnTo>
                  <a:pt x="2515" y="346"/>
                </a:lnTo>
                <a:lnTo>
                  <a:pt x="2522" y="344"/>
                </a:lnTo>
                <a:lnTo>
                  <a:pt x="2529" y="344"/>
                </a:lnTo>
                <a:lnTo>
                  <a:pt x="2536" y="346"/>
                </a:lnTo>
                <a:lnTo>
                  <a:pt x="2545" y="345"/>
                </a:lnTo>
                <a:lnTo>
                  <a:pt x="2549" y="340"/>
                </a:lnTo>
                <a:lnTo>
                  <a:pt x="2557" y="341"/>
                </a:lnTo>
                <a:lnTo>
                  <a:pt x="2560" y="342"/>
                </a:lnTo>
                <a:lnTo>
                  <a:pt x="2562" y="335"/>
                </a:lnTo>
                <a:lnTo>
                  <a:pt x="2564" y="334"/>
                </a:lnTo>
                <a:lnTo>
                  <a:pt x="2569" y="331"/>
                </a:lnTo>
                <a:lnTo>
                  <a:pt x="2567" y="325"/>
                </a:lnTo>
                <a:lnTo>
                  <a:pt x="2566" y="317"/>
                </a:lnTo>
                <a:lnTo>
                  <a:pt x="2567" y="315"/>
                </a:lnTo>
                <a:lnTo>
                  <a:pt x="2570" y="317"/>
                </a:lnTo>
                <a:lnTo>
                  <a:pt x="2576" y="320"/>
                </a:lnTo>
                <a:lnTo>
                  <a:pt x="2579" y="316"/>
                </a:lnTo>
                <a:lnTo>
                  <a:pt x="2576" y="311"/>
                </a:lnTo>
                <a:lnTo>
                  <a:pt x="2579" y="312"/>
                </a:lnTo>
                <a:lnTo>
                  <a:pt x="2582" y="314"/>
                </a:lnTo>
                <a:lnTo>
                  <a:pt x="2584" y="311"/>
                </a:lnTo>
                <a:lnTo>
                  <a:pt x="2584" y="307"/>
                </a:lnTo>
                <a:lnTo>
                  <a:pt x="2582" y="304"/>
                </a:lnTo>
                <a:lnTo>
                  <a:pt x="2587" y="304"/>
                </a:lnTo>
                <a:lnTo>
                  <a:pt x="2591" y="302"/>
                </a:lnTo>
                <a:lnTo>
                  <a:pt x="2596" y="305"/>
                </a:lnTo>
                <a:lnTo>
                  <a:pt x="2597" y="298"/>
                </a:lnTo>
                <a:lnTo>
                  <a:pt x="2594" y="293"/>
                </a:lnTo>
                <a:lnTo>
                  <a:pt x="2597" y="286"/>
                </a:lnTo>
                <a:lnTo>
                  <a:pt x="2600" y="285"/>
                </a:lnTo>
                <a:lnTo>
                  <a:pt x="2600" y="280"/>
                </a:lnTo>
                <a:lnTo>
                  <a:pt x="2596" y="271"/>
                </a:lnTo>
                <a:lnTo>
                  <a:pt x="2603" y="274"/>
                </a:lnTo>
                <a:lnTo>
                  <a:pt x="2606" y="276"/>
                </a:lnTo>
                <a:lnTo>
                  <a:pt x="2611" y="276"/>
                </a:lnTo>
                <a:lnTo>
                  <a:pt x="2614" y="273"/>
                </a:lnTo>
                <a:lnTo>
                  <a:pt x="2616" y="270"/>
                </a:lnTo>
                <a:lnTo>
                  <a:pt x="2621" y="265"/>
                </a:lnTo>
                <a:lnTo>
                  <a:pt x="2624" y="263"/>
                </a:lnTo>
                <a:lnTo>
                  <a:pt x="2627" y="263"/>
                </a:lnTo>
                <a:lnTo>
                  <a:pt x="2630" y="260"/>
                </a:lnTo>
                <a:lnTo>
                  <a:pt x="2636" y="258"/>
                </a:lnTo>
                <a:lnTo>
                  <a:pt x="2640" y="258"/>
                </a:lnTo>
                <a:lnTo>
                  <a:pt x="2641" y="256"/>
                </a:lnTo>
                <a:lnTo>
                  <a:pt x="2645" y="258"/>
                </a:lnTo>
                <a:lnTo>
                  <a:pt x="2647" y="261"/>
                </a:lnTo>
                <a:lnTo>
                  <a:pt x="2650" y="268"/>
                </a:lnTo>
                <a:lnTo>
                  <a:pt x="2654" y="268"/>
                </a:lnTo>
                <a:lnTo>
                  <a:pt x="2655" y="260"/>
                </a:lnTo>
                <a:lnTo>
                  <a:pt x="2660" y="255"/>
                </a:lnTo>
                <a:lnTo>
                  <a:pt x="2667" y="255"/>
                </a:lnTo>
                <a:lnTo>
                  <a:pt x="2671" y="253"/>
                </a:lnTo>
                <a:lnTo>
                  <a:pt x="2670" y="248"/>
                </a:lnTo>
                <a:lnTo>
                  <a:pt x="2663" y="249"/>
                </a:lnTo>
                <a:lnTo>
                  <a:pt x="2655" y="243"/>
                </a:lnTo>
                <a:lnTo>
                  <a:pt x="2654" y="236"/>
                </a:lnTo>
                <a:lnTo>
                  <a:pt x="2661" y="236"/>
                </a:lnTo>
                <a:lnTo>
                  <a:pt x="2671" y="235"/>
                </a:lnTo>
                <a:lnTo>
                  <a:pt x="2674" y="231"/>
                </a:lnTo>
                <a:lnTo>
                  <a:pt x="2677" y="230"/>
                </a:lnTo>
                <a:lnTo>
                  <a:pt x="2678" y="228"/>
                </a:lnTo>
                <a:lnTo>
                  <a:pt x="2684" y="228"/>
                </a:lnTo>
                <a:lnTo>
                  <a:pt x="2688" y="231"/>
                </a:lnTo>
                <a:lnTo>
                  <a:pt x="2684" y="234"/>
                </a:lnTo>
                <a:lnTo>
                  <a:pt x="2685" y="238"/>
                </a:lnTo>
                <a:lnTo>
                  <a:pt x="2684" y="240"/>
                </a:lnTo>
                <a:lnTo>
                  <a:pt x="2688" y="243"/>
                </a:lnTo>
                <a:lnTo>
                  <a:pt x="2694" y="248"/>
                </a:lnTo>
                <a:lnTo>
                  <a:pt x="2701" y="253"/>
                </a:lnTo>
                <a:lnTo>
                  <a:pt x="2705" y="258"/>
                </a:lnTo>
                <a:lnTo>
                  <a:pt x="2711" y="261"/>
                </a:lnTo>
                <a:lnTo>
                  <a:pt x="2715" y="265"/>
                </a:lnTo>
                <a:lnTo>
                  <a:pt x="2702" y="280"/>
                </a:lnTo>
              </a:path>
            </a:pathLst>
          </a:custGeom>
          <a:solidFill>
            <a:srgbClr val="00FF00"/>
          </a:solidFill>
          <a:ln w="3175">
            <a:solidFill>
              <a:srgbClr val="001762"/>
            </a:solidFill>
            <a:prstDash val="solid"/>
            <a:round/>
            <a:headEnd/>
            <a:tailEnd/>
          </a:ln>
        </p:spPr>
        <p:txBody>
          <a:bodyPr/>
          <a:lstStyle/>
          <a:p>
            <a:endParaRPr lang="en-US"/>
          </a:p>
        </p:txBody>
      </p:sp>
      <p:sp>
        <p:nvSpPr>
          <p:cNvPr id="326788" name="Freeform 132"/>
          <p:cNvSpPr>
            <a:spLocks/>
          </p:cNvSpPr>
          <p:nvPr/>
        </p:nvSpPr>
        <p:spPr bwMode="auto">
          <a:xfrm>
            <a:off x="4551363" y="3330179"/>
            <a:ext cx="0" cy="3571"/>
          </a:xfrm>
          <a:custGeom>
            <a:avLst/>
            <a:gdLst/>
            <a:ahLst/>
            <a:cxnLst>
              <a:cxn ang="0">
                <a:pos x="4" y="2"/>
              </a:cxn>
              <a:cxn ang="0">
                <a:pos x="6" y="4"/>
              </a:cxn>
              <a:cxn ang="0">
                <a:pos x="4" y="5"/>
              </a:cxn>
              <a:cxn ang="0">
                <a:pos x="3" y="5"/>
              </a:cxn>
              <a:cxn ang="0">
                <a:pos x="0" y="3"/>
              </a:cxn>
              <a:cxn ang="0">
                <a:pos x="1" y="2"/>
              </a:cxn>
              <a:cxn ang="0">
                <a:pos x="4" y="0"/>
              </a:cxn>
              <a:cxn ang="0">
                <a:pos x="4" y="2"/>
              </a:cxn>
            </a:cxnLst>
            <a:rect l="0" t="0" r="r" b="b"/>
            <a:pathLst>
              <a:path w="6" h="5">
                <a:moveTo>
                  <a:pt x="4" y="2"/>
                </a:moveTo>
                <a:lnTo>
                  <a:pt x="6" y="4"/>
                </a:lnTo>
                <a:lnTo>
                  <a:pt x="4" y="5"/>
                </a:lnTo>
                <a:lnTo>
                  <a:pt x="3" y="5"/>
                </a:lnTo>
                <a:lnTo>
                  <a:pt x="0" y="3"/>
                </a:lnTo>
                <a:lnTo>
                  <a:pt x="1" y="2"/>
                </a:lnTo>
                <a:lnTo>
                  <a:pt x="4" y="0"/>
                </a:lnTo>
                <a:lnTo>
                  <a:pt x="4" y="2"/>
                </a:lnTo>
              </a:path>
            </a:pathLst>
          </a:custGeom>
          <a:solidFill>
            <a:srgbClr val="CCFFFF"/>
          </a:solidFill>
          <a:ln w="3175">
            <a:solidFill>
              <a:srgbClr val="001762"/>
            </a:solidFill>
            <a:prstDash val="solid"/>
            <a:round/>
            <a:headEnd/>
            <a:tailEnd/>
          </a:ln>
        </p:spPr>
        <p:txBody>
          <a:bodyPr/>
          <a:lstStyle/>
          <a:p>
            <a:endParaRPr lang="en-US"/>
          </a:p>
        </p:txBody>
      </p:sp>
      <p:sp>
        <p:nvSpPr>
          <p:cNvPr id="326789" name="Freeform 133"/>
          <p:cNvSpPr>
            <a:spLocks/>
          </p:cNvSpPr>
          <p:nvPr/>
        </p:nvSpPr>
        <p:spPr bwMode="auto">
          <a:xfrm>
            <a:off x="4344988" y="3512344"/>
            <a:ext cx="0" cy="0"/>
          </a:xfrm>
          <a:custGeom>
            <a:avLst/>
            <a:gdLst/>
            <a:ahLst/>
            <a:cxnLst>
              <a:cxn ang="0">
                <a:pos x="3" y="1"/>
              </a:cxn>
              <a:cxn ang="0">
                <a:pos x="3" y="2"/>
              </a:cxn>
              <a:cxn ang="0">
                <a:pos x="1" y="4"/>
              </a:cxn>
              <a:cxn ang="0">
                <a:pos x="0" y="2"/>
              </a:cxn>
              <a:cxn ang="0">
                <a:pos x="1" y="0"/>
              </a:cxn>
              <a:cxn ang="0">
                <a:pos x="3" y="1"/>
              </a:cxn>
            </a:cxnLst>
            <a:rect l="0" t="0" r="r" b="b"/>
            <a:pathLst>
              <a:path w="3" h="4">
                <a:moveTo>
                  <a:pt x="3" y="1"/>
                </a:moveTo>
                <a:lnTo>
                  <a:pt x="3" y="2"/>
                </a:lnTo>
                <a:lnTo>
                  <a:pt x="1" y="4"/>
                </a:lnTo>
                <a:lnTo>
                  <a:pt x="0" y="2"/>
                </a:lnTo>
                <a:lnTo>
                  <a:pt x="1" y="0"/>
                </a:lnTo>
                <a:lnTo>
                  <a:pt x="3" y="1"/>
                </a:lnTo>
              </a:path>
            </a:pathLst>
          </a:custGeom>
          <a:solidFill>
            <a:srgbClr val="CCFFFF"/>
          </a:solidFill>
          <a:ln w="3175">
            <a:solidFill>
              <a:srgbClr val="001762"/>
            </a:solidFill>
            <a:prstDash val="solid"/>
            <a:round/>
            <a:headEnd/>
            <a:tailEnd/>
          </a:ln>
        </p:spPr>
        <p:txBody>
          <a:bodyPr/>
          <a:lstStyle/>
          <a:p>
            <a:endParaRPr lang="en-US"/>
          </a:p>
        </p:txBody>
      </p:sp>
      <p:sp>
        <p:nvSpPr>
          <p:cNvPr id="326790" name="Freeform 134"/>
          <p:cNvSpPr>
            <a:spLocks/>
          </p:cNvSpPr>
          <p:nvPr/>
        </p:nvSpPr>
        <p:spPr bwMode="auto">
          <a:xfrm>
            <a:off x="3940175" y="3658791"/>
            <a:ext cx="0" cy="4763"/>
          </a:xfrm>
          <a:custGeom>
            <a:avLst/>
            <a:gdLst/>
            <a:ahLst/>
            <a:cxnLst>
              <a:cxn ang="0">
                <a:pos x="1" y="0"/>
              </a:cxn>
              <a:cxn ang="0">
                <a:pos x="0" y="4"/>
              </a:cxn>
              <a:cxn ang="0">
                <a:pos x="0" y="5"/>
              </a:cxn>
              <a:cxn ang="0">
                <a:pos x="0" y="4"/>
              </a:cxn>
              <a:cxn ang="0">
                <a:pos x="1" y="0"/>
              </a:cxn>
            </a:cxnLst>
            <a:rect l="0" t="0" r="r" b="b"/>
            <a:pathLst>
              <a:path w="1" h="5">
                <a:moveTo>
                  <a:pt x="1" y="0"/>
                </a:moveTo>
                <a:lnTo>
                  <a:pt x="0" y="4"/>
                </a:lnTo>
                <a:lnTo>
                  <a:pt x="0" y="5"/>
                </a:lnTo>
                <a:lnTo>
                  <a:pt x="0" y="4"/>
                </a:lnTo>
                <a:lnTo>
                  <a:pt x="1" y="0"/>
                </a:lnTo>
              </a:path>
            </a:pathLst>
          </a:custGeom>
          <a:solidFill>
            <a:srgbClr val="CCFFFF"/>
          </a:solidFill>
          <a:ln w="3175">
            <a:solidFill>
              <a:srgbClr val="001762"/>
            </a:solidFill>
            <a:prstDash val="solid"/>
            <a:round/>
            <a:headEnd/>
            <a:tailEnd/>
          </a:ln>
        </p:spPr>
        <p:txBody>
          <a:bodyPr/>
          <a:lstStyle/>
          <a:p>
            <a:endParaRPr lang="en-US"/>
          </a:p>
        </p:txBody>
      </p:sp>
      <p:sp>
        <p:nvSpPr>
          <p:cNvPr id="326791" name="Rectangle 135"/>
          <p:cNvSpPr>
            <a:spLocks noChangeArrowheads="1"/>
          </p:cNvSpPr>
          <p:nvPr/>
        </p:nvSpPr>
        <p:spPr bwMode="auto">
          <a:xfrm>
            <a:off x="3940175" y="3658791"/>
            <a:ext cx="0" cy="0"/>
          </a:xfrm>
          <a:prstGeom prst="rect">
            <a:avLst/>
          </a:prstGeom>
          <a:solidFill>
            <a:srgbClr val="CCFFFF"/>
          </a:solidFill>
          <a:ln w="3175">
            <a:solidFill>
              <a:srgbClr val="001762"/>
            </a:solidFill>
            <a:miter lim="800000"/>
            <a:headEnd/>
            <a:tailEnd/>
          </a:ln>
        </p:spPr>
        <p:txBody>
          <a:bodyPr/>
          <a:lstStyle/>
          <a:p>
            <a:endParaRPr lang="en-US"/>
          </a:p>
        </p:txBody>
      </p:sp>
      <p:sp>
        <p:nvSpPr>
          <p:cNvPr id="326792" name="Rectangle 136"/>
          <p:cNvSpPr>
            <a:spLocks noChangeArrowheads="1"/>
          </p:cNvSpPr>
          <p:nvPr/>
        </p:nvSpPr>
        <p:spPr bwMode="auto">
          <a:xfrm>
            <a:off x="3940175" y="3658791"/>
            <a:ext cx="0" cy="0"/>
          </a:xfrm>
          <a:prstGeom prst="rect">
            <a:avLst/>
          </a:prstGeom>
          <a:solidFill>
            <a:srgbClr val="CCFFFF"/>
          </a:solidFill>
          <a:ln w="3175">
            <a:solidFill>
              <a:srgbClr val="001762"/>
            </a:solidFill>
            <a:miter lim="800000"/>
            <a:headEnd/>
            <a:tailEnd/>
          </a:ln>
        </p:spPr>
        <p:txBody>
          <a:bodyPr/>
          <a:lstStyle/>
          <a:p>
            <a:endParaRPr lang="en-US"/>
          </a:p>
        </p:txBody>
      </p:sp>
      <p:sp>
        <p:nvSpPr>
          <p:cNvPr id="326793" name="Freeform 137"/>
          <p:cNvSpPr>
            <a:spLocks/>
          </p:cNvSpPr>
          <p:nvPr/>
        </p:nvSpPr>
        <p:spPr bwMode="auto">
          <a:xfrm>
            <a:off x="2747965" y="1318022"/>
            <a:ext cx="581025" cy="414338"/>
          </a:xfrm>
          <a:custGeom>
            <a:avLst/>
            <a:gdLst/>
            <a:ahLst/>
            <a:cxnLst>
              <a:cxn ang="0">
                <a:pos x="1041" y="689"/>
              </a:cxn>
              <a:cxn ang="0">
                <a:pos x="980" y="679"/>
              </a:cxn>
              <a:cxn ang="0">
                <a:pos x="942" y="726"/>
              </a:cxn>
              <a:cxn ang="0">
                <a:pos x="950" y="756"/>
              </a:cxn>
              <a:cxn ang="0">
                <a:pos x="888" y="782"/>
              </a:cxn>
              <a:cxn ang="0">
                <a:pos x="864" y="775"/>
              </a:cxn>
              <a:cxn ang="0">
                <a:pos x="820" y="776"/>
              </a:cxn>
              <a:cxn ang="0">
                <a:pos x="807" y="791"/>
              </a:cxn>
              <a:cxn ang="0">
                <a:pos x="791" y="842"/>
              </a:cxn>
              <a:cxn ang="0">
                <a:pos x="787" y="870"/>
              </a:cxn>
              <a:cxn ang="0">
                <a:pos x="726" y="897"/>
              </a:cxn>
              <a:cxn ang="0">
                <a:pos x="670" y="875"/>
              </a:cxn>
              <a:cxn ang="0">
                <a:pos x="601" y="892"/>
              </a:cxn>
              <a:cxn ang="0">
                <a:pos x="537" y="888"/>
              </a:cxn>
              <a:cxn ang="0">
                <a:pos x="489" y="935"/>
              </a:cxn>
              <a:cxn ang="0">
                <a:pos x="450" y="938"/>
              </a:cxn>
              <a:cxn ang="0">
                <a:pos x="456" y="887"/>
              </a:cxn>
              <a:cxn ang="0">
                <a:pos x="419" y="866"/>
              </a:cxn>
              <a:cxn ang="0">
                <a:pos x="365" y="845"/>
              </a:cxn>
              <a:cxn ang="0">
                <a:pos x="281" y="835"/>
              </a:cxn>
              <a:cxn ang="0">
                <a:pos x="119" y="835"/>
              </a:cxn>
              <a:cxn ang="0">
                <a:pos x="30" y="755"/>
              </a:cxn>
              <a:cxn ang="0">
                <a:pos x="0" y="689"/>
              </a:cxn>
              <a:cxn ang="0">
                <a:pos x="23" y="659"/>
              </a:cxn>
              <a:cxn ang="0">
                <a:pos x="62" y="640"/>
              </a:cxn>
              <a:cxn ang="0">
                <a:pos x="84" y="609"/>
              </a:cxn>
              <a:cxn ang="0">
                <a:pos x="138" y="574"/>
              </a:cxn>
              <a:cxn ang="0">
                <a:pos x="152" y="536"/>
              </a:cxn>
              <a:cxn ang="0">
                <a:pos x="173" y="521"/>
              </a:cxn>
              <a:cxn ang="0">
                <a:pos x="213" y="498"/>
              </a:cxn>
              <a:cxn ang="0">
                <a:pos x="253" y="478"/>
              </a:cxn>
              <a:cxn ang="0">
                <a:pos x="264" y="450"/>
              </a:cxn>
              <a:cxn ang="0">
                <a:pos x="230" y="405"/>
              </a:cxn>
              <a:cxn ang="0">
                <a:pos x="248" y="314"/>
              </a:cxn>
              <a:cxn ang="0">
                <a:pos x="224" y="244"/>
              </a:cxn>
              <a:cxn ang="0">
                <a:pos x="240" y="218"/>
              </a:cxn>
              <a:cxn ang="0">
                <a:pos x="308" y="185"/>
              </a:cxn>
              <a:cxn ang="0">
                <a:pos x="355" y="148"/>
              </a:cxn>
              <a:cxn ang="0">
                <a:pos x="409" y="149"/>
              </a:cxn>
              <a:cxn ang="0">
                <a:pos x="457" y="130"/>
              </a:cxn>
              <a:cxn ang="0">
                <a:pos x="490" y="102"/>
              </a:cxn>
              <a:cxn ang="0">
                <a:pos x="496" y="63"/>
              </a:cxn>
              <a:cxn ang="0">
                <a:pos x="604" y="45"/>
              </a:cxn>
              <a:cxn ang="0">
                <a:pos x="717" y="40"/>
              </a:cxn>
              <a:cxn ang="0">
                <a:pos x="625" y="93"/>
              </a:cxn>
              <a:cxn ang="0">
                <a:pos x="616" y="139"/>
              </a:cxn>
              <a:cxn ang="0">
                <a:pos x="670" y="174"/>
              </a:cxn>
              <a:cxn ang="0">
                <a:pos x="727" y="234"/>
              </a:cxn>
              <a:cxn ang="0">
                <a:pos x="746" y="294"/>
              </a:cxn>
              <a:cxn ang="0">
                <a:pos x="784" y="373"/>
              </a:cxn>
              <a:cxn ang="0">
                <a:pos x="834" y="391"/>
              </a:cxn>
              <a:cxn ang="0">
                <a:pos x="858" y="355"/>
              </a:cxn>
              <a:cxn ang="0">
                <a:pos x="883" y="389"/>
              </a:cxn>
              <a:cxn ang="0">
                <a:pos x="908" y="406"/>
              </a:cxn>
              <a:cxn ang="0">
                <a:pos x="929" y="421"/>
              </a:cxn>
              <a:cxn ang="0">
                <a:pos x="940" y="463"/>
              </a:cxn>
              <a:cxn ang="0">
                <a:pos x="981" y="518"/>
              </a:cxn>
              <a:cxn ang="0">
                <a:pos x="1018" y="547"/>
              </a:cxn>
              <a:cxn ang="0">
                <a:pos x="999" y="560"/>
              </a:cxn>
              <a:cxn ang="0">
                <a:pos x="990" y="596"/>
              </a:cxn>
              <a:cxn ang="0">
                <a:pos x="1035" y="620"/>
              </a:cxn>
            </a:cxnLst>
            <a:rect l="0" t="0" r="r" b="b"/>
            <a:pathLst>
              <a:path w="1045" h="962">
                <a:moveTo>
                  <a:pt x="1043" y="629"/>
                </a:moveTo>
                <a:lnTo>
                  <a:pt x="1040" y="635"/>
                </a:lnTo>
                <a:lnTo>
                  <a:pt x="1031" y="639"/>
                </a:lnTo>
                <a:lnTo>
                  <a:pt x="1034" y="642"/>
                </a:lnTo>
                <a:lnTo>
                  <a:pt x="1041" y="644"/>
                </a:lnTo>
                <a:lnTo>
                  <a:pt x="1044" y="646"/>
                </a:lnTo>
                <a:lnTo>
                  <a:pt x="1041" y="654"/>
                </a:lnTo>
                <a:lnTo>
                  <a:pt x="1038" y="660"/>
                </a:lnTo>
                <a:lnTo>
                  <a:pt x="1038" y="660"/>
                </a:lnTo>
                <a:lnTo>
                  <a:pt x="1040" y="662"/>
                </a:lnTo>
                <a:lnTo>
                  <a:pt x="1038" y="669"/>
                </a:lnTo>
                <a:lnTo>
                  <a:pt x="1038" y="684"/>
                </a:lnTo>
                <a:lnTo>
                  <a:pt x="1041" y="689"/>
                </a:lnTo>
                <a:lnTo>
                  <a:pt x="1041" y="696"/>
                </a:lnTo>
                <a:lnTo>
                  <a:pt x="1034" y="699"/>
                </a:lnTo>
                <a:lnTo>
                  <a:pt x="1028" y="699"/>
                </a:lnTo>
                <a:lnTo>
                  <a:pt x="1027" y="692"/>
                </a:lnTo>
                <a:lnTo>
                  <a:pt x="1026" y="685"/>
                </a:lnTo>
                <a:lnTo>
                  <a:pt x="1021" y="677"/>
                </a:lnTo>
                <a:lnTo>
                  <a:pt x="1017" y="675"/>
                </a:lnTo>
                <a:lnTo>
                  <a:pt x="1010" y="679"/>
                </a:lnTo>
                <a:lnTo>
                  <a:pt x="1000" y="680"/>
                </a:lnTo>
                <a:lnTo>
                  <a:pt x="996" y="676"/>
                </a:lnTo>
                <a:lnTo>
                  <a:pt x="991" y="675"/>
                </a:lnTo>
                <a:lnTo>
                  <a:pt x="986" y="677"/>
                </a:lnTo>
                <a:lnTo>
                  <a:pt x="980" y="679"/>
                </a:lnTo>
                <a:lnTo>
                  <a:pt x="976" y="687"/>
                </a:lnTo>
                <a:lnTo>
                  <a:pt x="974" y="695"/>
                </a:lnTo>
                <a:lnTo>
                  <a:pt x="980" y="697"/>
                </a:lnTo>
                <a:lnTo>
                  <a:pt x="984" y="696"/>
                </a:lnTo>
                <a:lnTo>
                  <a:pt x="986" y="700"/>
                </a:lnTo>
                <a:lnTo>
                  <a:pt x="981" y="702"/>
                </a:lnTo>
                <a:lnTo>
                  <a:pt x="973" y="707"/>
                </a:lnTo>
                <a:lnTo>
                  <a:pt x="967" y="709"/>
                </a:lnTo>
                <a:lnTo>
                  <a:pt x="963" y="712"/>
                </a:lnTo>
                <a:lnTo>
                  <a:pt x="959" y="716"/>
                </a:lnTo>
                <a:lnTo>
                  <a:pt x="954" y="719"/>
                </a:lnTo>
                <a:lnTo>
                  <a:pt x="949" y="721"/>
                </a:lnTo>
                <a:lnTo>
                  <a:pt x="942" y="726"/>
                </a:lnTo>
                <a:lnTo>
                  <a:pt x="935" y="729"/>
                </a:lnTo>
                <a:lnTo>
                  <a:pt x="927" y="727"/>
                </a:lnTo>
                <a:lnTo>
                  <a:pt x="922" y="731"/>
                </a:lnTo>
                <a:lnTo>
                  <a:pt x="918" y="737"/>
                </a:lnTo>
                <a:lnTo>
                  <a:pt x="916" y="741"/>
                </a:lnTo>
                <a:lnTo>
                  <a:pt x="919" y="741"/>
                </a:lnTo>
                <a:lnTo>
                  <a:pt x="927" y="736"/>
                </a:lnTo>
                <a:lnTo>
                  <a:pt x="935" y="732"/>
                </a:lnTo>
                <a:lnTo>
                  <a:pt x="936" y="736"/>
                </a:lnTo>
                <a:lnTo>
                  <a:pt x="939" y="744"/>
                </a:lnTo>
                <a:lnTo>
                  <a:pt x="945" y="745"/>
                </a:lnTo>
                <a:lnTo>
                  <a:pt x="950" y="749"/>
                </a:lnTo>
                <a:lnTo>
                  <a:pt x="950" y="756"/>
                </a:lnTo>
                <a:lnTo>
                  <a:pt x="946" y="759"/>
                </a:lnTo>
                <a:lnTo>
                  <a:pt x="946" y="765"/>
                </a:lnTo>
                <a:lnTo>
                  <a:pt x="943" y="767"/>
                </a:lnTo>
                <a:lnTo>
                  <a:pt x="935" y="772"/>
                </a:lnTo>
                <a:lnTo>
                  <a:pt x="929" y="777"/>
                </a:lnTo>
                <a:lnTo>
                  <a:pt x="923" y="781"/>
                </a:lnTo>
                <a:lnTo>
                  <a:pt x="920" y="786"/>
                </a:lnTo>
                <a:lnTo>
                  <a:pt x="913" y="787"/>
                </a:lnTo>
                <a:lnTo>
                  <a:pt x="908" y="790"/>
                </a:lnTo>
                <a:lnTo>
                  <a:pt x="902" y="789"/>
                </a:lnTo>
                <a:lnTo>
                  <a:pt x="899" y="786"/>
                </a:lnTo>
                <a:lnTo>
                  <a:pt x="895" y="785"/>
                </a:lnTo>
                <a:lnTo>
                  <a:pt x="888" y="782"/>
                </a:lnTo>
                <a:lnTo>
                  <a:pt x="885" y="779"/>
                </a:lnTo>
                <a:lnTo>
                  <a:pt x="883" y="774"/>
                </a:lnTo>
                <a:lnTo>
                  <a:pt x="881" y="769"/>
                </a:lnTo>
                <a:lnTo>
                  <a:pt x="879" y="765"/>
                </a:lnTo>
                <a:lnTo>
                  <a:pt x="879" y="755"/>
                </a:lnTo>
                <a:lnTo>
                  <a:pt x="875" y="752"/>
                </a:lnTo>
                <a:lnTo>
                  <a:pt x="869" y="755"/>
                </a:lnTo>
                <a:lnTo>
                  <a:pt x="864" y="757"/>
                </a:lnTo>
                <a:lnTo>
                  <a:pt x="865" y="760"/>
                </a:lnTo>
                <a:lnTo>
                  <a:pt x="869" y="762"/>
                </a:lnTo>
                <a:lnTo>
                  <a:pt x="866" y="766"/>
                </a:lnTo>
                <a:lnTo>
                  <a:pt x="864" y="771"/>
                </a:lnTo>
                <a:lnTo>
                  <a:pt x="864" y="775"/>
                </a:lnTo>
                <a:lnTo>
                  <a:pt x="858" y="777"/>
                </a:lnTo>
                <a:lnTo>
                  <a:pt x="855" y="776"/>
                </a:lnTo>
                <a:lnTo>
                  <a:pt x="852" y="770"/>
                </a:lnTo>
                <a:lnTo>
                  <a:pt x="848" y="767"/>
                </a:lnTo>
                <a:lnTo>
                  <a:pt x="844" y="769"/>
                </a:lnTo>
                <a:lnTo>
                  <a:pt x="848" y="772"/>
                </a:lnTo>
                <a:lnTo>
                  <a:pt x="848" y="776"/>
                </a:lnTo>
                <a:lnTo>
                  <a:pt x="844" y="781"/>
                </a:lnTo>
                <a:lnTo>
                  <a:pt x="841" y="784"/>
                </a:lnTo>
                <a:lnTo>
                  <a:pt x="834" y="780"/>
                </a:lnTo>
                <a:lnTo>
                  <a:pt x="828" y="780"/>
                </a:lnTo>
                <a:lnTo>
                  <a:pt x="824" y="779"/>
                </a:lnTo>
                <a:lnTo>
                  <a:pt x="820" y="776"/>
                </a:lnTo>
                <a:lnTo>
                  <a:pt x="814" y="772"/>
                </a:lnTo>
                <a:lnTo>
                  <a:pt x="810" y="770"/>
                </a:lnTo>
                <a:lnTo>
                  <a:pt x="805" y="766"/>
                </a:lnTo>
                <a:lnTo>
                  <a:pt x="804" y="770"/>
                </a:lnTo>
                <a:lnTo>
                  <a:pt x="804" y="774"/>
                </a:lnTo>
                <a:lnTo>
                  <a:pt x="800" y="776"/>
                </a:lnTo>
                <a:lnTo>
                  <a:pt x="805" y="777"/>
                </a:lnTo>
                <a:lnTo>
                  <a:pt x="811" y="781"/>
                </a:lnTo>
                <a:lnTo>
                  <a:pt x="817" y="781"/>
                </a:lnTo>
                <a:lnTo>
                  <a:pt x="818" y="784"/>
                </a:lnTo>
                <a:lnTo>
                  <a:pt x="815" y="786"/>
                </a:lnTo>
                <a:lnTo>
                  <a:pt x="811" y="789"/>
                </a:lnTo>
                <a:lnTo>
                  <a:pt x="807" y="791"/>
                </a:lnTo>
                <a:lnTo>
                  <a:pt x="810" y="795"/>
                </a:lnTo>
                <a:lnTo>
                  <a:pt x="807" y="800"/>
                </a:lnTo>
                <a:lnTo>
                  <a:pt x="802" y="802"/>
                </a:lnTo>
                <a:lnTo>
                  <a:pt x="804" y="807"/>
                </a:lnTo>
                <a:lnTo>
                  <a:pt x="798" y="811"/>
                </a:lnTo>
                <a:lnTo>
                  <a:pt x="795" y="813"/>
                </a:lnTo>
                <a:lnTo>
                  <a:pt x="794" y="816"/>
                </a:lnTo>
                <a:lnTo>
                  <a:pt x="793" y="821"/>
                </a:lnTo>
                <a:lnTo>
                  <a:pt x="793" y="826"/>
                </a:lnTo>
                <a:lnTo>
                  <a:pt x="791" y="830"/>
                </a:lnTo>
                <a:lnTo>
                  <a:pt x="788" y="835"/>
                </a:lnTo>
                <a:lnTo>
                  <a:pt x="790" y="838"/>
                </a:lnTo>
                <a:lnTo>
                  <a:pt x="791" y="842"/>
                </a:lnTo>
                <a:lnTo>
                  <a:pt x="793" y="848"/>
                </a:lnTo>
                <a:lnTo>
                  <a:pt x="794" y="850"/>
                </a:lnTo>
                <a:lnTo>
                  <a:pt x="797" y="850"/>
                </a:lnTo>
                <a:lnTo>
                  <a:pt x="801" y="851"/>
                </a:lnTo>
                <a:lnTo>
                  <a:pt x="802" y="851"/>
                </a:lnTo>
                <a:lnTo>
                  <a:pt x="807" y="852"/>
                </a:lnTo>
                <a:lnTo>
                  <a:pt x="810" y="853"/>
                </a:lnTo>
                <a:lnTo>
                  <a:pt x="810" y="858"/>
                </a:lnTo>
                <a:lnTo>
                  <a:pt x="807" y="861"/>
                </a:lnTo>
                <a:lnTo>
                  <a:pt x="801" y="863"/>
                </a:lnTo>
                <a:lnTo>
                  <a:pt x="794" y="863"/>
                </a:lnTo>
                <a:lnTo>
                  <a:pt x="791" y="866"/>
                </a:lnTo>
                <a:lnTo>
                  <a:pt x="787" y="870"/>
                </a:lnTo>
                <a:lnTo>
                  <a:pt x="783" y="875"/>
                </a:lnTo>
                <a:lnTo>
                  <a:pt x="778" y="877"/>
                </a:lnTo>
                <a:lnTo>
                  <a:pt x="771" y="876"/>
                </a:lnTo>
                <a:lnTo>
                  <a:pt x="761" y="876"/>
                </a:lnTo>
                <a:lnTo>
                  <a:pt x="757" y="878"/>
                </a:lnTo>
                <a:lnTo>
                  <a:pt x="754" y="881"/>
                </a:lnTo>
                <a:lnTo>
                  <a:pt x="751" y="885"/>
                </a:lnTo>
                <a:lnTo>
                  <a:pt x="748" y="888"/>
                </a:lnTo>
                <a:lnTo>
                  <a:pt x="746" y="891"/>
                </a:lnTo>
                <a:lnTo>
                  <a:pt x="741" y="896"/>
                </a:lnTo>
                <a:lnTo>
                  <a:pt x="736" y="893"/>
                </a:lnTo>
                <a:lnTo>
                  <a:pt x="730" y="896"/>
                </a:lnTo>
                <a:lnTo>
                  <a:pt x="726" y="897"/>
                </a:lnTo>
                <a:lnTo>
                  <a:pt x="720" y="898"/>
                </a:lnTo>
                <a:lnTo>
                  <a:pt x="716" y="900"/>
                </a:lnTo>
                <a:lnTo>
                  <a:pt x="710" y="901"/>
                </a:lnTo>
                <a:lnTo>
                  <a:pt x="706" y="902"/>
                </a:lnTo>
                <a:lnTo>
                  <a:pt x="702" y="898"/>
                </a:lnTo>
                <a:lnTo>
                  <a:pt x="699" y="896"/>
                </a:lnTo>
                <a:lnTo>
                  <a:pt x="695" y="895"/>
                </a:lnTo>
                <a:lnTo>
                  <a:pt x="690" y="895"/>
                </a:lnTo>
                <a:lnTo>
                  <a:pt x="683" y="893"/>
                </a:lnTo>
                <a:lnTo>
                  <a:pt x="680" y="887"/>
                </a:lnTo>
                <a:lnTo>
                  <a:pt x="679" y="881"/>
                </a:lnTo>
                <a:lnTo>
                  <a:pt x="673" y="877"/>
                </a:lnTo>
                <a:lnTo>
                  <a:pt x="670" y="875"/>
                </a:lnTo>
                <a:lnTo>
                  <a:pt x="665" y="877"/>
                </a:lnTo>
                <a:lnTo>
                  <a:pt x="659" y="875"/>
                </a:lnTo>
                <a:lnTo>
                  <a:pt x="650" y="873"/>
                </a:lnTo>
                <a:lnTo>
                  <a:pt x="646" y="876"/>
                </a:lnTo>
                <a:lnTo>
                  <a:pt x="639" y="877"/>
                </a:lnTo>
                <a:lnTo>
                  <a:pt x="633" y="877"/>
                </a:lnTo>
                <a:lnTo>
                  <a:pt x="628" y="882"/>
                </a:lnTo>
                <a:lnTo>
                  <a:pt x="626" y="888"/>
                </a:lnTo>
                <a:lnTo>
                  <a:pt x="625" y="892"/>
                </a:lnTo>
                <a:lnTo>
                  <a:pt x="621" y="892"/>
                </a:lnTo>
                <a:lnTo>
                  <a:pt x="615" y="887"/>
                </a:lnTo>
                <a:lnTo>
                  <a:pt x="608" y="888"/>
                </a:lnTo>
                <a:lnTo>
                  <a:pt x="601" y="892"/>
                </a:lnTo>
                <a:lnTo>
                  <a:pt x="597" y="896"/>
                </a:lnTo>
                <a:lnTo>
                  <a:pt x="587" y="896"/>
                </a:lnTo>
                <a:lnTo>
                  <a:pt x="581" y="897"/>
                </a:lnTo>
                <a:lnTo>
                  <a:pt x="579" y="891"/>
                </a:lnTo>
                <a:lnTo>
                  <a:pt x="570" y="890"/>
                </a:lnTo>
                <a:lnTo>
                  <a:pt x="562" y="891"/>
                </a:lnTo>
                <a:lnTo>
                  <a:pt x="560" y="886"/>
                </a:lnTo>
                <a:lnTo>
                  <a:pt x="554" y="886"/>
                </a:lnTo>
                <a:lnTo>
                  <a:pt x="548" y="883"/>
                </a:lnTo>
                <a:lnTo>
                  <a:pt x="544" y="880"/>
                </a:lnTo>
                <a:lnTo>
                  <a:pt x="540" y="878"/>
                </a:lnTo>
                <a:lnTo>
                  <a:pt x="540" y="882"/>
                </a:lnTo>
                <a:lnTo>
                  <a:pt x="537" y="888"/>
                </a:lnTo>
                <a:lnTo>
                  <a:pt x="531" y="890"/>
                </a:lnTo>
                <a:lnTo>
                  <a:pt x="527" y="893"/>
                </a:lnTo>
                <a:lnTo>
                  <a:pt x="521" y="898"/>
                </a:lnTo>
                <a:lnTo>
                  <a:pt x="520" y="901"/>
                </a:lnTo>
                <a:lnTo>
                  <a:pt x="518" y="905"/>
                </a:lnTo>
                <a:lnTo>
                  <a:pt x="514" y="911"/>
                </a:lnTo>
                <a:lnTo>
                  <a:pt x="508" y="912"/>
                </a:lnTo>
                <a:lnTo>
                  <a:pt x="504" y="918"/>
                </a:lnTo>
                <a:lnTo>
                  <a:pt x="504" y="925"/>
                </a:lnTo>
                <a:lnTo>
                  <a:pt x="498" y="921"/>
                </a:lnTo>
                <a:lnTo>
                  <a:pt x="496" y="927"/>
                </a:lnTo>
                <a:lnTo>
                  <a:pt x="493" y="931"/>
                </a:lnTo>
                <a:lnTo>
                  <a:pt x="489" y="935"/>
                </a:lnTo>
                <a:lnTo>
                  <a:pt x="483" y="940"/>
                </a:lnTo>
                <a:lnTo>
                  <a:pt x="487" y="943"/>
                </a:lnTo>
                <a:lnTo>
                  <a:pt x="487" y="956"/>
                </a:lnTo>
                <a:lnTo>
                  <a:pt x="484" y="958"/>
                </a:lnTo>
                <a:lnTo>
                  <a:pt x="480" y="957"/>
                </a:lnTo>
                <a:lnTo>
                  <a:pt x="476" y="960"/>
                </a:lnTo>
                <a:lnTo>
                  <a:pt x="470" y="962"/>
                </a:lnTo>
                <a:lnTo>
                  <a:pt x="464" y="962"/>
                </a:lnTo>
                <a:lnTo>
                  <a:pt x="462" y="956"/>
                </a:lnTo>
                <a:lnTo>
                  <a:pt x="459" y="952"/>
                </a:lnTo>
                <a:lnTo>
                  <a:pt x="460" y="946"/>
                </a:lnTo>
                <a:lnTo>
                  <a:pt x="456" y="940"/>
                </a:lnTo>
                <a:lnTo>
                  <a:pt x="450" y="938"/>
                </a:lnTo>
                <a:lnTo>
                  <a:pt x="446" y="937"/>
                </a:lnTo>
                <a:lnTo>
                  <a:pt x="446" y="932"/>
                </a:lnTo>
                <a:lnTo>
                  <a:pt x="442" y="927"/>
                </a:lnTo>
                <a:lnTo>
                  <a:pt x="443" y="923"/>
                </a:lnTo>
                <a:lnTo>
                  <a:pt x="447" y="917"/>
                </a:lnTo>
                <a:lnTo>
                  <a:pt x="453" y="916"/>
                </a:lnTo>
                <a:lnTo>
                  <a:pt x="453" y="906"/>
                </a:lnTo>
                <a:lnTo>
                  <a:pt x="454" y="903"/>
                </a:lnTo>
                <a:lnTo>
                  <a:pt x="460" y="905"/>
                </a:lnTo>
                <a:lnTo>
                  <a:pt x="466" y="901"/>
                </a:lnTo>
                <a:lnTo>
                  <a:pt x="463" y="893"/>
                </a:lnTo>
                <a:lnTo>
                  <a:pt x="462" y="888"/>
                </a:lnTo>
                <a:lnTo>
                  <a:pt x="456" y="887"/>
                </a:lnTo>
                <a:lnTo>
                  <a:pt x="459" y="878"/>
                </a:lnTo>
                <a:lnTo>
                  <a:pt x="453" y="873"/>
                </a:lnTo>
                <a:lnTo>
                  <a:pt x="446" y="875"/>
                </a:lnTo>
                <a:lnTo>
                  <a:pt x="443" y="877"/>
                </a:lnTo>
                <a:lnTo>
                  <a:pt x="440" y="882"/>
                </a:lnTo>
                <a:lnTo>
                  <a:pt x="439" y="887"/>
                </a:lnTo>
                <a:lnTo>
                  <a:pt x="435" y="883"/>
                </a:lnTo>
                <a:lnTo>
                  <a:pt x="430" y="881"/>
                </a:lnTo>
                <a:lnTo>
                  <a:pt x="423" y="882"/>
                </a:lnTo>
                <a:lnTo>
                  <a:pt x="420" y="876"/>
                </a:lnTo>
                <a:lnTo>
                  <a:pt x="423" y="873"/>
                </a:lnTo>
                <a:lnTo>
                  <a:pt x="425" y="871"/>
                </a:lnTo>
                <a:lnTo>
                  <a:pt x="419" y="866"/>
                </a:lnTo>
                <a:lnTo>
                  <a:pt x="422" y="861"/>
                </a:lnTo>
                <a:lnTo>
                  <a:pt x="425" y="857"/>
                </a:lnTo>
                <a:lnTo>
                  <a:pt x="422" y="848"/>
                </a:lnTo>
                <a:lnTo>
                  <a:pt x="418" y="846"/>
                </a:lnTo>
                <a:lnTo>
                  <a:pt x="413" y="852"/>
                </a:lnTo>
                <a:lnTo>
                  <a:pt x="409" y="856"/>
                </a:lnTo>
                <a:lnTo>
                  <a:pt x="405" y="858"/>
                </a:lnTo>
                <a:lnTo>
                  <a:pt x="400" y="858"/>
                </a:lnTo>
                <a:lnTo>
                  <a:pt x="395" y="861"/>
                </a:lnTo>
                <a:lnTo>
                  <a:pt x="388" y="860"/>
                </a:lnTo>
                <a:lnTo>
                  <a:pt x="379" y="853"/>
                </a:lnTo>
                <a:lnTo>
                  <a:pt x="369" y="850"/>
                </a:lnTo>
                <a:lnTo>
                  <a:pt x="365" y="845"/>
                </a:lnTo>
                <a:lnTo>
                  <a:pt x="361" y="838"/>
                </a:lnTo>
                <a:lnTo>
                  <a:pt x="358" y="833"/>
                </a:lnTo>
                <a:lnTo>
                  <a:pt x="354" y="837"/>
                </a:lnTo>
                <a:lnTo>
                  <a:pt x="351" y="832"/>
                </a:lnTo>
                <a:lnTo>
                  <a:pt x="342" y="832"/>
                </a:lnTo>
                <a:lnTo>
                  <a:pt x="337" y="831"/>
                </a:lnTo>
                <a:lnTo>
                  <a:pt x="329" y="826"/>
                </a:lnTo>
                <a:lnTo>
                  <a:pt x="321" y="822"/>
                </a:lnTo>
                <a:lnTo>
                  <a:pt x="311" y="826"/>
                </a:lnTo>
                <a:lnTo>
                  <a:pt x="305" y="828"/>
                </a:lnTo>
                <a:lnTo>
                  <a:pt x="295" y="828"/>
                </a:lnTo>
                <a:lnTo>
                  <a:pt x="287" y="830"/>
                </a:lnTo>
                <a:lnTo>
                  <a:pt x="281" y="835"/>
                </a:lnTo>
                <a:lnTo>
                  <a:pt x="274" y="840"/>
                </a:lnTo>
                <a:lnTo>
                  <a:pt x="270" y="845"/>
                </a:lnTo>
                <a:lnTo>
                  <a:pt x="263" y="848"/>
                </a:lnTo>
                <a:lnTo>
                  <a:pt x="248" y="848"/>
                </a:lnTo>
                <a:lnTo>
                  <a:pt x="243" y="845"/>
                </a:lnTo>
                <a:lnTo>
                  <a:pt x="233" y="842"/>
                </a:lnTo>
                <a:lnTo>
                  <a:pt x="221" y="838"/>
                </a:lnTo>
                <a:lnTo>
                  <a:pt x="204" y="840"/>
                </a:lnTo>
                <a:lnTo>
                  <a:pt x="187" y="838"/>
                </a:lnTo>
                <a:lnTo>
                  <a:pt x="170" y="837"/>
                </a:lnTo>
                <a:lnTo>
                  <a:pt x="155" y="837"/>
                </a:lnTo>
                <a:lnTo>
                  <a:pt x="139" y="838"/>
                </a:lnTo>
                <a:lnTo>
                  <a:pt x="119" y="835"/>
                </a:lnTo>
                <a:lnTo>
                  <a:pt x="105" y="836"/>
                </a:lnTo>
                <a:lnTo>
                  <a:pt x="92" y="835"/>
                </a:lnTo>
                <a:lnTo>
                  <a:pt x="31" y="835"/>
                </a:lnTo>
                <a:lnTo>
                  <a:pt x="18" y="831"/>
                </a:lnTo>
                <a:lnTo>
                  <a:pt x="17" y="818"/>
                </a:lnTo>
                <a:lnTo>
                  <a:pt x="21" y="811"/>
                </a:lnTo>
                <a:lnTo>
                  <a:pt x="28" y="801"/>
                </a:lnTo>
                <a:lnTo>
                  <a:pt x="37" y="790"/>
                </a:lnTo>
                <a:lnTo>
                  <a:pt x="42" y="784"/>
                </a:lnTo>
                <a:lnTo>
                  <a:pt x="41" y="774"/>
                </a:lnTo>
                <a:lnTo>
                  <a:pt x="37" y="770"/>
                </a:lnTo>
                <a:lnTo>
                  <a:pt x="33" y="762"/>
                </a:lnTo>
                <a:lnTo>
                  <a:pt x="30" y="755"/>
                </a:lnTo>
                <a:lnTo>
                  <a:pt x="33" y="745"/>
                </a:lnTo>
                <a:lnTo>
                  <a:pt x="34" y="742"/>
                </a:lnTo>
                <a:lnTo>
                  <a:pt x="33" y="729"/>
                </a:lnTo>
                <a:lnTo>
                  <a:pt x="30" y="717"/>
                </a:lnTo>
                <a:lnTo>
                  <a:pt x="27" y="711"/>
                </a:lnTo>
                <a:lnTo>
                  <a:pt x="25" y="709"/>
                </a:lnTo>
                <a:lnTo>
                  <a:pt x="20" y="702"/>
                </a:lnTo>
                <a:lnTo>
                  <a:pt x="17" y="700"/>
                </a:lnTo>
                <a:lnTo>
                  <a:pt x="17" y="700"/>
                </a:lnTo>
                <a:lnTo>
                  <a:pt x="8" y="694"/>
                </a:lnTo>
                <a:lnTo>
                  <a:pt x="3" y="691"/>
                </a:lnTo>
                <a:lnTo>
                  <a:pt x="1" y="691"/>
                </a:lnTo>
                <a:lnTo>
                  <a:pt x="0" y="689"/>
                </a:lnTo>
                <a:lnTo>
                  <a:pt x="0" y="686"/>
                </a:lnTo>
                <a:lnTo>
                  <a:pt x="1" y="684"/>
                </a:lnTo>
                <a:lnTo>
                  <a:pt x="3" y="681"/>
                </a:lnTo>
                <a:lnTo>
                  <a:pt x="8" y="677"/>
                </a:lnTo>
                <a:lnTo>
                  <a:pt x="10" y="675"/>
                </a:lnTo>
                <a:lnTo>
                  <a:pt x="11" y="674"/>
                </a:lnTo>
                <a:lnTo>
                  <a:pt x="17" y="672"/>
                </a:lnTo>
                <a:lnTo>
                  <a:pt x="20" y="672"/>
                </a:lnTo>
                <a:lnTo>
                  <a:pt x="20" y="671"/>
                </a:lnTo>
                <a:lnTo>
                  <a:pt x="21" y="667"/>
                </a:lnTo>
                <a:lnTo>
                  <a:pt x="23" y="665"/>
                </a:lnTo>
                <a:lnTo>
                  <a:pt x="21" y="660"/>
                </a:lnTo>
                <a:lnTo>
                  <a:pt x="23" y="659"/>
                </a:lnTo>
                <a:lnTo>
                  <a:pt x="25" y="659"/>
                </a:lnTo>
                <a:lnTo>
                  <a:pt x="28" y="660"/>
                </a:lnTo>
                <a:lnTo>
                  <a:pt x="31" y="660"/>
                </a:lnTo>
                <a:lnTo>
                  <a:pt x="33" y="659"/>
                </a:lnTo>
                <a:lnTo>
                  <a:pt x="34" y="652"/>
                </a:lnTo>
                <a:lnTo>
                  <a:pt x="34" y="650"/>
                </a:lnTo>
                <a:lnTo>
                  <a:pt x="38" y="646"/>
                </a:lnTo>
                <a:lnTo>
                  <a:pt x="40" y="645"/>
                </a:lnTo>
                <a:lnTo>
                  <a:pt x="52" y="639"/>
                </a:lnTo>
                <a:lnTo>
                  <a:pt x="55" y="635"/>
                </a:lnTo>
                <a:lnTo>
                  <a:pt x="58" y="635"/>
                </a:lnTo>
                <a:lnTo>
                  <a:pt x="60" y="637"/>
                </a:lnTo>
                <a:lnTo>
                  <a:pt x="62" y="640"/>
                </a:lnTo>
                <a:lnTo>
                  <a:pt x="67" y="640"/>
                </a:lnTo>
                <a:lnTo>
                  <a:pt x="69" y="637"/>
                </a:lnTo>
                <a:lnTo>
                  <a:pt x="72" y="634"/>
                </a:lnTo>
                <a:lnTo>
                  <a:pt x="72" y="632"/>
                </a:lnTo>
                <a:lnTo>
                  <a:pt x="69" y="630"/>
                </a:lnTo>
                <a:lnTo>
                  <a:pt x="69" y="629"/>
                </a:lnTo>
                <a:lnTo>
                  <a:pt x="71" y="627"/>
                </a:lnTo>
                <a:lnTo>
                  <a:pt x="77" y="626"/>
                </a:lnTo>
                <a:lnTo>
                  <a:pt x="77" y="621"/>
                </a:lnTo>
                <a:lnTo>
                  <a:pt x="78" y="615"/>
                </a:lnTo>
                <a:lnTo>
                  <a:pt x="78" y="612"/>
                </a:lnTo>
                <a:lnTo>
                  <a:pt x="79" y="610"/>
                </a:lnTo>
                <a:lnTo>
                  <a:pt x="84" y="609"/>
                </a:lnTo>
                <a:lnTo>
                  <a:pt x="88" y="605"/>
                </a:lnTo>
                <a:lnTo>
                  <a:pt x="92" y="605"/>
                </a:lnTo>
                <a:lnTo>
                  <a:pt x="95" y="604"/>
                </a:lnTo>
                <a:lnTo>
                  <a:pt x="106" y="595"/>
                </a:lnTo>
                <a:lnTo>
                  <a:pt x="106" y="595"/>
                </a:lnTo>
                <a:lnTo>
                  <a:pt x="111" y="591"/>
                </a:lnTo>
                <a:lnTo>
                  <a:pt x="114" y="586"/>
                </a:lnTo>
                <a:lnTo>
                  <a:pt x="119" y="580"/>
                </a:lnTo>
                <a:lnTo>
                  <a:pt x="122" y="576"/>
                </a:lnTo>
                <a:lnTo>
                  <a:pt x="125" y="575"/>
                </a:lnTo>
                <a:lnTo>
                  <a:pt x="129" y="575"/>
                </a:lnTo>
                <a:lnTo>
                  <a:pt x="135" y="572"/>
                </a:lnTo>
                <a:lnTo>
                  <a:pt x="138" y="574"/>
                </a:lnTo>
                <a:lnTo>
                  <a:pt x="139" y="572"/>
                </a:lnTo>
                <a:lnTo>
                  <a:pt x="139" y="571"/>
                </a:lnTo>
                <a:lnTo>
                  <a:pt x="136" y="569"/>
                </a:lnTo>
                <a:lnTo>
                  <a:pt x="133" y="562"/>
                </a:lnTo>
                <a:lnTo>
                  <a:pt x="132" y="561"/>
                </a:lnTo>
                <a:lnTo>
                  <a:pt x="133" y="559"/>
                </a:lnTo>
                <a:lnTo>
                  <a:pt x="141" y="559"/>
                </a:lnTo>
                <a:lnTo>
                  <a:pt x="143" y="557"/>
                </a:lnTo>
                <a:lnTo>
                  <a:pt x="145" y="555"/>
                </a:lnTo>
                <a:lnTo>
                  <a:pt x="143" y="552"/>
                </a:lnTo>
                <a:lnTo>
                  <a:pt x="145" y="549"/>
                </a:lnTo>
                <a:lnTo>
                  <a:pt x="152" y="541"/>
                </a:lnTo>
                <a:lnTo>
                  <a:pt x="152" y="536"/>
                </a:lnTo>
                <a:lnTo>
                  <a:pt x="153" y="535"/>
                </a:lnTo>
                <a:lnTo>
                  <a:pt x="158" y="535"/>
                </a:lnTo>
                <a:lnTo>
                  <a:pt x="160" y="534"/>
                </a:lnTo>
                <a:lnTo>
                  <a:pt x="162" y="535"/>
                </a:lnTo>
                <a:lnTo>
                  <a:pt x="165" y="536"/>
                </a:lnTo>
                <a:lnTo>
                  <a:pt x="166" y="536"/>
                </a:lnTo>
                <a:lnTo>
                  <a:pt x="169" y="534"/>
                </a:lnTo>
                <a:lnTo>
                  <a:pt x="169" y="531"/>
                </a:lnTo>
                <a:lnTo>
                  <a:pt x="166" y="528"/>
                </a:lnTo>
                <a:lnTo>
                  <a:pt x="166" y="525"/>
                </a:lnTo>
                <a:lnTo>
                  <a:pt x="167" y="524"/>
                </a:lnTo>
                <a:lnTo>
                  <a:pt x="170" y="521"/>
                </a:lnTo>
                <a:lnTo>
                  <a:pt x="173" y="521"/>
                </a:lnTo>
                <a:lnTo>
                  <a:pt x="177" y="518"/>
                </a:lnTo>
                <a:lnTo>
                  <a:pt x="183" y="516"/>
                </a:lnTo>
                <a:lnTo>
                  <a:pt x="185" y="516"/>
                </a:lnTo>
                <a:lnTo>
                  <a:pt x="186" y="515"/>
                </a:lnTo>
                <a:lnTo>
                  <a:pt x="186" y="510"/>
                </a:lnTo>
                <a:lnTo>
                  <a:pt x="189" y="508"/>
                </a:lnTo>
                <a:lnTo>
                  <a:pt x="194" y="503"/>
                </a:lnTo>
                <a:lnTo>
                  <a:pt x="200" y="499"/>
                </a:lnTo>
                <a:lnTo>
                  <a:pt x="202" y="499"/>
                </a:lnTo>
                <a:lnTo>
                  <a:pt x="203" y="498"/>
                </a:lnTo>
                <a:lnTo>
                  <a:pt x="207" y="496"/>
                </a:lnTo>
                <a:lnTo>
                  <a:pt x="210" y="496"/>
                </a:lnTo>
                <a:lnTo>
                  <a:pt x="213" y="498"/>
                </a:lnTo>
                <a:lnTo>
                  <a:pt x="219" y="495"/>
                </a:lnTo>
                <a:lnTo>
                  <a:pt x="224" y="493"/>
                </a:lnTo>
                <a:lnTo>
                  <a:pt x="227" y="490"/>
                </a:lnTo>
                <a:lnTo>
                  <a:pt x="229" y="489"/>
                </a:lnTo>
                <a:lnTo>
                  <a:pt x="227" y="484"/>
                </a:lnTo>
                <a:lnTo>
                  <a:pt x="227" y="481"/>
                </a:lnTo>
                <a:lnTo>
                  <a:pt x="231" y="466"/>
                </a:lnTo>
                <a:lnTo>
                  <a:pt x="233" y="465"/>
                </a:lnTo>
                <a:lnTo>
                  <a:pt x="237" y="465"/>
                </a:lnTo>
                <a:lnTo>
                  <a:pt x="244" y="470"/>
                </a:lnTo>
                <a:lnTo>
                  <a:pt x="246" y="471"/>
                </a:lnTo>
                <a:lnTo>
                  <a:pt x="248" y="474"/>
                </a:lnTo>
                <a:lnTo>
                  <a:pt x="253" y="478"/>
                </a:lnTo>
                <a:lnTo>
                  <a:pt x="256" y="479"/>
                </a:lnTo>
                <a:lnTo>
                  <a:pt x="260" y="480"/>
                </a:lnTo>
                <a:lnTo>
                  <a:pt x="263" y="478"/>
                </a:lnTo>
                <a:lnTo>
                  <a:pt x="264" y="473"/>
                </a:lnTo>
                <a:lnTo>
                  <a:pt x="266" y="470"/>
                </a:lnTo>
                <a:lnTo>
                  <a:pt x="267" y="469"/>
                </a:lnTo>
                <a:lnTo>
                  <a:pt x="274" y="469"/>
                </a:lnTo>
                <a:lnTo>
                  <a:pt x="275" y="466"/>
                </a:lnTo>
                <a:lnTo>
                  <a:pt x="275" y="463"/>
                </a:lnTo>
                <a:lnTo>
                  <a:pt x="273" y="459"/>
                </a:lnTo>
                <a:lnTo>
                  <a:pt x="271" y="455"/>
                </a:lnTo>
                <a:lnTo>
                  <a:pt x="268" y="453"/>
                </a:lnTo>
                <a:lnTo>
                  <a:pt x="264" y="450"/>
                </a:lnTo>
                <a:lnTo>
                  <a:pt x="258" y="450"/>
                </a:lnTo>
                <a:lnTo>
                  <a:pt x="253" y="449"/>
                </a:lnTo>
                <a:lnTo>
                  <a:pt x="248" y="449"/>
                </a:lnTo>
                <a:lnTo>
                  <a:pt x="243" y="451"/>
                </a:lnTo>
                <a:lnTo>
                  <a:pt x="237" y="451"/>
                </a:lnTo>
                <a:lnTo>
                  <a:pt x="234" y="450"/>
                </a:lnTo>
                <a:lnTo>
                  <a:pt x="231" y="448"/>
                </a:lnTo>
                <a:lnTo>
                  <a:pt x="229" y="444"/>
                </a:lnTo>
                <a:lnTo>
                  <a:pt x="227" y="443"/>
                </a:lnTo>
                <a:lnTo>
                  <a:pt x="224" y="438"/>
                </a:lnTo>
                <a:lnTo>
                  <a:pt x="224" y="424"/>
                </a:lnTo>
                <a:lnTo>
                  <a:pt x="226" y="420"/>
                </a:lnTo>
                <a:lnTo>
                  <a:pt x="230" y="405"/>
                </a:lnTo>
                <a:lnTo>
                  <a:pt x="230" y="393"/>
                </a:lnTo>
                <a:lnTo>
                  <a:pt x="236" y="379"/>
                </a:lnTo>
                <a:lnTo>
                  <a:pt x="236" y="379"/>
                </a:lnTo>
                <a:lnTo>
                  <a:pt x="237" y="375"/>
                </a:lnTo>
                <a:lnTo>
                  <a:pt x="244" y="359"/>
                </a:lnTo>
                <a:lnTo>
                  <a:pt x="247" y="358"/>
                </a:lnTo>
                <a:lnTo>
                  <a:pt x="256" y="351"/>
                </a:lnTo>
                <a:lnTo>
                  <a:pt x="260" y="338"/>
                </a:lnTo>
                <a:lnTo>
                  <a:pt x="260" y="335"/>
                </a:lnTo>
                <a:lnTo>
                  <a:pt x="258" y="331"/>
                </a:lnTo>
                <a:lnTo>
                  <a:pt x="250" y="324"/>
                </a:lnTo>
                <a:lnTo>
                  <a:pt x="248" y="320"/>
                </a:lnTo>
                <a:lnTo>
                  <a:pt x="248" y="314"/>
                </a:lnTo>
                <a:lnTo>
                  <a:pt x="247" y="305"/>
                </a:lnTo>
                <a:lnTo>
                  <a:pt x="244" y="296"/>
                </a:lnTo>
                <a:lnTo>
                  <a:pt x="241" y="293"/>
                </a:lnTo>
                <a:lnTo>
                  <a:pt x="240" y="286"/>
                </a:lnTo>
                <a:lnTo>
                  <a:pt x="231" y="276"/>
                </a:lnTo>
                <a:lnTo>
                  <a:pt x="227" y="269"/>
                </a:lnTo>
                <a:lnTo>
                  <a:pt x="223" y="263"/>
                </a:lnTo>
                <a:lnTo>
                  <a:pt x="220" y="257"/>
                </a:lnTo>
                <a:lnTo>
                  <a:pt x="219" y="255"/>
                </a:lnTo>
                <a:lnTo>
                  <a:pt x="219" y="243"/>
                </a:lnTo>
                <a:lnTo>
                  <a:pt x="220" y="243"/>
                </a:lnTo>
                <a:lnTo>
                  <a:pt x="221" y="243"/>
                </a:lnTo>
                <a:lnTo>
                  <a:pt x="224" y="244"/>
                </a:lnTo>
                <a:lnTo>
                  <a:pt x="229" y="244"/>
                </a:lnTo>
                <a:lnTo>
                  <a:pt x="229" y="243"/>
                </a:lnTo>
                <a:lnTo>
                  <a:pt x="227" y="240"/>
                </a:lnTo>
                <a:lnTo>
                  <a:pt x="226" y="238"/>
                </a:lnTo>
                <a:lnTo>
                  <a:pt x="226" y="235"/>
                </a:lnTo>
                <a:lnTo>
                  <a:pt x="227" y="229"/>
                </a:lnTo>
                <a:lnTo>
                  <a:pt x="227" y="223"/>
                </a:lnTo>
                <a:lnTo>
                  <a:pt x="233" y="224"/>
                </a:lnTo>
                <a:lnTo>
                  <a:pt x="236" y="224"/>
                </a:lnTo>
                <a:lnTo>
                  <a:pt x="237" y="223"/>
                </a:lnTo>
                <a:lnTo>
                  <a:pt x="239" y="222"/>
                </a:lnTo>
                <a:lnTo>
                  <a:pt x="239" y="220"/>
                </a:lnTo>
                <a:lnTo>
                  <a:pt x="240" y="218"/>
                </a:lnTo>
                <a:lnTo>
                  <a:pt x="243" y="215"/>
                </a:lnTo>
                <a:lnTo>
                  <a:pt x="253" y="210"/>
                </a:lnTo>
                <a:lnTo>
                  <a:pt x="260" y="207"/>
                </a:lnTo>
                <a:lnTo>
                  <a:pt x="263" y="203"/>
                </a:lnTo>
                <a:lnTo>
                  <a:pt x="273" y="195"/>
                </a:lnTo>
                <a:lnTo>
                  <a:pt x="281" y="190"/>
                </a:lnTo>
                <a:lnTo>
                  <a:pt x="283" y="189"/>
                </a:lnTo>
                <a:lnTo>
                  <a:pt x="284" y="180"/>
                </a:lnTo>
                <a:lnTo>
                  <a:pt x="287" y="180"/>
                </a:lnTo>
                <a:lnTo>
                  <a:pt x="290" y="185"/>
                </a:lnTo>
                <a:lnTo>
                  <a:pt x="293" y="187"/>
                </a:lnTo>
                <a:lnTo>
                  <a:pt x="301" y="187"/>
                </a:lnTo>
                <a:lnTo>
                  <a:pt x="308" y="185"/>
                </a:lnTo>
                <a:lnTo>
                  <a:pt x="314" y="184"/>
                </a:lnTo>
                <a:lnTo>
                  <a:pt x="315" y="184"/>
                </a:lnTo>
                <a:lnTo>
                  <a:pt x="317" y="183"/>
                </a:lnTo>
                <a:lnTo>
                  <a:pt x="318" y="180"/>
                </a:lnTo>
                <a:lnTo>
                  <a:pt x="321" y="173"/>
                </a:lnTo>
                <a:lnTo>
                  <a:pt x="322" y="170"/>
                </a:lnTo>
                <a:lnTo>
                  <a:pt x="325" y="167"/>
                </a:lnTo>
                <a:lnTo>
                  <a:pt x="329" y="167"/>
                </a:lnTo>
                <a:lnTo>
                  <a:pt x="331" y="164"/>
                </a:lnTo>
                <a:lnTo>
                  <a:pt x="337" y="160"/>
                </a:lnTo>
                <a:lnTo>
                  <a:pt x="342" y="158"/>
                </a:lnTo>
                <a:lnTo>
                  <a:pt x="351" y="150"/>
                </a:lnTo>
                <a:lnTo>
                  <a:pt x="355" y="148"/>
                </a:lnTo>
                <a:lnTo>
                  <a:pt x="359" y="147"/>
                </a:lnTo>
                <a:lnTo>
                  <a:pt x="364" y="148"/>
                </a:lnTo>
                <a:lnTo>
                  <a:pt x="368" y="149"/>
                </a:lnTo>
                <a:lnTo>
                  <a:pt x="378" y="155"/>
                </a:lnTo>
                <a:lnTo>
                  <a:pt x="378" y="155"/>
                </a:lnTo>
                <a:lnTo>
                  <a:pt x="381" y="158"/>
                </a:lnTo>
                <a:lnTo>
                  <a:pt x="383" y="158"/>
                </a:lnTo>
                <a:lnTo>
                  <a:pt x="385" y="157"/>
                </a:lnTo>
                <a:lnTo>
                  <a:pt x="389" y="154"/>
                </a:lnTo>
                <a:lnTo>
                  <a:pt x="398" y="154"/>
                </a:lnTo>
                <a:lnTo>
                  <a:pt x="399" y="153"/>
                </a:lnTo>
                <a:lnTo>
                  <a:pt x="406" y="147"/>
                </a:lnTo>
                <a:lnTo>
                  <a:pt x="409" y="149"/>
                </a:lnTo>
                <a:lnTo>
                  <a:pt x="410" y="149"/>
                </a:lnTo>
                <a:lnTo>
                  <a:pt x="415" y="148"/>
                </a:lnTo>
                <a:lnTo>
                  <a:pt x="419" y="147"/>
                </a:lnTo>
                <a:lnTo>
                  <a:pt x="419" y="147"/>
                </a:lnTo>
                <a:lnTo>
                  <a:pt x="425" y="143"/>
                </a:lnTo>
                <a:lnTo>
                  <a:pt x="433" y="145"/>
                </a:lnTo>
                <a:lnTo>
                  <a:pt x="440" y="145"/>
                </a:lnTo>
                <a:lnTo>
                  <a:pt x="447" y="140"/>
                </a:lnTo>
                <a:lnTo>
                  <a:pt x="450" y="137"/>
                </a:lnTo>
                <a:lnTo>
                  <a:pt x="450" y="129"/>
                </a:lnTo>
                <a:lnTo>
                  <a:pt x="453" y="128"/>
                </a:lnTo>
                <a:lnTo>
                  <a:pt x="453" y="128"/>
                </a:lnTo>
                <a:lnTo>
                  <a:pt x="457" y="130"/>
                </a:lnTo>
                <a:lnTo>
                  <a:pt x="457" y="138"/>
                </a:lnTo>
                <a:lnTo>
                  <a:pt x="459" y="139"/>
                </a:lnTo>
                <a:lnTo>
                  <a:pt x="463" y="139"/>
                </a:lnTo>
                <a:lnTo>
                  <a:pt x="473" y="130"/>
                </a:lnTo>
                <a:lnTo>
                  <a:pt x="474" y="128"/>
                </a:lnTo>
                <a:lnTo>
                  <a:pt x="476" y="123"/>
                </a:lnTo>
                <a:lnTo>
                  <a:pt x="477" y="120"/>
                </a:lnTo>
                <a:lnTo>
                  <a:pt x="479" y="120"/>
                </a:lnTo>
                <a:lnTo>
                  <a:pt x="486" y="117"/>
                </a:lnTo>
                <a:lnTo>
                  <a:pt x="487" y="115"/>
                </a:lnTo>
                <a:lnTo>
                  <a:pt x="489" y="112"/>
                </a:lnTo>
                <a:lnTo>
                  <a:pt x="489" y="104"/>
                </a:lnTo>
                <a:lnTo>
                  <a:pt x="490" y="102"/>
                </a:lnTo>
                <a:lnTo>
                  <a:pt x="501" y="99"/>
                </a:lnTo>
                <a:lnTo>
                  <a:pt x="504" y="97"/>
                </a:lnTo>
                <a:lnTo>
                  <a:pt x="508" y="94"/>
                </a:lnTo>
                <a:lnTo>
                  <a:pt x="508" y="85"/>
                </a:lnTo>
                <a:lnTo>
                  <a:pt x="510" y="83"/>
                </a:lnTo>
                <a:lnTo>
                  <a:pt x="510" y="82"/>
                </a:lnTo>
                <a:lnTo>
                  <a:pt x="508" y="79"/>
                </a:lnTo>
                <a:lnTo>
                  <a:pt x="501" y="79"/>
                </a:lnTo>
                <a:lnTo>
                  <a:pt x="500" y="75"/>
                </a:lnTo>
                <a:lnTo>
                  <a:pt x="497" y="74"/>
                </a:lnTo>
                <a:lnTo>
                  <a:pt x="496" y="72"/>
                </a:lnTo>
                <a:lnTo>
                  <a:pt x="494" y="69"/>
                </a:lnTo>
                <a:lnTo>
                  <a:pt x="496" y="63"/>
                </a:lnTo>
                <a:lnTo>
                  <a:pt x="501" y="65"/>
                </a:lnTo>
                <a:lnTo>
                  <a:pt x="518" y="67"/>
                </a:lnTo>
                <a:lnTo>
                  <a:pt x="528" y="67"/>
                </a:lnTo>
                <a:lnTo>
                  <a:pt x="540" y="68"/>
                </a:lnTo>
                <a:lnTo>
                  <a:pt x="548" y="63"/>
                </a:lnTo>
                <a:lnTo>
                  <a:pt x="554" y="64"/>
                </a:lnTo>
                <a:lnTo>
                  <a:pt x="558" y="70"/>
                </a:lnTo>
                <a:lnTo>
                  <a:pt x="561" y="77"/>
                </a:lnTo>
                <a:lnTo>
                  <a:pt x="570" y="75"/>
                </a:lnTo>
                <a:lnTo>
                  <a:pt x="579" y="68"/>
                </a:lnTo>
                <a:lnTo>
                  <a:pt x="587" y="58"/>
                </a:lnTo>
                <a:lnTo>
                  <a:pt x="595" y="49"/>
                </a:lnTo>
                <a:lnTo>
                  <a:pt x="604" y="45"/>
                </a:lnTo>
                <a:lnTo>
                  <a:pt x="614" y="40"/>
                </a:lnTo>
                <a:lnTo>
                  <a:pt x="628" y="30"/>
                </a:lnTo>
                <a:lnTo>
                  <a:pt x="638" y="25"/>
                </a:lnTo>
                <a:lnTo>
                  <a:pt x="650" y="18"/>
                </a:lnTo>
                <a:lnTo>
                  <a:pt x="655" y="8"/>
                </a:lnTo>
                <a:lnTo>
                  <a:pt x="655" y="0"/>
                </a:lnTo>
                <a:lnTo>
                  <a:pt x="666" y="4"/>
                </a:lnTo>
                <a:lnTo>
                  <a:pt x="679" y="8"/>
                </a:lnTo>
                <a:lnTo>
                  <a:pt x="690" y="13"/>
                </a:lnTo>
                <a:lnTo>
                  <a:pt x="704" y="22"/>
                </a:lnTo>
                <a:lnTo>
                  <a:pt x="712" y="28"/>
                </a:lnTo>
                <a:lnTo>
                  <a:pt x="714" y="35"/>
                </a:lnTo>
                <a:lnTo>
                  <a:pt x="717" y="40"/>
                </a:lnTo>
                <a:lnTo>
                  <a:pt x="707" y="43"/>
                </a:lnTo>
                <a:lnTo>
                  <a:pt x="700" y="45"/>
                </a:lnTo>
                <a:lnTo>
                  <a:pt x="695" y="48"/>
                </a:lnTo>
                <a:lnTo>
                  <a:pt x="686" y="53"/>
                </a:lnTo>
                <a:lnTo>
                  <a:pt x="680" y="58"/>
                </a:lnTo>
                <a:lnTo>
                  <a:pt x="673" y="63"/>
                </a:lnTo>
                <a:lnTo>
                  <a:pt x="668" y="69"/>
                </a:lnTo>
                <a:lnTo>
                  <a:pt x="660" y="77"/>
                </a:lnTo>
                <a:lnTo>
                  <a:pt x="655" y="82"/>
                </a:lnTo>
                <a:lnTo>
                  <a:pt x="649" y="85"/>
                </a:lnTo>
                <a:lnTo>
                  <a:pt x="641" y="87"/>
                </a:lnTo>
                <a:lnTo>
                  <a:pt x="632" y="89"/>
                </a:lnTo>
                <a:lnTo>
                  <a:pt x="625" y="93"/>
                </a:lnTo>
                <a:lnTo>
                  <a:pt x="621" y="98"/>
                </a:lnTo>
                <a:lnTo>
                  <a:pt x="615" y="107"/>
                </a:lnTo>
                <a:lnTo>
                  <a:pt x="615" y="110"/>
                </a:lnTo>
                <a:lnTo>
                  <a:pt x="616" y="112"/>
                </a:lnTo>
                <a:lnTo>
                  <a:pt x="621" y="112"/>
                </a:lnTo>
                <a:lnTo>
                  <a:pt x="628" y="110"/>
                </a:lnTo>
                <a:lnTo>
                  <a:pt x="631" y="110"/>
                </a:lnTo>
                <a:lnTo>
                  <a:pt x="631" y="115"/>
                </a:lnTo>
                <a:lnTo>
                  <a:pt x="628" y="122"/>
                </a:lnTo>
                <a:lnTo>
                  <a:pt x="625" y="125"/>
                </a:lnTo>
                <a:lnTo>
                  <a:pt x="622" y="130"/>
                </a:lnTo>
                <a:lnTo>
                  <a:pt x="619" y="135"/>
                </a:lnTo>
                <a:lnTo>
                  <a:pt x="616" y="139"/>
                </a:lnTo>
                <a:lnTo>
                  <a:pt x="612" y="142"/>
                </a:lnTo>
                <a:lnTo>
                  <a:pt x="605" y="144"/>
                </a:lnTo>
                <a:lnTo>
                  <a:pt x="602" y="149"/>
                </a:lnTo>
                <a:lnTo>
                  <a:pt x="608" y="152"/>
                </a:lnTo>
                <a:lnTo>
                  <a:pt x="618" y="150"/>
                </a:lnTo>
                <a:lnTo>
                  <a:pt x="631" y="153"/>
                </a:lnTo>
                <a:lnTo>
                  <a:pt x="638" y="157"/>
                </a:lnTo>
                <a:lnTo>
                  <a:pt x="645" y="160"/>
                </a:lnTo>
                <a:lnTo>
                  <a:pt x="650" y="163"/>
                </a:lnTo>
                <a:lnTo>
                  <a:pt x="656" y="162"/>
                </a:lnTo>
                <a:lnTo>
                  <a:pt x="660" y="163"/>
                </a:lnTo>
                <a:lnTo>
                  <a:pt x="666" y="168"/>
                </a:lnTo>
                <a:lnTo>
                  <a:pt x="670" y="174"/>
                </a:lnTo>
                <a:lnTo>
                  <a:pt x="682" y="179"/>
                </a:lnTo>
                <a:lnTo>
                  <a:pt x="690" y="180"/>
                </a:lnTo>
                <a:lnTo>
                  <a:pt x="696" y="184"/>
                </a:lnTo>
                <a:lnTo>
                  <a:pt x="702" y="187"/>
                </a:lnTo>
                <a:lnTo>
                  <a:pt x="706" y="190"/>
                </a:lnTo>
                <a:lnTo>
                  <a:pt x="712" y="197"/>
                </a:lnTo>
                <a:lnTo>
                  <a:pt x="714" y="203"/>
                </a:lnTo>
                <a:lnTo>
                  <a:pt x="719" y="210"/>
                </a:lnTo>
                <a:lnTo>
                  <a:pt x="720" y="218"/>
                </a:lnTo>
                <a:lnTo>
                  <a:pt x="724" y="223"/>
                </a:lnTo>
                <a:lnTo>
                  <a:pt x="727" y="224"/>
                </a:lnTo>
                <a:lnTo>
                  <a:pt x="730" y="234"/>
                </a:lnTo>
                <a:lnTo>
                  <a:pt x="727" y="234"/>
                </a:lnTo>
                <a:lnTo>
                  <a:pt x="722" y="232"/>
                </a:lnTo>
                <a:lnTo>
                  <a:pt x="717" y="230"/>
                </a:lnTo>
                <a:lnTo>
                  <a:pt x="713" y="234"/>
                </a:lnTo>
                <a:lnTo>
                  <a:pt x="713" y="238"/>
                </a:lnTo>
                <a:lnTo>
                  <a:pt x="716" y="245"/>
                </a:lnTo>
                <a:lnTo>
                  <a:pt x="719" y="250"/>
                </a:lnTo>
                <a:lnTo>
                  <a:pt x="723" y="257"/>
                </a:lnTo>
                <a:lnTo>
                  <a:pt x="727" y="263"/>
                </a:lnTo>
                <a:lnTo>
                  <a:pt x="731" y="271"/>
                </a:lnTo>
                <a:lnTo>
                  <a:pt x="737" y="278"/>
                </a:lnTo>
                <a:lnTo>
                  <a:pt x="743" y="285"/>
                </a:lnTo>
                <a:lnTo>
                  <a:pt x="743" y="290"/>
                </a:lnTo>
                <a:lnTo>
                  <a:pt x="746" y="294"/>
                </a:lnTo>
                <a:lnTo>
                  <a:pt x="751" y="296"/>
                </a:lnTo>
                <a:lnTo>
                  <a:pt x="753" y="303"/>
                </a:lnTo>
                <a:lnTo>
                  <a:pt x="758" y="311"/>
                </a:lnTo>
                <a:lnTo>
                  <a:pt x="763" y="318"/>
                </a:lnTo>
                <a:lnTo>
                  <a:pt x="767" y="323"/>
                </a:lnTo>
                <a:lnTo>
                  <a:pt x="770" y="330"/>
                </a:lnTo>
                <a:lnTo>
                  <a:pt x="774" y="338"/>
                </a:lnTo>
                <a:lnTo>
                  <a:pt x="780" y="345"/>
                </a:lnTo>
                <a:lnTo>
                  <a:pt x="783" y="350"/>
                </a:lnTo>
                <a:lnTo>
                  <a:pt x="787" y="358"/>
                </a:lnTo>
                <a:lnTo>
                  <a:pt x="790" y="364"/>
                </a:lnTo>
                <a:lnTo>
                  <a:pt x="787" y="369"/>
                </a:lnTo>
                <a:lnTo>
                  <a:pt x="784" y="373"/>
                </a:lnTo>
                <a:lnTo>
                  <a:pt x="783" y="376"/>
                </a:lnTo>
                <a:lnTo>
                  <a:pt x="784" y="381"/>
                </a:lnTo>
                <a:lnTo>
                  <a:pt x="790" y="384"/>
                </a:lnTo>
                <a:lnTo>
                  <a:pt x="793" y="386"/>
                </a:lnTo>
                <a:lnTo>
                  <a:pt x="794" y="391"/>
                </a:lnTo>
                <a:lnTo>
                  <a:pt x="798" y="396"/>
                </a:lnTo>
                <a:lnTo>
                  <a:pt x="798" y="396"/>
                </a:lnTo>
                <a:lnTo>
                  <a:pt x="804" y="395"/>
                </a:lnTo>
                <a:lnTo>
                  <a:pt x="810" y="394"/>
                </a:lnTo>
                <a:lnTo>
                  <a:pt x="822" y="394"/>
                </a:lnTo>
                <a:lnTo>
                  <a:pt x="827" y="395"/>
                </a:lnTo>
                <a:lnTo>
                  <a:pt x="829" y="394"/>
                </a:lnTo>
                <a:lnTo>
                  <a:pt x="834" y="391"/>
                </a:lnTo>
                <a:lnTo>
                  <a:pt x="838" y="388"/>
                </a:lnTo>
                <a:lnTo>
                  <a:pt x="837" y="383"/>
                </a:lnTo>
                <a:lnTo>
                  <a:pt x="838" y="381"/>
                </a:lnTo>
                <a:lnTo>
                  <a:pt x="842" y="384"/>
                </a:lnTo>
                <a:lnTo>
                  <a:pt x="847" y="380"/>
                </a:lnTo>
                <a:lnTo>
                  <a:pt x="847" y="376"/>
                </a:lnTo>
                <a:lnTo>
                  <a:pt x="845" y="374"/>
                </a:lnTo>
                <a:lnTo>
                  <a:pt x="842" y="370"/>
                </a:lnTo>
                <a:lnTo>
                  <a:pt x="841" y="365"/>
                </a:lnTo>
                <a:lnTo>
                  <a:pt x="847" y="363"/>
                </a:lnTo>
                <a:lnTo>
                  <a:pt x="852" y="361"/>
                </a:lnTo>
                <a:lnTo>
                  <a:pt x="855" y="358"/>
                </a:lnTo>
                <a:lnTo>
                  <a:pt x="858" y="355"/>
                </a:lnTo>
                <a:lnTo>
                  <a:pt x="859" y="359"/>
                </a:lnTo>
                <a:lnTo>
                  <a:pt x="862" y="361"/>
                </a:lnTo>
                <a:lnTo>
                  <a:pt x="866" y="360"/>
                </a:lnTo>
                <a:lnTo>
                  <a:pt x="871" y="359"/>
                </a:lnTo>
                <a:lnTo>
                  <a:pt x="872" y="361"/>
                </a:lnTo>
                <a:lnTo>
                  <a:pt x="874" y="366"/>
                </a:lnTo>
                <a:lnTo>
                  <a:pt x="871" y="370"/>
                </a:lnTo>
                <a:lnTo>
                  <a:pt x="869" y="373"/>
                </a:lnTo>
                <a:lnTo>
                  <a:pt x="872" y="378"/>
                </a:lnTo>
                <a:lnTo>
                  <a:pt x="875" y="381"/>
                </a:lnTo>
                <a:lnTo>
                  <a:pt x="878" y="385"/>
                </a:lnTo>
                <a:lnTo>
                  <a:pt x="881" y="389"/>
                </a:lnTo>
                <a:lnTo>
                  <a:pt x="883" y="389"/>
                </a:lnTo>
                <a:lnTo>
                  <a:pt x="885" y="393"/>
                </a:lnTo>
                <a:lnTo>
                  <a:pt x="881" y="396"/>
                </a:lnTo>
                <a:lnTo>
                  <a:pt x="879" y="403"/>
                </a:lnTo>
                <a:lnTo>
                  <a:pt x="883" y="403"/>
                </a:lnTo>
                <a:lnTo>
                  <a:pt x="891" y="395"/>
                </a:lnTo>
                <a:lnTo>
                  <a:pt x="895" y="393"/>
                </a:lnTo>
                <a:lnTo>
                  <a:pt x="898" y="396"/>
                </a:lnTo>
                <a:lnTo>
                  <a:pt x="899" y="401"/>
                </a:lnTo>
                <a:lnTo>
                  <a:pt x="900" y="406"/>
                </a:lnTo>
                <a:lnTo>
                  <a:pt x="902" y="405"/>
                </a:lnTo>
                <a:lnTo>
                  <a:pt x="905" y="401"/>
                </a:lnTo>
                <a:lnTo>
                  <a:pt x="908" y="401"/>
                </a:lnTo>
                <a:lnTo>
                  <a:pt x="908" y="406"/>
                </a:lnTo>
                <a:lnTo>
                  <a:pt x="910" y="405"/>
                </a:lnTo>
                <a:lnTo>
                  <a:pt x="912" y="401"/>
                </a:lnTo>
                <a:lnTo>
                  <a:pt x="916" y="401"/>
                </a:lnTo>
                <a:lnTo>
                  <a:pt x="916" y="404"/>
                </a:lnTo>
                <a:lnTo>
                  <a:pt x="913" y="408"/>
                </a:lnTo>
                <a:lnTo>
                  <a:pt x="918" y="409"/>
                </a:lnTo>
                <a:lnTo>
                  <a:pt x="923" y="405"/>
                </a:lnTo>
                <a:lnTo>
                  <a:pt x="926" y="403"/>
                </a:lnTo>
                <a:lnTo>
                  <a:pt x="930" y="405"/>
                </a:lnTo>
                <a:lnTo>
                  <a:pt x="933" y="411"/>
                </a:lnTo>
                <a:lnTo>
                  <a:pt x="933" y="415"/>
                </a:lnTo>
                <a:lnTo>
                  <a:pt x="930" y="419"/>
                </a:lnTo>
                <a:lnTo>
                  <a:pt x="929" y="421"/>
                </a:lnTo>
                <a:lnTo>
                  <a:pt x="930" y="423"/>
                </a:lnTo>
                <a:lnTo>
                  <a:pt x="933" y="421"/>
                </a:lnTo>
                <a:lnTo>
                  <a:pt x="939" y="420"/>
                </a:lnTo>
                <a:lnTo>
                  <a:pt x="943" y="420"/>
                </a:lnTo>
                <a:lnTo>
                  <a:pt x="947" y="423"/>
                </a:lnTo>
                <a:lnTo>
                  <a:pt x="943" y="429"/>
                </a:lnTo>
                <a:lnTo>
                  <a:pt x="939" y="433"/>
                </a:lnTo>
                <a:lnTo>
                  <a:pt x="936" y="436"/>
                </a:lnTo>
                <a:lnTo>
                  <a:pt x="935" y="444"/>
                </a:lnTo>
                <a:lnTo>
                  <a:pt x="933" y="449"/>
                </a:lnTo>
                <a:lnTo>
                  <a:pt x="936" y="453"/>
                </a:lnTo>
                <a:lnTo>
                  <a:pt x="942" y="456"/>
                </a:lnTo>
                <a:lnTo>
                  <a:pt x="940" y="463"/>
                </a:lnTo>
                <a:lnTo>
                  <a:pt x="937" y="469"/>
                </a:lnTo>
                <a:lnTo>
                  <a:pt x="936" y="475"/>
                </a:lnTo>
                <a:lnTo>
                  <a:pt x="936" y="479"/>
                </a:lnTo>
                <a:lnTo>
                  <a:pt x="937" y="485"/>
                </a:lnTo>
                <a:lnTo>
                  <a:pt x="939" y="490"/>
                </a:lnTo>
                <a:lnTo>
                  <a:pt x="943" y="494"/>
                </a:lnTo>
                <a:lnTo>
                  <a:pt x="950" y="498"/>
                </a:lnTo>
                <a:lnTo>
                  <a:pt x="954" y="501"/>
                </a:lnTo>
                <a:lnTo>
                  <a:pt x="960" y="503"/>
                </a:lnTo>
                <a:lnTo>
                  <a:pt x="966" y="503"/>
                </a:lnTo>
                <a:lnTo>
                  <a:pt x="972" y="506"/>
                </a:lnTo>
                <a:lnTo>
                  <a:pt x="977" y="513"/>
                </a:lnTo>
                <a:lnTo>
                  <a:pt x="981" y="518"/>
                </a:lnTo>
                <a:lnTo>
                  <a:pt x="986" y="521"/>
                </a:lnTo>
                <a:lnTo>
                  <a:pt x="990" y="524"/>
                </a:lnTo>
                <a:lnTo>
                  <a:pt x="993" y="523"/>
                </a:lnTo>
                <a:lnTo>
                  <a:pt x="996" y="523"/>
                </a:lnTo>
                <a:lnTo>
                  <a:pt x="1000" y="528"/>
                </a:lnTo>
                <a:lnTo>
                  <a:pt x="1001" y="529"/>
                </a:lnTo>
                <a:lnTo>
                  <a:pt x="1003" y="529"/>
                </a:lnTo>
                <a:lnTo>
                  <a:pt x="1004" y="531"/>
                </a:lnTo>
                <a:lnTo>
                  <a:pt x="1003" y="536"/>
                </a:lnTo>
                <a:lnTo>
                  <a:pt x="1007" y="541"/>
                </a:lnTo>
                <a:lnTo>
                  <a:pt x="1010" y="544"/>
                </a:lnTo>
                <a:lnTo>
                  <a:pt x="1014" y="546"/>
                </a:lnTo>
                <a:lnTo>
                  <a:pt x="1018" y="547"/>
                </a:lnTo>
                <a:lnTo>
                  <a:pt x="1021" y="552"/>
                </a:lnTo>
                <a:lnTo>
                  <a:pt x="1021" y="557"/>
                </a:lnTo>
                <a:lnTo>
                  <a:pt x="1020" y="562"/>
                </a:lnTo>
                <a:lnTo>
                  <a:pt x="1018" y="570"/>
                </a:lnTo>
                <a:lnTo>
                  <a:pt x="1013" y="570"/>
                </a:lnTo>
                <a:lnTo>
                  <a:pt x="1011" y="569"/>
                </a:lnTo>
                <a:lnTo>
                  <a:pt x="1008" y="569"/>
                </a:lnTo>
                <a:lnTo>
                  <a:pt x="1008" y="567"/>
                </a:lnTo>
                <a:lnTo>
                  <a:pt x="1011" y="564"/>
                </a:lnTo>
                <a:lnTo>
                  <a:pt x="1008" y="562"/>
                </a:lnTo>
                <a:lnTo>
                  <a:pt x="1003" y="564"/>
                </a:lnTo>
                <a:lnTo>
                  <a:pt x="999" y="564"/>
                </a:lnTo>
                <a:lnTo>
                  <a:pt x="999" y="560"/>
                </a:lnTo>
                <a:lnTo>
                  <a:pt x="996" y="557"/>
                </a:lnTo>
                <a:lnTo>
                  <a:pt x="989" y="557"/>
                </a:lnTo>
                <a:lnTo>
                  <a:pt x="984" y="560"/>
                </a:lnTo>
                <a:lnTo>
                  <a:pt x="981" y="565"/>
                </a:lnTo>
                <a:lnTo>
                  <a:pt x="977" y="567"/>
                </a:lnTo>
                <a:lnTo>
                  <a:pt x="973" y="570"/>
                </a:lnTo>
                <a:lnTo>
                  <a:pt x="972" y="574"/>
                </a:lnTo>
                <a:lnTo>
                  <a:pt x="973" y="579"/>
                </a:lnTo>
                <a:lnTo>
                  <a:pt x="977" y="582"/>
                </a:lnTo>
                <a:lnTo>
                  <a:pt x="977" y="586"/>
                </a:lnTo>
                <a:lnTo>
                  <a:pt x="979" y="591"/>
                </a:lnTo>
                <a:lnTo>
                  <a:pt x="983" y="594"/>
                </a:lnTo>
                <a:lnTo>
                  <a:pt x="990" y="596"/>
                </a:lnTo>
                <a:lnTo>
                  <a:pt x="997" y="597"/>
                </a:lnTo>
                <a:lnTo>
                  <a:pt x="1008" y="597"/>
                </a:lnTo>
                <a:lnTo>
                  <a:pt x="1016" y="596"/>
                </a:lnTo>
                <a:lnTo>
                  <a:pt x="1018" y="597"/>
                </a:lnTo>
                <a:lnTo>
                  <a:pt x="1020" y="600"/>
                </a:lnTo>
                <a:lnTo>
                  <a:pt x="1023" y="597"/>
                </a:lnTo>
                <a:lnTo>
                  <a:pt x="1026" y="596"/>
                </a:lnTo>
                <a:lnTo>
                  <a:pt x="1026" y="607"/>
                </a:lnTo>
                <a:lnTo>
                  <a:pt x="1031" y="609"/>
                </a:lnTo>
                <a:lnTo>
                  <a:pt x="1034" y="610"/>
                </a:lnTo>
                <a:lnTo>
                  <a:pt x="1040" y="611"/>
                </a:lnTo>
                <a:lnTo>
                  <a:pt x="1038" y="615"/>
                </a:lnTo>
                <a:lnTo>
                  <a:pt x="1035" y="620"/>
                </a:lnTo>
                <a:lnTo>
                  <a:pt x="1040" y="619"/>
                </a:lnTo>
                <a:lnTo>
                  <a:pt x="1045" y="619"/>
                </a:lnTo>
                <a:lnTo>
                  <a:pt x="1044" y="622"/>
                </a:lnTo>
                <a:lnTo>
                  <a:pt x="1043" y="629"/>
                </a:lnTo>
                <a:close/>
              </a:path>
            </a:pathLst>
          </a:custGeom>
          <a:solidFill>
            <a:srgbClr val="CCFFFF"/>
          </a:solidFill>
          <a:ln w="9525">
            <a:solidFill>
              <a:srgbClr val="001762"/>
            </a:solidFill>
            <a:round/>
            <a:headEnd/>
            <a:tailEnd/>
          </a:ln>
        </p:spPr>
        <p:txBody>
          <a:bodyPr/>
          <a:lstStyle/>
          <a:p>
            <a:endParaRPr lang="en-US"/>
          </a:p>
        </p:txBody>
      </p:sp>
      <p:sp>
        <p:nvSpPr>
          <p:cNvPr id="326794" name="Freeform 138"/>
          <p:cNvSpPr>
            <a:spLocks/>
          </p:cNvSpPr>
          <p:nvPr/>
        </p:nvSpPr>
        <p:spPr bwMode="auto">
          <a:xfrm>
            <a:off x="2747965" y="1318022"/>
            <a:ext cx="581025" cy="414338"/>
          </a:xfrm>
          <a:custGeom>
            <a:avLst/>
            <a:gdLst/>
            <a:ahLst/>
            <a:cxnLst>
              <a:cxn ang="0">
                <a:pos x="1041" y="689"/>
              </a:cxn>
              <a:cxn ang="0">
                <a:pos x="980" y="679"/>
              </a:cxn>
              <a:cxn ang="0">
                <a:pos x="942" y="726"/>
              </a:cxn>
              <a:cxn ang="0">
                <a:pos x="950" y="756"/>
              </a:cxn>
              <a:cxn ang="0">
                <a:pos x="888" y="782"/>
              </a:cxn>
              <a:cxn ang="0">
                <a:pos x="864" y="775"/>
              </a:cxn>
              <a:cxn ang="0">
                <a:pos x="820" y="776"/>
              </a:cxn>
              <a:cxn ang="0">
                <a:pos x="807" y="791"/>
              </a:cxn>
              <a:cxn ang="0">
                <a:pos x="791" y="842"/>
              </a:cxn>
              <a:cxn ang="0">
                <a:pos x="787" y="870"/>
              </a:cxn>
              <a:cxn ang="0">
                <a:pos x="726" y="897"/>
              </a:cxn>
              <a:cxn ang="0">
                <a:pos x="670" y="875"/>
              </a:cxn>
              <a:cxn ang="0">
                <a:pos x="601" y="892"/>
              </a:cxn>
              <a:cxn ang="0">
                <a:pos x="537" y="888"/>
              </a:cxn>
              <a:cxn ang="0">
                <a:pos x="489" y="935"/>
              </a:cxn>
              <a:cxn ang="0">
                <a:pos x="450" y="938"/>
              </a:cxn>
              <a:cxn ang="0">
                <a:pos x="456" y="887"/>
              </a:cxn>
              <a:cxn ang="0">
                <a:pos x="419" y="866"/>
              </a:cxn>
              <a:cxn ang="0">
                <a:pos x="365" y="845"/>
              </a:cxn>
              <a:cxn ang="0">
                <a:pos x="281" y="835"/>
              </a:cxn>
              <a:cxn ang="0">
                <a:pos x="119" y="835"/>
              </a:cxn>
              <a:cxn ang="0">
                <a:pos x="30" y="755"/>
              </a:cxn>
              <a:cxn ang="0">
                <a:pos x="0" y="689"/>
              </a:cxn>
              <a:cxn ang="0">
                <a:pos x="23" y="659"/>
              </a:cxn>
              <a:cxn ang="0">
                <a:pos x="62" y="640"/>
              </a:cxn>
              <a:cxn ang="0">
                <a:pos x="84" y="609"/>
              </a:cxn>
              <a:cxn ang="0">
                <a:pos x="138" y="574"/>
              </a:cxn>
              <a:cxn ang="0">
                <a:pos x="152" y="536"/>
              </a:cxn>
              <a:cxn ang="0">
                <a:pos x="173" y="521"/>
              </a:cxn>
              <a:cxn ang="0">
                <a:pos x="213" y="498"/>
              </a:cxn>
              <a:cxn ang="0">
                <a:pos x="253" y="478"/>
              </a:cxn>
              <a:cxn ang="0">
                <a:pos x="264" y="450"/>
              </a:cxn>
              <a:cxn ang="0">
                <a:pos x="230" y="405"/>
              </a:cxn>
              <a:cxn ang="0">
                <a:pos x="248" y="314"/>
              </a:cxn>
              <a:cxn ang="0">
                <a:pos x="224" y="244"/>
              </a:cxn>
              <a:cxn ang="0">
                <a:pos x="240" y="218"/>
              </a:cxn>
              <a:cxn ang="0">
                <a:pos x="308" y="185"/>
              </a:cxn>
              <a:cxn ang="0">
                <a:pos x="355" y="148"/>
              </a:cxn>
              <a:cxn ang="0">
                <a:pos x="409" y="149"/>
              </a:cxn>
              <a:cxn ang="0">
                <a:pos x="457" y="130"/>
              </a:cxn>
              <a:cxn ang="0">
                <a:pos x="490" y="102"/>
              </a:cxn>
              <a:cxn ang="0">
                <a:pos x="496" y="63"/>
              </a:cxn>
              <a:cxn ang="0">
                <a:pos x="604" y="45"/>
              </a:cxn>
              <a:cxn ang="0">
                <a:pos x="717" y="40"/>
              </a:cxn>
              <a:cxn ang="0">
                <a:pos x="625" y="93"/>
              </a:cxn>
              <a:cxn ang="0">
                <a:pos x="616" y="139"/>
              </a:cxn>
              <a:cxn ang="0">
                <a:pos x="670" y="174"/>
              </a:cxn>
              <a:cxn ang="0">
                <a:pos x="727" y="234"/>
              </a:cxn>
              <a:cxn ang="0">
                <a:pos x="746" y="294"/>
              </a:cxn>
              <a:cxn ang="0">
                <a:pos x="784" y="373"/>
              </a:cxn>
              <a:cxn ang="0">
                <a:pos x="834" y="391"/>
              </a:cxn>
              <a:cxn ang="0">
                <a:pos x="858" y="355"/>
              </a:cxn>
              <a:cxn ang="0">
                <a:pos x="883" y="389"/>
              </a:cxn>
              <a:cxn ang="0">
                <a:pos x="908" y="406"/>
              </a:cxn>
              <a:cxn ang="0">
                <a:pos x="929" y="421"/>
              </a:cxn>
              <a:cxn ang="0">
                <a:pos x="940" y="463"/>
              </a:cxn>
              <a:cxn ang="0">
                <a:pos x="981" y="518"/>
              </a:cxn>
              <a:cxn ang="0">
                <a:pos x="1018" y="547"/>
              </a:cxn>
              <a:cxn ang="0">
                <a:pos x="999" y="560"/>
              </a:cxn>
              <a:cxn ang="0">
                <a:pos x="990" y="596"/>
              </a:cxn>
              <a:cxn ang="0">
                <a:pos x="1035" y="620"/>
              </a:cxn>
            </a:cxnLst>
            <a:rect l="0" t="0" r="r" b="b"/>
            <a:pathLst>
              <a:path w="1045" h="962">
                <a:moveTo>
                  <a:pt x="1043" y="629"/>
                </a:moveTo>
                <a:lnTo>
                  <a:pt x="1040" y="635"/>
                </a:lnTo>
                <a:lnTo>
                  <a:pt x="1031" y="639"/>
                </a:lnTo>
                <a:lnTo>
                  <a:pt x="1034" y="642"/>
                </a:lnTo>
                <a:lnTo>
                  <a:pt x="1041" y="644"/>
                </a:lnTo>
                <a:lnTo>
                  <a:pt x="1044" y="646"/>
                </a:lnTo>
                <a:lnTo>
                  <a:pt x="1041" y="654"/>
                </a:lnTo>
                <a:lnTo>
                  <a:pt x="1038" y="660"/>
                </a:lnTo>
                <a:lnTo>
                  <a:pt x="1038" y="660"/>
                </a:lnTo>
                <a:lnTo>
                  <a:pt x="1040" y="662"/>
                </a:lnTo>
                <a:lnTo>
                  <a:pt x="1038" y="669"/>
                </a:lnTo>
                <a:lnTo>
                  <a:pt x="1038" y="684"/>
                </a:lnTo>
                <a:lnTo>
                  <a:pt x="1041" y="689"/>
                </a:lnTo>
                <a:lnTo>
                  <a:pt x="1041" y="696"/>
                </a:lnTo>
                <a:lnTo>
                  <a:pt x="1034" y="699"/>
                </a:lnTo>
                <a:lnTo>
                  <a:pt x="1028" y="699"/>
                </a:lnTo>
                <a:lnTo>
                  <a:pt x="1027" y="692"/>
                </a:lnTo>
                <a:lnTo>
                  <a:pt x="1026" y="685"/>
                </a:lnTo>
                <a:lnTo>
                  <a:pt x="1021" y="677"/>
                </a:lnTo>
                <a:lnTo>
                  <a:pt x="1017" y="675"/>
                </a:lnTo>
                <a:lnTo>
                  <a:pt x="1010" y="679"/>
                </a:lnTo>
                <a:lnTo>
                  <a:pt x="1000" y="680"/>
                </a:lnTo>
                <a:lnTo>
                  <a:pt x="996" y="676"/>
                </a:lnTo>
                <a:lnTo>
                  <a:pt x="991" y="675"/>
                </a:lnTo>
                <a:lnTo>
                  <a:pt x="986" y="677"/>
                </a:lnTo>
                <a:lnTo>
                  <a:pt x="980" y="679"/>
                </a:lnTo>
                <a:lnTo>
                  <a:pt x="976" y="687"/>
                </a:lnTo>
                <a:lnTo>
                  <a:pt x="974" y="695"/>
                </a:lnTo>
                <a:lnTo>
                  <a:pt x="980" y="697"/>
                </a:lnTo>
                <a:lnTo>
                  <a:pt x="984" y="696"/>
                </a:lnTo>
                <a:lnTo>
                  <a:pt x="986" y="700"/>
                </a:lnTo>
                <a:lnTo>
                  <a:pt x="981" y="702"/>
                </a:lnTo>
                <a:lnTo>
                  <a:pt x="973" y="707"/>
                </a:lnTo>
                <a:lnTo>
                  <a:pt x="967" y="709"/>
                </a:lnTo>
                <a:lnTo>
                  <a:pt x="963" y="712"/>
                </a:lnTo>
                <a:lnTo>
                  <a:pt x="959" y="716"/>
                </a:lnTo>
                <a:lnTo>
                  <a:pt x="954" y="719"/>
                </a:lnTo>
                <a:lnTo>
                  <a:pt x="949" y="721"/>
                </a:lnTo>
                <a:lnTo>
                  <a:pt x="942" y="726"/>
                </a:lnTo>
                <a:lnTo>
                  <a:pt x="935" y="729"/>
                </a:lnTo>
                <a:lnTo>
                  <a:pt x="927" y="727"/>
                </a:lnTo>
                <a:lnTo>
                  <a:pt x="922" y="731"/>
                </a:lnTo>
                <a:lnTo>
                  <a:pt x="918" y="737"/>
                </a:lnTo>
                <a:lnTo>
                  <a:pt x="916" y="741"/>
                </a:lnTo>
                <a:lnTo>
                  <a:pt x="919" y="741"/>
                </a:lnTo>
                <a:lnTo>
                  <a:pt x="927" y="736"/>
                </a:lnTo>
                <a:lnTo>
                  <a:pt x="935" y="732"/>
                </a:lnTo>
                <a:lnTo>
                  <a:pt x="936" y="736"/>
                </a:lnTo>
                <a:lnTo>
                  <a:pt x="939" y="744"/>
                </a:lnTo>
                <a:lnTo>
                  <a:pt x="945" y="745"/>
                </a:lnTo>
                <a:lnTo>
                  <a:pt x="950" y="749"/>
                </a:lnTo>
                <a:lnTo>
                  <a:pt x="950" y="756"/>
                </a:lnTo>
                <a:lnTo>
                  <a:pt x="946" y="759"/>
                </a:lnTo>
                <a:lnTo>
                  <a:pt x="946" y="765"/>
                </a:lnTo>
                <a:lnTo>
                  <a:pt x="943" y="767"/>
                </a:lnTo>
                <a:lnTo>
                  <a:pt x="935" y="772"/>
                </a:lnTo>
                <a:lnTo>
                  <a:pt x="929" y="777"/>
                </a:lnTo>
                <a:lnTo>
                  <a:pt x="923" y="781"/>
                </a:lnTo>
                <a:lnTo>
                  <a:pt x="920" y="786"/>
                </a:lnTo>
                <a:lnTo>
                  <a:pt x="913" y="787"/>
                </a:lnTo>
                <a:lnTo>
                  <a:pt x="908" y="790"/>
                </a:lnTo>
                <a:lnTo>
                  <a:pt x="902" y="789"/>
                </a:lnTo>
                <a:lnTo>
                  <a:pt x="899" y="786"/>
                </a:lnTo>
                <a:lnTo>
                  <a:pt x="895" y="785"/>
                </a:lnTo>
                <a:lnTo>
                  <a:pt x="888" y="782"/>
                </a:lnTo>
                <a:lnTo>
                  <a:pt x="885" y="779"/>
                </a:lnTo>
                <a:lnTo>
                  <a:pt x="883" y="774"/>
                </a:lnTo>
                <a:lnTo>
                  <a:pt x="881" y="769"/>
                </a:lnTo>
                <a:lnTo>
                  <a:pt x="879" y="765"/>
                </a:lnTo>
                <a:lnTo>
                  <a:pt x="879" y="755"/>
                </a:lnTo>
                <a:lnTo>
                  <a:pt x="875" y="752"/>
                </a:lnTo>
                <a:lnTo>
                  <a:pt x="869" y="755"/>
                </a:lnTo>
                <a:lnTo>
                  <a:pt x="864" y="757"/>
                </a:lnTo>
                <a:lnTo>
                  <a:pt x="865" y="760"/>
                </a:lnTo>
                <a:lnTo>
                  <a:pt x="869" y="762"/>
                </a:lnTo>
                <a:lnTo>
                  <a:pt x="866" y="766"/>
                </a:lnTo>
                <a:lnTo>
                  <a:pt x="864" y="771"/>
                </a:lnTo>
                <a:lnTo>
                  <a:pt x="864" y="775"/>
                </a:lnTo>
                <a:lnTo>
                  <a:pt x="858" y="777"/>
                </a:lnTo>
                <a:lnTo>
                  <a:pt x="855" y="776"/>
                </a:lnTo>
                <a:lnTo>
                  <a:pt x="852" y="770"/>
                </a:lnTo>
                <a:lnTo>
                  <a:pt x="848" y="767"/>
                </a:lnTo>
                <a:lnTo>
                  <a:pt x="844" y="769"/>
                </a:lnTo>
                <a:lnTo>
                  <a:pt x="848" y="772"/>
                </a:lnTo>
                <a:lnTo>
                  <a:pt x="848" y="776"/>
                </a:lnTo>
                <a:lnTo>
                  <a:pt x="844" y="781"/>
                </a:lnTo>
                <a:lnTo>
                  <a:pt x="841" y="784"/>
                </a:lnTo>
                <a:lnTo>
                  <a:pt x="834" y="780"/>
                </a:lnTo>
                <a:lnTo>
                  <a:pt x="828" y="780"/>
                </a:lnTo>
                <a:lnTo>
                  <a:pt x="824" y="779"/>
                </a:lnTo>
                <a:lnTo>
                  <a:pt x="820" y="776"/>
                </a:lnTo>
                <a:lnTo>
                  <a:pt x="814" y="772"/>
                </a:lnTo>
                <a:lnTo>
                  <a:pt x="810" y="770"/>
                </a:lnTo>
                <a:lnTo>
                  <a:pt x="805" y="766"/>
                </a:lnTo>
                <a:lnTo>
                  <a:pt x="804" y="770"/>
                </a:lnTo>
                <a:lnTo>
                  <a:pt x="804" y="774"/>
                </a:lnTo>
                <a:lnTo>
                  <a:pt x="800" y="776"/>
                </a:lnTo>
                <a:lnTo>
                  <a:pt x="805" y="777"/>
                </a:lnTo>
                <a:lnTo>
                  <a:pt x="811" y="781"/>
                </a:lnTo>
                <a:lnTo>
                  <a:pt x="817" y="781"/>
                </a:lnTo>
                <a:lnTo>
                  <a:pt x="818" y="784"/>
                </a:lnTo>
                <a:lnTo>
                  <a:pt x="815" y="786"/>
                </a:lnTo>
                <a:lnTo>
                  <a:pt x="811" y="789"/>
                </a:lnTo>
                <a:lnTo>
                  <a:pt x="807" y="791"/>
                </a:lnTo>
                <a:lnTo>
                  <a:pt x="810" y="795"/>
                </a:lnTo>
                <a:lnTo>
                  <a:pt x="807" y="800"/>
                </a:lnTo>
                <a:lnTo>
                  <a:pt x="802" y="802"/>
                </a:lnTo>
                <a:lnTo>
                  <a:pt x="804" y="807"/>
                </a:lnTo>
                <a:lnTo>
                  <a:pt x="798" y="811"/>
                </a:lnTo>
                <a:lnTo>
                  <a:pt x="795" y="813"/>
                </a:lnTo>
                <a:lnTo>
                  <a:pt x="794" y="816"/>
                </a:lnTo>
                <a:lnTo>
                  <a:pt x="793" y="821"/>
                </a:lnTo>
                <a:lnTo>
                  <a:pt x="793" y="826"/>
                </a:lnTo>
                <a:lnTo>
                  <a:pt x="791" y="830"/>
                </a:lnTo>
                <a:lnTo>
                  <a:pt x="788" y="835"/>
                </a:lnTo>
                <a:lnTo>
                  <a:pt x="790" y="838"/>
                </a:lnTo>
                <a:lnTo>
                  <a:pt x="791" y="842"/>
                </a:lnTo>
                <a:lnTo>
                  <a:pt x="793" y="848"/>
                </a:lnTo>
                <a:lnTo>
                  <a:pt x="794" y="850"/>
                </a:lnTo>
                <a:lnTo>
                  <a:pt x="797" y="850"/>
                </a:lnTo>
                <a:lnTo>
                  <a:pt x="801" y="851"/>
                </a:lnTo>
                <a:lnTo>
                  <a:pt x="802" y="851"/>
                </a:lnTo>
                <a:lnTo>
                  <a:pt x="807" y="852"/>
                </a:lnTo>
                <a:lnTo>
                  <a:pt x="810" y="853"/>
                </a:lnTo>
                <a:lnTo>
                  <a:pt x="810" y="858"/>
                </a:lnTo>
                <a:lnTo>
                  <a:pt x="807" y="861"/>
                </a:lnTo>
                <a:lnTo>
                  <a:pt x="801" y="863"/>
                </a:lnTo>
                <a:lnTo>
                  <a:pt x="794" y="863"/>
                </a:lnTo>
                <a:lnTo>
                  <a:pt x="791" y="866"/>
                </a:lnTo>
                <a:lnTo>
                  <a:pt x="787" y="870"/>
                </a:lnTo>
                <a:lnTo>
                  <a:pt x="783" y="875"/>
                </a:lnTo>
                <a:lnTo>
                  <a:pt x="778" y="877"/>
                </a:lnTo>
                <a:lnTo>
                  <a:pt x="771" y="876"/>
                </a:lnTo>
                <a:lnTo>
                  <a:pt x="761" y="876"/>
                </a:lnTo>
                <a:lnTo>
                  <a:pt x="757" y="878"/>
                </a:lnTo>
                <a:lnTo>
                  <a:pt x="754" y="881"/>
                </a:lnTo>
                <a:lnTo>
                  <a:pt x="751" y="885"/>
                </a:lnTo>
                <a:lnTo>
                  <a:pt x="748" y="888"/>
                </a:lnTo>
                <a:lnTo>
                  <a:pt x="746" y="891"/>
                </a:lnTo>
                <a:lnTo>
                  <a:pt x="741" y="896"/>
                </a:lnTo>
                <a:lnTo>
                  <a:pt x="736" y="893"/>
                </a:lnTo>
                <a:lnTo>
                  <a:pt x="730" y="896"/>
                </a:lnTo>
                <a:lnTo>
                  <a:pt x="726" y="897"/>
                </a:lnTo>
                <a:lnTo>
                  <a:pt x="720" y="898"/>
                </a:lnTo>
                <a:lnTo>
                  <a:pt x="716" y="900"/>
                </a:lnTo>
                <a:lnTo>
                  <a:pt x="710" y="901"/>
                </a:lnTo>
                <a:lnTo>
                  <a:pt x="706" y="902"/>
                </a:lnTo>
                <a:lnTo>
                  <a:pt x="702" y="898"/>
                </a:lnTo>
                <a:lnTo>
                  <a:pt x="699" y="896"/>
                </a:lnTo>
                <a:lnTo>
                  <a:pt x="695" y="895"/>
                </a:lnTo>
                <a:lnTo>
                  <a:pt x="690" y="895"/>
                </a:lnTo>
                <a:lnTo>
                  <a:pt x="683" y="893"/>
                </a:lnTo>
                <a:lnTo>
                  <a:pt x="680" y="887"/>
                </a:lnTo>
                <a:lnTo>
                  <a:pt x="679" y="881"/>
                </a:lnTo>
                <a:lnTo>
                  <a:pt x="673" y="877"/>
                </a:lnTo>
                <a:lnTo>
                  <a:pt x="670" y="875"/>
                </a:lnTo>
                <a:lnTo>
                  <a:pt x="665" y="877"/>
                </a:lnTo>
                <a:lnTo>
                  <a:pt x="659" y="875"/>
                </a:lnTo>
                <a:lnTo>
                  <a:pt x="650" y="873"/>
                </a:lnTo>
                <a:lnTo>
                  <a:pt x="646" y="876"/>
                </a:lnTo>
                <a:lnTo>
                  <a:pt x="639" y="877"/>
                </a:lnTo>
                <a:lnTo>
                  <a:pt x="633" y="877"/>
                </a:lnTo>
                <a:lnTo>
                  <a:pt x="628" y="882"/>
                </a:lnTo>
                <a:lnTo>
                  <a:pt x="626" y="888"/>
                </a:lnTo>
                <a:lnTo>
                  <a:pt x="625" y="892"/>
                </a:lnTo>
                <a:lnTo>
                  <a:pt x="621" y="892"/>
                </a:lnTo>
                <a:lnTo>
                  <a:pt x="615" y="887"/>
                </a:lnTo>
                <a:lnTo>
                  <a:pt x="608" y="888"/>
                </a:lnTo>
                <a:lnTo>
                  <a:pt x="601" y="892"/>
                </a:lnTo>
                <a:lnTo>
                  <a:pt x="597" y="896"/>
                </a:lnTo>
                <a:lnTo>
                  <a:pt x="587" y="896"/>
                </a:lnTo>
                <a:lnTo>
                  <a:pt x="581" y="897"/>
                </a:lnTo>
                <a:lnTo>
                  <a:pt x="579" y="891"/>
                </a:lnTo>
                <a:lnTo>
                  <a:pt x="570" y="890"/>
                </a:lnTo>
                <a:lnTo>
                  <a:pt x="562" y="891"/>
                </a:lnTo>
                <a:lnTo>
                  <a:pt x="560" y="886"/>
                </a:lnTo>
                <a:lnTo>
                  <a:pt x="554" y="886"/>
                </a:lnTo>
                <a:lnTo>
                  <a:pt x="548" y="883"/>
                </a:lnTo>
                <a:lnTo>
                  <a:pt x="544" y="880"/>
                </a:lnTo>
                <a:lnTo>
                  <a:pt x="540" y="878"/>
                </a:lnTo>
                <a:lnTo>
                  <a:pt x="540" y="882"/>
                </a:lnTo>
                <a:lnTo>
                  <a:pt x="537" y="888"/>
                </a:lnTo>
                <a:lnTo>
                  <a:pt x="531" y="890"/>
                </a:lnTo>
                <a:lnTo>
                  <a:pt x="527" y="893"/>
                </a:lnTo>
                <a:lnTo>
                  <a:pt x="521" y="898"/>
                </a:lnTo>
                <a:lnTo>
                  <a:pt x="520" y="901"/>
                </a:lnTo>
                <a:lnTo>
                  <a:pt x="518" y="905"/>
                </a:lnTo>
                <a:lnTo>
                  <a:pt x="514" y="911"/>
                </a:lnTo>
                <a:lnTo>
                  <a:pt x="508" y="912"/>
                </a:lnTo>
                <a:lnTo>
                  <a:pt x="504" y="918"/>
                </a:lnTo>
                <a:lnTo>
                  <a:pt x="504" y="925"/>
                </a:lnTo>
                <a:lnTo>
                  <a:pt x="498" y="921"/>
                </a:lnTo>
                <a:lnTo>
                  <a:pt x="496" y="927"/>
                </a:lnTo>
                <a:lnTo>
                  <a:pt x="493" y="931"/>
                </a:lnTo>
                <a:lnTo>
                  <a:pt x="489" y="935"/>
                </a:lnTo>
                <a:lnTo>
                  <a:pt x="483" y="940"/>
                </a:lnTo>
                <a:lnTo>
                  <a:pt x="487" y="943"/>
                </a:lnTo>
                <a:lnTo>
                  <a:pt x="487" y="956"/>
                </a:lnTo>
                <a:lnTo>
                  <a:pt x="484" y="958"/>
                </a:lnTo>
                <a:lnTo>
                  <a:pt x="480" y="957"/>
                </a:lnTo>
                <a:lnTo>
                  <a:pt x="476" y="960"/>
                </a:lnTo>
                <a:lnTo>
                  <a:pt x="470" y="962"/>
                </a:lnTo>
                <a:lnTo>
                  <a:pt x="464" y="962"/>
                </a:lnTo>
                <a:lnTo>
                  <a:pt x="462" y="956"/>
                </a:lnTo>
                <a:lnTo>
                  <a:pt x="459" y="952"/>
                </a:lnTo>
                <a:lnTo>
                  <a:pt x="460" y="946"/>
                </a:lnTo>
                <a:lnTo>
                  <a:pt x="456" y="940"/>
                </a:lnTo>
                <a:lnTo>
                  <a:pt x="450" y="938"/>
                </a:lnTo>
                <a:lnTo>
                  <a:pt x="446" y="937"/>
                </a:lnTo>
                <a:lnTo>
                  <a:pt x="446" y="932"/>
                </a:lnTo>
                <a:lnTo>
                  <a:pt x="442" y="927"/>
                </a:lnTo>
                <a:lnTo>
                  <a:pt x="443" y="923"/>
                </a:lnTo>
                <a:lnTo>
                  <a:pt x="447" y="917"/>
                </a:lnTo>
                <a:lnTo>
                  <a:pt x="453" y="916"/>
                </a:lnTo>
                <a:lnTo>
                  <a:pt x="453" y="906"/>
                </a:lnTo>
                <a:lnTo>
                  <a:pt x="454" y="903"/>
                </a:lnTo>
                <a:lnTo>
                  <a:pt x="460" y="905"/>
                </a:lnTo>
                <a:lnTo>
                  <a:pt x="466" y="901"/>
                </a:lnTo>
                <a:lnTo>
                  <a:pt x="463" y="893"/>
                </a:lnTo>
                <a:lnTo>
                  <a:pt x="462" y="888"/>
                </a:lnTo>
                <a:lnTo>
                  <a:pt x="456" y="887"/>
                </a:lnTo>
                <a:lnTo>
                  <a:pt x="459" y="878"/>
                </a:lnTo>
                <a:lnTo>
                  <a:pt x="453" y="873"/>
                </a:lnTo>
                <a:lnTo>
                  <a:pt x="446" y="875"/>
                </a:lnTo>
                <a:lnTo>
                  <a:pt x="443" y="877"/>
                </a:lnTo>
                <a:lnTo>
                  <a:pt x="440" y="882"/>
                </a:lnTo>
                <a:lnTo>
                  <a:pt x="439" y="887"/>
                </a:lnTo>
                <a:lnTo>
                  <a:pt x="435" y="883"/>
                </a:lnTo>
                <a:lnTo>
                  <a:pt x="430" y="881"/>
                </a:lnTo>
                <a:lnTo>
                  <a:pt x="423" y="882"/>
                </a:lnTo>
                <a:lnTo>
                  <a:pt x="420" y="876"/>
                </a:lnTo>
                <a:lnTo>
                  <a:pt x="423" y="873"/>
                </a:lnTo>
                <a:lnTo>
                  <a:pt x="425" y="871"/>
                </a:lnTo>
                <a:lnTo>
                  <a:pt x="419" y="866"/>
                </a:lnTo>
                <a:lnTo>
                  <a:pt x="422" y="861"/>
                </a:lnTo>
                <a:lnTo>
                  <a:pt x="425" y="857"/>
                </a:lnTo>
                <a:lnTo>
                  <a:pt x="422" y="848"/>
                </a:lnTo>
                <a:lnTo>
                  <a:pt x="418" y="846"/>
                </a:lnTo>
                <a:lnTo>
                  <a:pt x="413" y="852"/>
                </a:lnTo>
                <a:lnTo>
                  <a:pt x="409" y="856"/>
                </a:lnTo>
                <a:lnTo>
                  <a:pt x="405" y="858"/>
                </a:lnTo>
                <a:lnTo>
                  <a:pt x="400" y="858"/>
                </a:lnTo>
                <a:lnTo>
                  <a:pt x="395" y="861"/>
                </a:lnTo>
                <a:lnTo>
                  <a:pt x="388" y="860"/>
                </a:lnTo>
                <a:lnTo>
                  <a:pt x="379" y="853"/>
                </a:lnTo>
                <a:lnTo>
                  <a:pt x="369" y="850"/>
                </a:lnTo>
                <a:lnTo>
                  <a:pt x="365" y="845"/>
                </a:lnTo>
                <a:lnTo>
                  <a:pt x="361" y="838"/>
                </a:lnTo>
                <a:lnTo>
                  <a:pt x="358" y="833"/>
                </a:lnTo>
                <a:lnTo>
                  <a:pt x="354" y="837"/>
                </a:lnTo>
                <a:lnTo>
                  <a:pt x="351" y="832"/>
                </a:lnTo>
                <a:lnTo>
                  <a:pt x="342" y="832"/>
                </a:lnTo>
                <a:lnTo>
                  <a:pt x="337" y="831"/>
                </a:lnTo>
                <a:lnTo>
                  <a:pt x="329" y="826"/>
                </a:lnTo>
                <a:lnTo>
                  <a:pt x="321" y="822"/>
                </a:lnTo>
                <a:lnTo>
                  <a:pt x="311" y="826"/>
                </a:lnTo>
                <a:lnTo>
                  <a:pt x="305" y="828"/>
                </a:lnTo>
                <a:lnTo>
                  <a:pt x="295" y="828"/>
                </a:lnTo>
                <a:lnTo>
                  <a:pt x="287" y="830"/>
                </a:lnTo>
                <a:lnTo>
                  <a:pt x="281" y="835"/>
                </a:lnTo>
                <a:lnTo>
                  <a:pt x="274" y="840"/>
                </a:lnTo>
                <a:lnTo>
                  <a:pt x="270" y="845"/>
                </a:lnTo>
                <a:lnTo>
                  <a:pt x="263" y="848"/>
                </a:lnTo>
                <a:lnTo>
                  <a:pt x="248" y="848"/>
                </a:lnTo>
                <a:lnTo>
                  <a:pt x="243" y="845"/>
                </a:lnTo>
                <a:lnTo>
                  <a:pt x="233" y="842"/>
                </a:lnTo>
                <a:lnTo>
                  <a:pt x="221" y="838"/>
                </a:lnTo>
                <a:lnTo>
                  <a:pt x="204" y="840"/>
                </a:lnTo>
                <a:lnTo>
                  <a:pt x="187" y="838"/>
                </a:lnTo>
                <a:lnTo>
                  <a:pt x="170" y="837"/>
                </a:lnTo>
                <a:lnTo>
                  <a:pt x="155" y="837"/>
                </a:lnTo>
                <a:lnTo>
                  <a:pt x="139" y="838"/>
                </a:lnTo>
                <a:lnTo>
                  <a:pt x="119" y="835"/>
                </a:lnTo>
                <a:lnTo>
                  <a:pt x="105" y="836"/>
                </a:lnTo>
                <a:lnTo>
                  <a:pt x="92" y="835"/>
                </a:lnTo>
                <a:lnTo>
                  <a:pt x="31" y="835"/>
                </a:lnTo>
                <a:lnTo>
                  <a:pt x="18" y="831"/>
                </a:lnTo>
                <a:lnTo>
                  <a:pt x="17" y="818"/>
                </a:lnTo>
                <a:lnTo>
                  <a:pt x="21" y="811"/>
                </a:lnTo>
                <a:lnTo>
                  <a:pt x="28" y="801"/>
                </a:lnTo>
                <a:lnTo>
                  <a:pt x="37" y="790"/>
                </a:lnTo>
                <a:lnTo>
                  <a:pt x="42" y="784"/>
                </a:lnTo>
                <a:lnTo>
                  <a:pt x="41" y="774"/>
                </a:lnTo>
                <a:lnTo>
                  <a:pt x="37" y="770"/>
                </a:lnTo>
                <a:lnTo>
                  <a:pt x="33" y="762"/>
                </a:lnTo>
                <a:lnTo>
                  <a:pt x="30" y="755"/>
                </a:lnTo>
                <a:lnTo>
                  <a:pt x="33" y="745"/>
                </a:lnTo>
                <a:lnTo>
                  <a:pt x="34" y="742"/>
                </a:lnTo>
                <a:lnTo>
                  <a:pt x="33" y="729"/>
                </a:lnTo>
                <a:lnTo>
                  <a:pt x="30" y="717"/>
                </a:lnTo>
                <a:lnTo>
                  <a:pt x="27" y="711"/>
                </a:lnTo>
                <a:lnTo>
                  <a:pt x="25" y="709"/>
                </a:lnTo>
                <a:lnTo>
                  <a:pt x="20" y="702"/>
                </a:lnTo>
                <a:lnTo>
                  <a:pt x="17" y="700"/>
                </a:lnTo>
                <a:lnTo>
                  <a:pt x="17" y="700"/>
                </a:lnTo>
                <a:lnTo>
                  <a:pt x="8" y="694"/>
                </a:lnTo>
                <a:lnTo>
                  <a:pt x="3" y="691"/>
                </a:lnTo>
                <a:lnTo>
                  <a:pt x="1" y="691"/>
                </a:lnTo>
                <a:lnTo>
                  <a:pt x="0" y="689"/>
                </a:lnTo>
                <a:lnTo>
                  <a:pt x="0" y="686"/>
                </a:lnTo>
                <a:lnTo>
                  <a:pt x="1" y="684"/>
                </a:lnTo>
                <a:lnTo>
                  <a:pt x="3" y="681"/>
                </a:lnTo>
                <a:lnTo>
                  <a:pt x="8" y="677"/>
                </a:lnTo>
                <a:lnTo>
                  <a:pt x="10" y="675"/>
                </a:lnTo>
                <a:lnTo>
                  <a:pt x="11" y="674"/>
                </a:lnTo>
                <a:lnTo>
                  <a:pt x="17" y="672"/>
                </a:lnTo>
                <a:lnTo>
                  <a:pt x="20" y="672"/>
                </a:lnTo>
                <a:lnTo>
                  <a:pt x="20" y="671"/>
                </a:lnTo>
                <a:lnTo>
                  <a:pt x="21" y="667"/>
                </a:lnTo>
                <a:lnTo>
                  <a:pt x="23" y="665"/>
                </a:lnTo>
                <a:lnTo>
                  <a:pt x="21" y="660"/>
                </a:lnTo>
                <a:lnTo>
                  <a:pt x="23" y="659"/>
                </a:lnTo>
                <a:lnTo>
                  <a:pt x="25" y="659"/>
                </a:lnTo>
                <a:lnTo>
                  <a:pt x="28" y="660"/>
                </a:lnTo>
                <a:lnTo>
                  <a:pt x="31" y="660"/>
                </a:lnTo>
                <a:lnTo>
                  <a:pt x="33" y="659"/>
                </a:lnTo>
                <a:lnTo>
                  <a:pt x="34" y="652"/>
                </a:lnTo>
                <a:lnTo>
                  <a:pt x="34" y="650"/>
                </a:lnTo>
                <a:lnTo>
                  <a:pt x="38" y="646"/>
                </a:lnTo>
                <a:lnTo>
                  <a:pt x="40" y="645"/>
                </a:lnTo>
                <a:lnTo>
                  <a:pt x="52" y="639"/>
                </a:lnTo>
                <a:lnTo>
                  <a:pt x="55" y="635"/>
                </a:lnTo>
                <a:lnTo>
                  <a:pt x="58" y="635"/>
                </a:lnTo>
                <a:lnTo>
                  <a:pt x="60" y="637"/>
                </a:lnTo>
                <a:lnTo>
                  <a:pt x="62" y="640"/>
                </a:lnTo>
                <a:lnTo>
                  <a:pt x="67" y="640"/>
                </a:lnTo>
                <a:lnTo>
                  <a:pt x="69" y="637"/>
                </a:lnTo>
                <a:lnTo>
                  <a:pt x="72" y="634"/>
                </a:lnTo>
                <a:lnTo>
                  <a:pt x="72" y="632"/>
                </a:lnTo>
                <a:lnTo>
                  <a:pt x="69" y="630"/>
                </a:lnTo>
                <a:lnTo>
                  <a:pt x="69" y="629"/>
                </a:lnTo>
                <a:lnTo>
                  <a:pt x="71" y="627"/>
                </a:lnTo>
                <a:lnTo>
                  <a:pt x="77" y="626"/>
                </a:lnTo>
                <a:lnTo>
                  <a:pt x="77" y="621"/>
                </a:lnTo>
                <a:lnTo>
                  <a:pt x="78" y="615"/>
                </a:lnTo>
                <a:lnTo>
                  <a:pt x="78" y="612"/>
                </a:lnTo>
                <a:lnTo>
                  <a:pt x="79" y="610"/>
                </a:lnTo>
                <a:lnTo>
                  <a:pt x="84" y="609"/>
                </a:lnTo>
                <a:lnTo>
                  <a:pt x="88" y="605"/>
                </a:lnTo>
                <a:lnTo>
                  <a:pt x="92" y="605"/>
                </a:lnTo>
                <a:lnTo>
                  <a:pt x="95" y="604"/>
                </a:lnTo>
                <a:lnTo>
                  <a:pt x="106" y="595"/>
                </a:lnTo>
                <a:lnTo>
                  <a:pt x="106" y="595"/>
                </a:lnTo>
                <a:lnTo>
                  <a:pt x="111" y="591"/>
                </a:lnTo>
                <a:lnTo>
                  <a:pt x="114" y="586"/>
                </a:lnTo>
                <a:lnTo>
                  <a:pt x="119" y="580"/>
                </a:lnTo>
                <a:lnTo>
                  <a:pt x="122" y="576"/>
                </a:lnTo>
                <a:lnTo>
                  <a:pt x="125" y="575"/>
                </a:lnTo>
                <a:lnTo>
                  <a:pt x="129" y="575"/>
                </a:lnTo>
                <a:lnTo>
                  <a:pt x="135" y="572"/>
                </a:lnTo>
                <a:lnTo>
                  <a:pt x="138" y="574"/>
                </a:lnTo>
                <a:lnTo>
                  <a:pt x="139" y="572"/>
                </a:lnTo>
                <a:lnTo>
                  <a:pt x="139" y="571"/>
                </a:lnTo>
                <a:lnTo>
                  <a:pt x="136" y="569"/>
                </a:lnTo>
                <a:lnTo>
                  <a:pt x="133" y="562"/>
                </a:lnTo>
                <a:lnTo>
                  <a:pt x="132" y="561"/>
                </a:lnTo>
                <a:lnTo>
                  <a:pt x="133" y="559"/>
                </a:lnTo>
                <a:lnTo>
                  <a:pt x="141" y="559"/>
                </a:lnTo>
                <a:lnTo>
                  <a:pt x="143" y="557"/>
                </a:lnTo>
                <a:lnTo>
                  <a:pt x="145" y="555"/>
                </a:lnTo>
                <a:lnTo>
                  <a:pt x="143" y="552"/>
                </a:lnTo>
                <a:lnTo>
                  <a:pt x="145" y="549"/>
                </a:lnTo>
                <a:lnTo>
                  <a:pt x="152" y="541"/>
                </a:lnTo>
                <a:lnTo>
                  <a:pt x="152" y="536"/>
                </a:lnTo>
                <a:lnTo>
                  <a:pt x="153" y="535"/>
                </a:lnTo>
                <a:lnTo>
                  <a:pt x="158" y="535"/>
                </a:lnTo>
                <a:lnTo>
                  <a:pt x="160" y="534"/>
                </a:lnTo>
                <a:lnTo>
                  <a:pt x="162" y="535"/>
                </a:lnTo>
                <a:lnTo>
                  <a:pt x="165" y="536"/>
                </a:lnTo>
                <a:lnTo>
                  <a:pt x="166" y="536"/>
                </a:lnTo>
                <a:lnTo>
                  <a:pt x="169" y="534"/>
                </a:lnTo>
                <a:lnTo>
                  <a:pt x="169" y="531"/>
                </a:lnTo>
                <a:lnTo>
                  <a:pt x="166" y="528"/>
                </a:lnTo>
                <a:lnTo>
                  <a:pt x="166" y="525"/>
                </a:lnTo>
                <a:lnTo>
                  <a:pt x="167" y="524"/>
                </a:lnTo>
                <a:lnTo>
                  <a:pt x="170" y="521"/>
                </a:lnTo>
                <a:lnTo>
                  <a:pt x="173" y="521"/>
                </a:lnTo>
                <a:lnTo>
                  <a:pt x="177" y="518"/>
                </a:lnTo>
                <a:lnTo>
                  <a:pt x="183" y="516"/>
                </a:lnTo>
                <a:lnTo>
                  <a:pt x="185" y="516"/>
                </a:lnTo>
                <a:lnTo>
                  <a:pt x="186" y="515"/>
                </a:lnTo>
                <a:lnTo>
                  <a:pt x="186" y="510"/>
                </a:lnTo>
                <a:lnTo>
                  <a:pt x="189" y="508"/>
                </a:lnTo>
                <a:lnTo>
                  <a:pt x="194" y="503"/>
                </a:lnTo>
                <a:lnTo>
                  <a:pt x="200" y="499"/>
                </a:lnTo>
                <a:lnTo>
                  <a:pt x="202" y="499"/>
                </a:lnTo>
                <a:lnTo>
                  <a:pt x="203" y="498"/>
                </a:lnTo>
                <a:lnTo>
                  <a:pt x="207" y="496"/>
                </a:lnTo>
                <a:lnTo>
                  <a:pt x="210" y="496"/>
                </a:lnTo>
                <a:lnTo>
                  <a:pt x="213" y="498"/>
                </a:lnTo>
                <a:lnTo>
                  <a:pt x="219" y="495"/>
                </a:lnTo>
                <a:lnTo>
                  <a:pt x="224" y="493"/>
                </a:lnTo>
                <a:lnTo>
                  <a:pt x="227" y="490"/>
                </a:lnTo>
                <a:lnTo>
                  <a:pt x="229" y="489"/>
                </a:lnTo>
                <a:lnTo>
                  <a:pt x="227" y="484"/>
                </a:lnTo>
                <a:lnTo>
                  <a:pt x="227" y="481"/>
                </a:lnTo>
                <a:lnTo>
                  <a:pt x="231" y="466"/>
                </a:lnTo>
                <a:lnTo>
                  <a:pt x="233" y="465"/>
                </a:lnTo>
                <a:lnTo>
                  <a:pt x="237" y="465"/>
                </a:lnTo>
                <a:lnTo>
                  <a:pt x="244" y="470"/>
                </a:lnTo>
                <a:lnTo>
                  <a:pt x="246" y="471"/>
                </a:lnTo>
                <a:lnTo>
                  <a:pt x="248" y="474"/>
                </a:lnTo>
                <a:lnTo>
                  <a:pt x="253" y="478"/>
                </a:lnTo>
                <a:lnTo>
                  <a:pt x="256" y="479"/>
                </a:lnTo>
                <a:lnTo>
                  <a:pt x="260" y="480"/>
                </a:lnTo>
                <a:lnTo>
                  <a:pt x="263" y="478"/>
                </a:lnTo>
                <a:lnTo>
                  <a:pt x="264" y="473"/>
                </a:lnTo>
                <a:lnTo>
                  <a:pt x="266" y="470"/>
                </a:lnTo>
                <a:lnTo>
                  <a:pt x="267" y="469"/>
                </a:lnTo>
                <a:lnTo>
                  <a:pt x="274" y="469"/>
                </a:lnTo>
                <a:lnTo>
                  <a:pt x="275" y="466"/>
                </a:lnTo>
                <a:lnTo>
                  <a:pt x="275" y="463"/>
                </a:lnTo>
                <a:lnTo>
                  <a:pt x="273" y="459"/>
                </a:lnTo>
                <a:lnTo>
                  <a:pt x="271" y="455"/>
                </a:lnTo>
                <a:lnTo>
                  <a:pt x="268" y="453"/>
                </a:lnTo>
                <a:lnTo>
                  <a:pt x="264" y="450"/>
                </a:lnTo>
                <a:lnTo>
                  <a:pt x="258" y="450"/>
                </a:lnTo>
                <a:lnTo>
                  <a:pt x="253" y="449"/>
                </a:lnTo>
                <a:lnTo>
                  <a:pt x="248" y="449"/>
                </a:lnTo>
                <a:lnTo>
                  <a:pt x="243" y="451"/>
                </a:lnTo>
                <a:lnTo>
                  <a:pt x="237" y="451"/>
                </a:lnTo>
                <a:lnTo>
                  <a:pt x="234" y="450"/>
                </a:lnTo>
                <a:lnTo>
                  <a:pt x="231" y="448"/>
                </a:lnTo>
                <a:lnTo>
                  <a:pt x="229" y="444"/>
                </a:lnTo>
                <a:lnTo>
                  <a:pt x="227" y="443"/>
                </a:lnTo>
                <a:lnTo>
                  <a:pt x="224" y="438"/>
                </a:lnTo>
                <a:lnTo>
                  <a:pt x="224" y="424"/>
                </a:lnTo>
                <a:lnTo>
                  <a:pt x="226" y="420"/>
                </a:lnTo>
                <a:lnTo>
                  <a:pt x="230" y="405"/>
                </a:lnTo>
                <a:lnTo>
                  <a:pt x="230" y="393"/>
                </a:lnTo>
                <a:lnTo>
                  <a:pt x="236" y="379"/>
                </a:lnTo>
                <a:lnTo>
                  <a:pt x="236" y="379"/>
                </a:lnTo>
                <a:lnTo>
                  <a:pt x="237" y="375"/>
                </a:lnTo>
                <a:lnTo>
                  <a:pt x="244" y="359"/>
                </a:lnTo>
                <a:lnTo>
                  <a:pt x="247" y="358"/>
                </a:lnTo>
                <a:lnTo>
                  <a:pt x="256" y="351"/>
                </a:lnTo>
                <a:lnTo>
                  <a:pt x="260" y="338"/>
                </a:lnTo>
                <a:lnTo>
                  <a:pt x="260" y="335"/>
                </a:lnTo>
                <a:lnTo>
                  <a:pt x="258" y="331"/>
                </a:lnTo>
                <a:lnTo>
                  <a:pt x="250" y="324"/>
                </a:lnTo>
                <a:lnTo>
                  <a:pt x="248" y="320"/>
                </a:lnTo>
                <a:lnTo>
                  <a:pt x="248" y="314"/>
                </a:lnTo>
                <a:lnTo>
                  <a:pt x="247" y="305"/>
                </a:lnTo>
                <a:lnTo>
                  <a:pt x="244" y="296"/>
                </a:lnTo>
                <a:lnTo>
                  <a:pt x="241" y="293"/>
                </a:lnTo>
                <a:lnTo>
                  <a:pt x="240" y="286"/>
                </a:lnTo>
                <a:lnTo>
                  <a:pt x="231" y="276"/>
                </a:lnTo>
                <a:lnTo>
                  <a:pt x="227" y="269"/>
                </a:lnTo>
                <a:lnTo>
                  <a:pt x="223" y="263"/>
                </a:lnTo>
                <a:lnTo>
                  <a:pt x="220" y="257"/>
                </a:lnTo>
                <a:lnTo>
                  <a:pt x="219" y="255"/>
                </a:lnTo>
                <a:lnTo>
                  <a:pt x="219" y="243"/>
                </a:lnTo>
                <a:lnTo>
                  <a:pt x="220" y="243"/>
                </a:lnTo>
                <a:lnTo>
                  <a:pt x="221" y="243"/>
                </a:lnTo>
                <a:lnTo>
                  <a:pt x="224" y="244"/>
                </a:lnTo>
                <a:lnTo>
                  <a:pt x="229" y="244"/>
                </a:lnTo>
                <a:lnTo>
                  <a:pt x="229" y="243"/>
                </a:lnTo>
                <a:lnTo>
                  <a:pt x="227" y="240"/>
                </a:lnTo>
                <a:lnTo>
                  <a:pt x="226" y="238"/>
                </a:lnTo>
                <a:lnTo>
                  <a:pt x="226" y="235"/>
                </a:lnTo>
                <a:lnTo>
                  <a:pt x="227" y="229"/>
                </a:lnTo>
                <a:lnTo>
                  <a:pt x="227" y="223"/>
                </a:lnTo>
                <a:lnTo>
                  <a:pt x="233" y="224"/>
                </a:lnTo>
                <a:lnTo>
                  <a:pt x="236" y="224"/>
                </a:lnTo>
                <a:lnTo>
                  <a:pt x="237" y="223"/>
                </a:lnTo>
                <a:lnTo>
                  <a:pt x="239" y="222"/>
                </a:lnTo>
                <a:lnTo>
                  <a:pt x="239" y="220"/>
                </a:lnTo>
                <a:lnTo>
                  <a:pt x="240" y="218"/>
                </a:lnTo>
                <a:lnTo>
                  <a:pt x="243" y="215"/>
                </a:lnTo>
                <a:lnTo>
                  <a:pt x="253" y="210"/>
                </a:lnTo>
                <a:lnTo>
                  <a:pt x="260" y="207"/>
                </a:lnTo>
                <a:lnTo>
                  <a:pt x="263" y="203"/>
                </a:lnTo>
                <a:lnTo>
                  <a:pt x="273" y="195"/>
                </a:lnTo>
                <a:lnTo>
                  <a:pt x="281" y="190"/>
                </a:lnTo>
                <a:lnTo>
                  <a:pt x="283" y="189"/>
                </a:lnTo>
                <a:lnTo>
                  <a:pt x="284" y="180"/>
                </a:lnTo>
                <a:lnTo>
                  <a:pt x="287" y="180"/>
                </a:lnTo>
                <a:lnTo>
                  <a:pt x="290" y="185"/>
                </a:lnTo>
                <a:lnTo>
                  <a:pt x="293" y="187"/>
                </a:lnTo>
                <a:lnTo>
                  <a:pt x="301" y="187"/>
                </a:lnTo>
                <a:lnTo>
                  <a:pt x="308" y="185"/>
                </a:lnTo>
                <a:lnTo>
                  <a:pt x="314" y="184"/>
                </a:lnTo>
                <a:lnTo>
                  <a:pt x="315" y="184"/>
                </a:lnTo>
                <a:lnTo>
                  <a:pt x="317" y="183"/>
                </a:lnTo>
                <a:lnTo>
                  <a:pt x="318" y="180"/>
                </a:lnTo>
                <a:lnTo>
                  <a:pt x="321" y="173"/>
                </a:lnTo>
                <a:lnTo>
                  <a:pt x="322" y="170"/>
                </a:lnTo>
                <a:lnTo>
                  <a:pt x="325" y="167"/>
                </a:lnTo>
                <a:lnTo>
                  <a:pt x="329" y="167"/>
                </a:lnTo>
                <a:lnTo>
                  <a:pt x="331" y="164"/>
                </a:lnTo>
                <a:lnTo>
                  <a:pt x="337" y="160"/>
                </a:lnTo>
                <a:lnTo>
                  <a:pt x="342" y="158"/>
                </a:lnTo>
                <a:lnTo>
                  <a:pt x="351" y="150"/>
                </a:lnTo>
                <a:lnTo>
                  <a:pt x="355" y="148"/>
                </a:lnTo>
                <a:lnTo>
                  <a:pt x="359" y="147"/>
                </a:lnTo>
                <a:lnTo>
                  <a:pt x="364" y="148"/>
                </a:lnTo>
                <a:lnTo>
                  <a:pt x="368" y="149"/>
                </a:lnTo>
                <a:lnTo>
                  <a:pt x="378" y="155"/>
                </a:lnTo>
                <a:lnTo>
                  <a:pt x="378" y="155"/>
                </a:lnTo>
                <a:lnTo>
                  <a:pt x="381" y="158"/>
                </a:lnTo>
                <a:lnTo>
                  <a:pt x="383" y="158"/>
                </a:lnTo>
                <a:lnTo>
                  <a:pt x="385" y="157"/>
                </a:lnTo>
                <a:lnTo>
                  <a:pt x="389" y="154"/>
                </a:lnTo>
                <a:lnTo>
                  <a:pt x="398" y="154"/>
                </a:lnTo>
                <a:lnTo>
                  <a:pt x="399" y="153"/>
                </a:lnTo>
                <a:lnTo>
                  <a:pt x="406" y="147"/>
                </a:lnTo>
                <a:lnTo>
                  <a:pt x="409" y="149"/>
                </a:lnTo>
                <a:lnTo>
                  <a:pt x="410" y="149"/>
                </a:lnTo>
                <a:lnTo>
                  <a:pt x="415" y="148"/>
                </a:lnTo>
                <a:lnTo>
                  <a:pt x="419" y="147"/>
                </a:lnTo>
                <a:lnTo>
                  <a:pt x="419" y="147"/>
                </a:lnTo>
                <a:lnTo>
                  <a:pt x="425" y="143"/>
                </a:lnTo>
                <a:lnTo>
                  <a:pt x="433" y="145"/>
                </a:lnTo>
                <a:lnTo>
                  <a:pt x="440" y="145"/>
                </a:lnTo>
                <a:lnTo>
                  <a:pt x="447" y="140"/>
                </a:lnTo>
                <a:lnTo>
                  <a:pt x="450" y="137"/>
                </a:lnTo>
                <a:lnTo>
                  <a:pt x="450" y="129"/>
                </a:lnTo>
                <a:lnTo>
                  <a:pt x="453" y="128"/>
                </a:lnTo>
                <a:lnTo>
                  <a:pt x="453" y="128"/>
                </a:lnTo>
                <a:lnTo>
                  <a:pt x="457" y="130"/>
                </a:lnTo>
                <a:lnTo>
                  <a:pt x="457" y="138"/>
                </a:lnTo>
                <a:lnTo>
                  <a:pt x="459" y="139"/>
                </a:lnTo>
                <a:lnTo>
                  <a:pt x="463" y="139"/>
                </a:lnTo>
                <a:lnTo>
                  <a:pt x="473" y="130"/>
                </a:lnTo>
                <a:lnTo>
                  <a:pt x="474" y="128"/>
                </a:lnTo>
                <a:lnTo>
                  <a:pt x="476" y="123"/>
                </a:lnTo>
                <a:lnTo>
                  <a:pt x="477" y="120"/>
                </a:lnTo>
                <a:lnTo>
                  <a:pt x="479" y="120"/>
                </a:lnTo>
                <a:lnTo>
                  <a:pt x="486" y="117"/>
                </a:lnTo>
                <a:lnTo>
                  <a:pt x="487" y="115"/>
                </a:lnTo>
                <a:lnTo>
                  <a:pt x="489" y="112"/>
                </a:lnTo>
                <a:lnTo>
                  <a:pt x="489" y="104"/>
                </a:lnTo>
                <a:lnTo>
                  <a:pt x="490" y="102"/>
                </a:lnTo>
                <a:lnTo>
                  <a:pt x="501" y="99"/>
                </a:lnTo>
                <a:lnTo>
                  <a:pt x="504" y="97"/>
                </a:lnTo>
                <a:lnTo>
                  <a:pt x="508" y="94"/>
                </a:lnTo>
                <a:lnTo>
                  <a:pt x="508" y="85"/>
                </a:lnTo>
                <a:lnTo>
                  <a:pt x="510" y="83"/>
                </a:lnTo>
                <a:lnTo>
                  <a:pt x="510" y="82"/>
                </a:lnTo>
                <a:lnTo>
                  <a:pt x="508" y="79"/>
                </a:lnTo>
                <a:lnTo>
                  <a:pt x="501" y="79"/>
                </a:lnTo>
                <a:lnTo>
                  <a:pt x="500" y="75"/>
                </a:lnTo>
                <a:lnTo>
                  <a:pt x="497" y="74"/>
                </a:lnTo>
                <a:lnTo>
                  <a:pt x="496" y="72"/>
                </a:lnTo>
                <a:lnTo>
                  <a:pt x="494" y="69"/>
                </a:lnTo>
                <a:lnTo>
                  <a:pt x="496" y="63"/>
                </a:lnTo>
                <a:lnTo>
                  <a:pt x="501" y="65"/>
                </a:lnTo>
                <a:lnTo>
                  <a:pt x="518" y="67"/>
                </a:lnTo>
                <a:lnTo>
                  <a:pt x="528" y="67"/>
                </a:lnTo>
                <a:lnTo>
                  <a:pt x="540" y="68"/>
                </a:lnTo>
                <a:lnTo>
                  <a:pt x="548" y="63"/>
                </a:lnTo>
                <a:lnTo>
                  <a:pt x="554" y="64"/>
                </a:lnTo>
                <a:lnTo>
                  <a:pt x="558" y="70"/>
                </a:lnTo>
                <a:lnTo>
                  <a:pt x="561" y="77"/>
                </a:lnTo>
                <a:lnTo>
                  <a:pt x="570" y="75"/>
                </a:lnTo>
                <a:lnTo>
                  <a:pt x="579" y="68"/>
                </a:lnTo>
                <a:lnTo>
                  <a:pt x="587" y="58"/>
                </a:lnTo>
                <a:lnTo>
                  <a:pt x="595" y="49"/>
                </a:lnTo>
                <a:lnTo>
                  <a:pt x="604" y="45"/>
                </a:lnTo>
                <a:lnTo>
                  <a:pt x="614" y="40"/>
                </a:lnTo>
                <a:lnTo>
                  <a:pt x="628" y="30"/>
                </a:lnTo>
                <a:lnTo>
                  <a:pt x="638" y="25"/>
                </a:lnTo>
                <a:lnTo>
                  <a:pt x="650" y="18"/>
                </a:lnTo>
                <a:lnTo>
                  <a:pt x="655" y="8"/>
                </a:lnTo>
                <a:lnTo>
                  <a:pt x="655" y="0"/>
                </a:lnTo>
                <a:lnTo>
                  <a:pt x="666" y="4"/>
                </a:lnTo>
                <a:lnTo>
                  <a:pt x="679" y="8"/>
                </a:lnTo>
                <a:lnTo>
                  <a:pt x="690" y="13"/>
                </a:lnTo>
                <a:lnTo>
                  <a:pt x="704" y="22"/>
                </a:lnTo>
                <a:lnTo>
                  <a:pt x="712" y="28"/>
                </a:lnTo>
                <a:lnTo>
                  <a:pt x="714" y="35"/>
                </a:lnTo>
                <a:lnTo>
                  <a:pt x="717" y="40"/>
                </a:lnTo>
                <a:lnTo>
                  <a:pt x="707" y="43"/>
                </a:lnTo>
                <a:lnTo>
                  <a:pt x="700" y="45"/>
                </a:lnTo>
                <a:lnTo>
                  <a:pt x="695" y="48"/>
                </a:lnTo>
                <a:lnTo>
                  <a:pt x="686" y="53"/>
                </a:lnTo>
                <a:lnTo>
                  <a:pt x="680" y="58"/>
                </a:lnTo>
                <a:lnTo>
                  <a:pt x="673" y="63"/>
                </a:lnTo>
                <a:lnTo>
                  <a:pt x="668" y="69"/>
                </a:lnTo>
                <a:lnTo>
                  <a:pt x="660" y="77"/>
                </a:lnTo>
                <a:lnTo>
                  <a:pt x="655" y="82"/>
                </a:lnTo>
                <a:lnTo>
                  <a:pt x="649" y="85"/>
                </a:lnTo>
                <a:lnTo>
                  <a:pt x="641" y="87"/>
                </a:lnTo>
                <a:lnTo>
                  <a:pt x="632" y="89"/>
                </a:lnTo>
                <a:lnTo>
                  <a:pt x="625" y="93"/>
                </a:lnTo>
                <a:lnTo>
                  <a:pt x="621" y="98"/>
                </a:lnTo>
                <a:lnTo>
                  <a:pt x="615" y="107"/>
                </a:lnTo>
                <a:lnTo>
                  <a:pt x="615" y="110"/>
                </a:lnTo>
                <a:lnTo>
                  <a:pt x="616" y="112"/>
                </a:lnTo>
                <a:lnTo>
                  <a:pt x="621" y="112"/>
                </a:lnTo>
                <a:lnTo>
                  <a:pt x="628" y="110"/>
                </a:lnTo>
                <a:lnTo>
                  <a:pt x="631" y="110"/>
                </a:lnTo>
                <a:lnTo>
                  <a:pt x="631" y="115"/>
                </a:lnTo>
                <a:lnTo>
                  <a:pt x="628" y="122"/>
                </a:lnTo>
                <a:lnTo>
                  <a:pt x="625" y="125"/>
                </a:lnTo>
                <a:lnTo>
                  <a:pt x="622" y="130"/>
                </a:lnTo>
                <a:lnTo>
                  <a:pt x="619" y="135"/>
                </a:lnTo>
                <a:lnTo>
                  <a:pt x="616" y="139"/>
                </a:lnTo>
                <a:lnTo>
                  <a:pt x="612" y="142"/>
                </a:lnTo>
                <a:lnTo>
                  <a:pt x="605" y="144"/>
                </a:lnTo>
                <a:lnTo>
                  <a:pt x="602" y="149"/>
                </a:lnTo>
                <a:lnTo>
                  <a:pt x="608" y="152"/>
                </a:lnTo>
                <a:lnTo>
                  <a:pt x="618" y="150"/>
                </a:lnTo>
                <a:lnTo>
                  <a:pt x="631" y="153"/>
                </a:lnTo>
                <a:lnTo>
                  <a:pt x="638" y="157"/>
                </a:lnTo>
                <a:lnTo>
                  <a:pt x="645" y="160"/>
                </a:lnTo>
                <a:lnTo>
                  <a:pt x="650" y="163"/>
                </a:lnTo>
                <a:lnTo>
                  <a:pt x="656" y="162"/>
                </a:lnTo>
                <a:lnTo>
                  <a:pt x="660" y="163"/>
                </a:lnTo>
                <a:lnTo>
                  <a:pt x="666" y="168"/>
                </a:lnTo>
                <a:lnTo>
                  <a:pt x="670" y="174"/>
                </a:lnTo>
                <a:lnTo>
                  <a:pt x="682" y="179"/>
                </a:lnTo>
                <a:lnTo>
                  <a:pt x="690" y="180"/>
                </a:lnTo>
                <a:lnTo>
                  <a:pt x="696" y="184"/>
                </a:lnTo>
                <a:lnTo>
                  <a:pt x="702" y="187"/>
                </a:lnTo>
                <a:lnTo>
                  <a:pt x="706" y="190"/>
                </a:lnTo>
                <a:lnTo>
                  <a:pt x="712" y="197"/>
                </a:lnTo>
                <a:lnTo>
                  <a:pt x="714" y="203"/>
                </a:lnTo>
                <a:lnTo>
                  <a:pt x="719" y="210"/>
                </a:lnTo>
                <a:lnTo>
                  <a:pt x="720" y="218"/>
                </a:lnTo>
                <a:lnTo>
                  <a:pt x="724" y="223"/>
                </a:lnTo>
                <a:lnTo>
                  <a:pt x="727" y="224"/>
                </a:lnTo>
                <a:lnTo>
                  <a:pt x="730" y="234"/>
                </a:lnTo>
                <a:lnTo>
                  <a:pt x="727" y="234"/>
                </a:lnTo>
                <a:lnTo>
                  <a:pt x="722" y="232"/>
                </a:lnTo>
                <a:lnTo>
                  <a:pt x="717" y="230"/>
                </a:lnTo>
                <a:lnTo>
                  <a:pt x="713" y="234"/>
                </a:lnTo>
                <a:lnTo>
                  <a:pt x="713" y="238"/>
                </a:lnTo>
                <a:lnTo>
                  <a:pt x="716" y="245"/>
                </a:lnTo>
                <a:lnTo>
                  <a:pt x="719" y="250"/>
                </a:lnTo>
                <a:lnTo>
                  <a:pt x="723" y="257"/>
                </a:lnTo>
                <a:lnTo>
                  <a:pt x="727" y="263"/>
                </a:lnTo>
                <a:lnTo>
                  <a:pt x="731" y="271"/>
                </a:lnTo>
                <a:lnTo>
                  <a:pt x="737" y="278"/>
                </a:lnTo>
                <a:lnTo>
                  <a:pt x="743" y="285"/>
                </a:lnTo>
                <a:lnTo>
                  <a:pt x="743" y="290"/>
                </a:lnTo>
                <a:lnTo>
                  <a:pt x="746" y="294"/>
                </a:lnTo>
                <a:lnTo>
                  <a:pt x="751" y="296"/>
                </a:lnTo>
                <a:lnTo>
                  <a:pt x="753" y="303"/>
                </a:lnTo>
                <a:lnTo>
                  <a:pt x="758" y="311"/>
                </a:lnTo>
                <a:lnTo>
                  <a:pt x="763" y="318"/>
                </a:lnTo>
                <a:lnTo>
                  <a:pt x="767" y="323"/>
                </a:lnTo>
                <a:lnTo>
                  <a:pt x="770" y="330"/>
                </a:lnTo>
                <a:lnTo>
                  <a:pt x="774" y="338"/>
                </a:lnTo>
                <a:lnTo>
                  <a:pt x="780" y="345"/>
                </a:lnTo>
                <a:lnTo>
                  <a:pt x="783" y="350"/>
                </a:lnTo>
                <a:lnTo>
                  <a:pt x="787" y="358"/>
                </a:lnTo>
                <a:lnTo>
                  <a:pt x="790" y="364"/>
                </a:lnTo>
                <a:lnTo>
                  <a:pt x="787" y="369"/>
                </a:lnTo>
                <a:lnTo>
                  <a:pt x="784" y="373"/>
                </a:lnTo>
                <a:lnTo>
                  <a:pt x="783" y="376"/>
                </a:lnTo>
                <a:lnTo>
                  <a:pt x="784" y="381"/>
                </a:lnTo>
                <a:lnTo>
                  <a:pt x="790" y="384"/>
                </a:lnTo>
                <a:lnTo>
                  <a:pt x="793" y="386"/>
                </a:lnTo>
                <a:lnTo>
                  <a:pt x="794" y="391"/>
                </a:lnTo>
                <a:lnTo>
                  <a:pt x="798" y="396"/>
                </a:lnTo>
                <a:lnTo>
                  <a:pt x="798" y="396"/>
                </a:lnTo>
                <a:lnTo>
                  <a:pt x="804" y="395"/>
                </a:lnTo>
                <a:lnTo>
                  <a:pt x="810" y="394"/>
                </a:lnTo>
                <a:lnTo>
                  <a:pt x="822" y="394"/>
                </a:lnTo>
                <a:lnTo>
                  <a:pt x="827" y="395"/>
                </a:lnTo>
                <a:lnTo>
                  <a:pt x="829" y="394"/>
                </a:lnTo>
                <a:lnTo>
                  <a:pt x="834" y="391"/>
                </a:lnTo>
                <a:lnTo>
                  <a:pt x="838" y="388"/>
                </a:lnTo>
                <a:lnTo>
                  <a:pt x="837" y="383"/>
                </a:lnTo>
                <a:lnTo>
                  <a:pt x="838" y="381"/>
                </a:lnTo>
                <a:lnTo>
                  <a:pt x="842" y="384"/>
                </a:lnTo>
                <a:lnTo>
                  <a:pt x="847" y="380"/>
                </a:lnTo>
                <a:lnTo>
                  <a:pt x="847" y="376"/>
                </a:lnTo>
                <a:lnTo>
                  <a:pt x="845" y="374"/>
                </a:lnTo>
                <a:lnTo>
                  <a:pt x="842" y="370"/>
                </a:lnTo>
                <a:lnTo>
                  <a:pt x="841" y="365"/>
                </a:lnTo>
                <a:lnTo>
                  <a:pt x="847" y="363"/>
                </a:lnTo>
                <a:lnTo>
                  <a:pt x="852" y="361"/>
                </a:lnTo>
                <a:lnTo>
                  <a:pt x="855" y="358"/>
                </a:lnTo>
                <a:lnTo>
                  <a:pt x="858" y="355"/>
                </a:lnTo>
                <a:lnTo>
                  <a:pt x="859" y="359"/>
                </a:lnTo>
                <a:lnTo>
                  <a:pt x="862" y="361"/>
                </a:lnTo>
                <a:lnTo>
                  <a:pt x="866" y="360"/>
                </a:lnTo>
                <a:lnTo>
                  <a:pt x="871" y="359"/>
                </a:lnTo>
                <a:lnTo>
                  <a:pt x="872" y="361"/>
                </a:lnTo>
                <a:lnTo>
                  <a:pt x="874" y="366"/>
                </a:lnTo>
                <a:lnTo>
                  <a:pt x="871" y="370"/>
                </a:lnTo>
                <a:lnTo>
                  <a:pt x="869" y="373"/>
                </a:lnTo>
                <a:lnTo>
                  <a:pt x="872" y="378"/>
                </a:lnTo>
                <a:lnTo>
                  <a:pt x="875" y="381"/>
                </a:lnTo>
                <a:lnTo>
                  <a:pt x="878" y="385"/>
                </a:lnTo>
                <a:lnTo>
                  <a:pt x="881" y="389"/>
                </a:lnTo>
                <a:lnTo>
                  <a:pt x="883" y="389"/>
                </a:lnTo>
                <a:lnTo>
                  <a:pt x="885" y="393"/>
                </a:lnTo>
                <a:lnTo>
                  <a:pt x="881" y="396"/>
                </a:lnTo>
                <a:lnTo>
                  <a:pt x="879" y="403"/>
                </a:lnTo>
                <a:lnTo>
                  <a:pt x="883" y="403"/>
                </a:lnTo>
                <a:lnTo>
                  <a:pt x="891" y="395"/>
                </a:lnTo>
                <a:lnTo>
                  <a:pt x="895" y="393"/>
                </a:lnTo>
                <a:lnTo>
                  <a:pt x="898" y="396"/>
                </a:lnTo>
                <a:lnTo>
                  <a:pt x="899" y="401"/>
                </a:lnTo>
                <a:lnTo>
                  <a:pt x="900" y="406"/>
                </a:lnTo>
                <a:lnTo>
                  <a:pt x="902" y="405"/>
                </a:lnTo>
                <a:lnTo>
                  <a:pt x="905" y="401"/>
                </a:lnTo>
                <a:lnTo>
                  <a:pt x="908" y="401"/>
                </a:lnTo>
                <a:lnTo>
                  <a:pt x="908" y="406"/>
                </a:lnTo>
                <a:lnTo>
                  <a:pt x="910" y="405"/>
                </a:lnTo>
                <a:lnTo>
                  <a:pt x="912" y="401"/>
                </a:lnTo>
                <a:lnTo>
                  <a:pt x="916" y="401"/>
                </a:lnTo>
                <a:lnTo>
                  <a:pt x="916" y="404"/>
                </a:lnTo>
                <a:lnTo>
                  <a:pt x="913" y="408"/>
                </a:lnTo>
                <a:lnTo>
                  <a:pt x="918" y="409"/>
                </a:lnTo>
                <a:lnTo>
                  <a:pt x="923" y="405"/>
                </a:lnTo>
                <a:lnTo>
                  <a:pt x="926" y="403"/>
                </a:lnTo>
                <a:lnTo>
                  <a:pt x="930" y="405"/>
                </a:lnTo>
                <a:lnTo>
                  <a:pt x="933" y="411"/>
                </a:lnTo>
                <a:lnTo>
                  <a:pt x="933" y="415"/>
                </a:lnTo>
                <a:lnTo>
                  <a:pt x="930" y="419"/>
                </a:lnTo>
                <a:lnTo>
                  <a:pt x="929" y="421"/>
                </a:lnTo>
                <a:lnTo>
                  <a:pt x="930" y="423"/>
                </a:lnTo>
                <a:lnTo>
                  <a:pt x="933" y="421"/>
                </a:lnTo>
                <a:lnTo>
                  <a:pt x="939" y="420"/>
                </a:lnTo>
                <a:lnTo>
                  <a:pt x="943" y="420"/>
                </a:lnTo>
                <a:lnTo>
                  <a:pt x="947" y="423"/>
                </a:lnTo>
                <a:lnTo>
                  <a:pt x="943" y="429"/>
                </a:lnTo>
                <a:lnTo>
                  <a:pt x="939" y="433"/>
                </a:lnTo>
                <a:lnTo>
                  <a:pt x="936" y="436"/>
                </a:lnTo>
                <a:lnTo>
                  <a:pt x="935" y="444"/>
                </a:lnTo>
                <a:lnTo>
                  <a:pt x="933" y="449"/>
                </a:lnTo>
                <a:lnTo>
                  <a:pt x="936" y="453"/>
                </a:lnTo>
                <a:lnTo>
                  <a:pt x="942" y="456"/>
                </a:lnTo>
                <a:lnTo>
                  <a:pt x="940" y="463"/>
                </a:lnTo>
                <a:lnTo>
                  <a:pt x="937" y="469"/>
                </a:lnTo>
                <a:lnTo>
                  <a:pt x="936" y="475"/>
                </a:lnTo>
                <a:lnTo>
                  <a:pt x="936" y="479"/>
                </a:lnTo>
                <a:lnTo>
                  <a:pt x="937" y="485"/>
                </a:lnTo>
                <a:lnTo>
                  <a:pt x="939" y="490"/>
                </a:lnTo>
                <a:lnTo>
                  <a:pt x="943" y="494"/>
                </a:lnTo>
                <a:lnTo>
                  <a:pt x="950" y="498"/>
                </a:lnTo>
                <a:lnTo>
                  <a:pt x="954" y="501"/>
                </a:lnTo>
                <a:lnTo>
                  <a:pt x="960" y="503"/>
                </a:lnTo>
                <a:lnTo>
                  <a:pt x="966" y="503"/>
                </a:lnTo>
                <a:lnTo>
                  <a:pt x="972" y="506"/>
                </a:lnTo>
                <a:lnTo>
                  <a:pt x="977" y="513"/>
                </a:lnTo>
                <a:lnTo>
                  <a:pt x="981" y="518"/>
                </a:lnTo>
                <a:lnTo>
                  <a:pt x="986" y="521"/>
                </a:lnTo>
                <a:lnTo>
                  <a:pt x="990" y="524"/>
                </a:lnTo>
                <a:lnTo>
                  <a:pt x="993" y="523"/>
                </a:lnTo>
                <a:lnTo>
                  <a:pt x="996" y="523"/>
                </a:lnTo>
                <a:lnTo>
                  <a:pt x="1000" y="528"/>
                </a:lnTo>
                <a:lnTo>
                  <a:pt x="1001" y="529"/>
                </a:lnTo>
                <a:lnTo>
                  <a:pt x="1003" y="529"/>
                </a:lnTo>
                <a:lnTo>
                  <a:pt x="1004" y="531"/>
                </a:lnTo>
                <a:lnTo>
                  <a:pt x="1003" y="536"/>
                </a:lnTo>
                <a:lnTo>
                  <a:pt x="1007" y="541"/>
                </a:lnTo>
                <a:lnTo>
                  <a:pt x="1010" y="544"/>
                </a:lnTo>
                <a:lnTo>
                  <a:pt x="1014" y="546"/>
                </a:lnTo>
                <a:lnTo>
                  <a:pt x="1018" y="547"/>
                </a:lnTo>
                <a:lnTo>
                  <a:pt x="1021" y="552"/>
                </a:lnTo>
                <a:lnTo>
                  <a:pt x="1021" y="557"/>
                </a:lnTo>
                <a:lnTo>
                  <a:pt x="1020" y="562"/>
                </a:lnTo>
                <a:lnTo>
                  <a:pt x="1018" y="570"/>
                </a:lnTo>
                <a:lnTo>
                  <a:pt x="1013" y="570"/>
                </a:lnTo>
                <a:lnTo>
                  <a:pt x="1011" y="569"/>
                </a:lnTo>
                <a:lnTo>
                  <a:pt x="1008" y="569"/>
                </a:lnTo>
                <a:lnTo>
                  <a:pt x="1008" y="567"/>
                </a:lnTo>
                <a:lnTo>
                  <a:pt x="1011" y="564"/>
                </a:lnTo>
                <a:lnTo>
                  <a:pt x="1008" y="562"/>
                </a:lnTo>
                <a:lnTo>
                  <a:pt x="1003" y="564"/>
                </a:lnTo>
                <a:lnTo>
                  <a:pt x="999" y="564"/>
                </a:lnTo>
                <a:lnTo>
                  <a:pt x="999" y="560"/>
                </a:lnTo>
                <a:lnTo>
                  <a:pt x="996" y="557"/>
                </a:lnTo>
                <a:lnTo>
                  <a:pt x="989" y="557"/>
                </a:lnTo>
                <a:lnTo>
                  <a:pt x="984" y="560"/>
                </a:lnTo>
                <a:lnTo>
                  <a:pt x="981" y="565"/>
                </a:lnTo>
                <a:lnTo>
                  <a:pt x="977" y="567"/>
                </a:lnTo>
                <a:lnTo>
                  <a:pt x="973" y="570"/>
                </a:lnTo>
                <a:lnTo>
                  <a:pt x="972" y="574"/>
                </a:lnTo>
                <a:lnTo>
                  <a:pt x="973" y="579"/>
                </a:lnTo>
                <a:lnTo>
                  <a:pt x="977" y="582"/>
                </a:lnTo>
                <a:lnTo>
                  <a:pt x="977" y="586"/>
                </a:lnTo>
                <a:lnTo>
                  <a:pt x="979" y="591"/>
                </a:lnTo>
                <a:lnTo>
                  <a:pt x="983" y="594"/>
                </a:lnTo>
                <a:lnTo>
                  <a:pt x="990" y="596"/>
                </a:lnTo>
                <a:lnTo>
                  <a:pt x="997" y="597"/>
                </a:lnTo>
                <a:lnTo>
                  <a:pt x="1008" y="597"/>
                </a:lnTo>
                <a:lnTo>
                  <a:pt x="1016" y="596"/>
                </a:lnTo>
                <a:lnTo>
                  <a:pt x="1018" y="597"/>
                </a:lnTo>
                <a:lnTo>
                  <a:pt x="1020" y="600"/>
                </a:lnTo>
                <a:lnTo>
                  <a:pt x="1023" y="597"/>
                </a:lnTo>
                <a:lnTo>
                  <a:pt x="1026" y="596"/>
                </a:lnTo>
                <a:lnTo>
                  <a:pt x="1026" y="607"/>
                </a:lnTo>
                <a:lnTo>
                  <a:pt x="1031" y="609"/>
                </a:lnTo>
                <a:lnTo>
                  <a:pt x="1034" y="610"/>
                </a:lnTo>
                <a:lnTo>
                  <a:pt x="1040" y="611"/>
                </a:lnTo>
                <a:lnTo>
                  <a:pt x="1038" y="615"/>
                </a:lnTo>
                <a:lnTo>
                  <a:pt x="1035" y="620"/>
                </a:lnTo>
                <a:lnTo>
                  <a:pt x="1040" y="619"/>
                </a:lnTo>
                <a:lnTo>
                  <a:pt x="1045" y="619"/>
                </a:lnTo>
                <a:lnTo>
                  <a:pt x="1044" y="622"/>
                </a:lnTo>
                <a:lnTo>
                  <a:pt x="1043" y="629"/>
                </a:lnTo>
              </a:path>
            </a:pathLst>
          </a:custGeom>
          <a:solidFill>
            <a:srgbClr val="E30177"/>
          </a:solidFill>
          <a:ln w="3175">
            <a:solidFill>
              <a:srgbClr val="001762"/>
            </a:solidFill>
            <a:prstDash val="solid"/>
            <a:round/>
            <a:headEnd/>
            <a:tailEnd/>
          </a:ln>
        </p:spPr>
        <p:txBody>
          <a:bodyPr/>
          <a:lstStyle/>
          <a:p>
            <a:endParaRPr lang="en-US"/>
          </a:p>
        </p:txBody>
      </p:sp>
      <p:sp>
        <p:nvSpPr>
          <p:cNvPr id="326795" name="Freeform 139"/>
          <p:cNvSpPr>
            <a:spLocks/>
          </p:cNvSpPr>
          <p:nvPr/>
        </p:nvSpPr>
        <p:spPr bwMode="auto">
          <a:xfrm>
            <a:off x="1922463" y="1637110"/>
            <a:ext cx="1649412" cy="984647"/>
          </a:xfrm>
          <a:custGeom>
            <a:avLst/>
            <a:gdLst/>
            <a:ahLst/>
            <a:cxnLst>
              <a:cxn ang="0">
                <a:pos x="2824" y="1151"/>
              </a:cxn>
              <a:cxn ang="0">
                <a:pos x="2593" y="1269"/>
              </a:cxn>
              <a:cxn ang="0">
                <a:pos x="2377" y="1422"/>
              </a:cxn>
              <a:cxn ang="0">
                <a:pos x="2458" y="1553"/>
              </a:cxn>
              <a:cxn ang="0">
                <a:pos x="2674" y="1545"/>
              </a:cxn>
              <a:cxn ang="0">
                <a:pos x="2583" y="1645"/>
              </a:cxn>
              <a:cxn ang="0">
                <a:pos x="2523" y="1751"/>
              </a:cxn>
              <a:cxn ang="0">
                <a:pos x="2493" y="1854"/>
              </a:cxn>
              <a:cxn ang="0">
                <a:pos x="2394" y="1926"/>
              </a:cxn>
              <a:cxn ang="0">
                <a:pos x="2242" y="1953"/>
              </a:cxn>
              <a:cxn ang="0">
                <a:pos x="2098" y="2055"/>
              </a:cxn>
              <a:cxn ang="0">
                <a:pos x="2120" y="1975"/>
              </a:cxn>
              <a:cxn ang="0">
                <a:pos x="2140" y="1847"/>
              </a:cxn>
              <a:cxn ang="0">
                <a:pos x="2067" y="1758"/>
              </a:cxn>
              <a:cxn ang="0">
                <a:pos x="1955" y="1716"/>
              </a:cxn>
              <a:cxn ang="0">
                <a:pos x="1973" y="1697"/>
              </a:cxn>
              <a:cxn ang="0">
                <a:pos x="1864" y="1712"/>
              </a:cxn>
              <a:cxn ang="0">
                <a:pos x="1850" y="1739"/>
              </a:cxn>
              <a:cxn ang="0">
                <a:pos x="1772" y="1823"/>
              </a:cxn>
              <a:cxn ang="0">
                <a:pos x="1858" y="1980"/>
              </a:cxn>
              <a:cxn ang="0">
                <a:pos x="1722" y="2170"/>
              </a:cxn>
              <a:cxn ang="0">
                <a:pos x="1668" y="2274"/>
              </a:cxn>
              <a:cxn ang="0">
                <a:pos x="1559" y="2209"/>
              </a:cxn>
              <a:cxn ang="0">
                <a:pos x="1417" y="2162"/>
              </a:cxn>
              <a:cxn ang="0">
                <a:pos x="1353" y="2079"/>
              </a:cxn>
              <a:cxn ang="0">
                <a:pos x="1297" y="1954"/>
              </a:cxn>
              <a:cxn ang="0">
                <a:pos x="1235" y="1879"/>
              </a:cxn>
              <a:cxn ang="0">
                <a:pos x="1165" y="1873"/>
              </a:cxn>
              <a:cxn ang="0">
                <a:pos x="1009" y="1844"/>
              </a:cxn>
              <a:cxn ang="0">
                <a:pos x="919" y="1787"/>
              </a:cxn>
              <a:cxn ang="0">
                <a:pos x="783" y="1784"/>
              </a:cxn>
              <a:cxn ang="0">
                <a:pos x="594" y="1787"/>
              </a:cxn>
              <a:cxn ang="0">
                <a:pos x="479" y="1646"/>
              </a:cxn>
              <a:cxn ang="0">
                <a:pos x="391" y="1432"/>
              </a:cxn>
              <a:cxn ang="0">
                <a:pos x="206" y="1352"/>
              </a:cxn>
              <a:cxn ang="0">
                <a:pos x="237" y="1186"/>
              </a:cxn>
              <a:cxn ang="0">
                <a:pos x="88" y="1138"/>
              </a:cxn>
              <a:cxn ang="0">
                <a:pos x="36" y="965"/>
              </a:cxn>
              <a:cxn ang="0">
                <a:pos x="270" y="724"/>
              </a:cxn>
              <a:cxn ang="0">
                <a:pos x="414" y="768"/>
              </a:cxn>
              <a:cxn ang="0">
                <a:pos x="632" y="744"/>
              </a:cxn>
              <a:cxn ang="0">
                <a:pos x="901" y="596"/>
              </a:cxn>
              <a:cxn ang="0">
                <a:pos x="1049" y="423"/>
              </a:cxn>
              <a:cxn ang="0">
                <a:pos x="1191" y="332"/>
              </a:cxn>
              <a:cxn ang="0">
                <a:pos x="1301" y="143"/>
              </a:cxn>
              <a:cxn ang="0">
                <a:pos x="1466" y="34"/>
              </a:cxn>
              <a:cxn ang="0">
                <a:pos x="1621" y="93"/>
              </a:cxn>
              <a:cxn ang="0">
                <a:pos x="1739" y="227"/>
              </a:cxn>
              <a:cxn ang="0">
                <a:pos x="1873" y="302"/>
              </a:cxn>
              <a:cxn ang="0">
                <a:pos x="1992" y="341"/>
              </a:cxn>
              <a:cxn ang="0">
                <a:pos x="2049" y="494"/>
              </a:cxn>
              <a:cxn ang="0">
                <a:pos x="2192" y="614"/>
              </a:cxn>
              <a:cxn ang="0">
                <a:pos x="2194" y="708"/>
              </a:cxn>
              <a:cxn ang="0">
                <a:pos x="2257" y="767"/>
              </a:cxn>
              <a:cxn ang="0">
                <a:pos x="2299" y="672"/>
              </a:cxn>
              <a:cxn ang="0">
                <a:pos x="2391" y="718"/>
              </a:cxn>
              <a:cxn ang="0">
                <a:pos x="2506" y="697"/>
              </a:cxn>
              <a:cxn ang="0">
                <a:pos x="2560" y="784"/>
              </a:cxn>
              <a:cxn ang="0">
                <a:pos x="2633" y="785"/>
              </a:cxn>
              <a:cxn ang="0">
                <a:pos x="2742" y="909"/>
              </a:cxn>
              <a:cxn ang="0">
                <a:pos x="2752" y="1010"/>
              </a:cxn>
              <a:cxn ang="0">
                <a:pos x="2694" y="1098"/>
              </a:cxn>
              <a:cxn ang="0">
                <a:pos x="2857" y="1046"/>
              </a:cxn>
            </a:cxnLst>
            <a:rect l="0" t="0" r="r" b="b"/>
            <a:pathLst>
              <a:path w="2969" h="2284">
                <a:moveTo>
                  <a:pt x="2962" y="1046"/>
                </a:moveTo>
                <a:lnTo>
                  <a:pt x="2954" y="1053"/>
                </a:lnTo>
                <a:lnTo>
                  <a:pt x="2946" y="1053"/>
                </a:lnTo>
                <a:lnTo>
                  <a:pt x="2946" y="1058"/>
                </a:lnTo>
                <a:lnTo>
                  <a:pt x="2952" y="1064"/>
                </a:lnTo>
                <a:lnTo>
                  <a:pt x="2959" y="1075"/>
                </a:lnTo>
                <a:lnTo>
                  <a:pt x="2946" y="1079"/>
                </a:lnTo>
                <a:lnTo>
                  <a:pt x="2945" y="1085"/>
                </a:lnTo>
                <a:lnTo>
                  <a:pt x="2939" y="1089"/>
                </a:lnTo>
                <a:lnTo>
                  <a:pt x="2927" y="1088"/>
                </a:lnTo>
                <a:lnTo>
                  <a:pt x="2918" y="1091"/>
                </a:lnTo>
                <a:lnTo>
                  <a:pt x="2919" y="1100"/>
                </a:lnTo>
                <a:lnTo>
                  <a:pt x="2914" y="1111"/>
                </a:lnTo>
                <a:lnTo>
                  <a:pt x="2911" y="1120"/>
                </a:lnTo>
                <a:lnTo>
                  <a:pt x="2907" y="1126"/>
                </a:lnTo>
                <a:lnTo>
                  <a:pt x="2894" y="1124"/>
                </a:lnTo>
                <a:lnTo>
                  <a:pt x="2881" y="1123"/>
                </a:lnTo>
                <a:lnTo>
                  <a:pt x="2870" y="1124"/>
                </a:lnTo>
                <a:lnTo>
                  <a:pt x="2857" y="1130"/>
                </a:lnTo>
                <a:lnTo>
                  <a:pt x="2847" y="1135"/>
                </a:lnTo>
                <a:lnTo>
                  <a:pt x="2841" y="1141"/>
                </a:lnTo>
                <a:lnTo>
                  <a:pt x="2831" y="1150"/>
                </a:lnTo>
                <a:lnTo>
                  <a:pt x="2824" y="1151"/>
                </a:lnTo>
                <a:lnTo>
                  <a:pt x="2823" y="1152"/>
                </a:lnTo>
                <a:lnTo>
                  <a:pt x="2821" y="1157"/>
                </a:lnTo>
                <a:lnTo>
                  <a:pt x="2817" y="1162"/>
                </a:lnTo>
                <a:lnTo>
                  <a:pt x="2809" y="1166"/>
                </a:lnTo>
                <a:lnTo>
                  <a:pt x="2799" y="1169"/>
                </a:lnTo>
                <a:lnTo>
                  <a:pt x="2789" y="1177"/>
                </a:lnTo>
                <a:lnTo>
                  <a:pt x="2776" y="1184"/>
                </a:lnTo>
                <a:lnTo>
                  <a:pt x="2760" y="1186"/>
                </a:lnTo>
                <a:lnTo>
                  <a:pt x="2748" y="1194"/>
                </a:lnTo>
                <a:lnTo>
                  <a:pt x="2743" y="1197"/>
                </a:lnTo>
                <a:lnTo>
                  <a:pt x="2733" y="1202"/>
                </a:lnTo>
                <a:lnTo>
                  <a:pt x="2719" y="1207"/>
                </a:lnTo>
                <a:lnTo>
                  <a:pt x="2709" y="1209"/>
                </a:lnTo>
                <a:lnTo>
                  <a:pt x="2699" y="1210"/>
                </a:lnTo>
                <a:lnTo>
                  <a:pt x="2692" y="1222"/>
                </a:lnTo>
                <a:lnTo>
                  <a:pt x="2674" y="1225"/>
                </a:lnTo>
                <a:lnTo>
                  <a:pt x="2664" y="1226"/>
                </a:lnTo>
                <a:lnTo>
                  <a:pt x="2655" y="1232"/>
                </a:lnTo>
                <a:lnTo>
                  <a:pt x="2647" y="1245"/>
                </a:lnTo>
                <a:lnTo>
                  <a:pt x="2634" y="1254"/>
                </a:lnTo>
                <a:lnTo>
                  <a:pt x="2620" y="1264"/>
                </a:lnTo>
                <a:lnTo>
                  <a:pt x="2607" y="1266"/>
                </a:lnTo>
                <a:lnTo>
                  <a:pt x="2593" y="1269"/>
                </a:lnTo>
                <a:lnTo>
                  <a:pt x="2584" y="1274"/>
                </a:lnTo>
                <a:lnTo>
                  <a:pt x="2577" y="1284"/>
                </a:lnTo>
                <a:lnTo>
                  <a:pt x="2566" y="1285"/>
                </a:lnTo>
                <a:lnTo>
                  <a:pt x="2553" y="1290"/>
                </a:lnTo>
                <a:lnTo>
                  <a:pt x="2536" y="1304"/>
                </a:lnTo>
                <a:lnTo>
                  <a:pt x="2523" y="1310"/>
                </a:lnTo>
                <a:lnTo>
                  <a:pt x="2510" y="1316"/>
                </a:lnTo>
                <a:lnTo>
                  <a:pt x="2499" y="1327"/>
                </a:lnTo>
                <a:lnTo>
                  <a:pt x="2489" y="1339"/>
                </a:lnTo>
                <a:lnTo>
                  <a:pt x="2482" y="1345"/>
                </a:lnTo>
                <a:lnTo>
                  <a:pt x="2475" y="1351"/>
                </a:lnTo>
                <a:lnTo>
                  <a:pt x="2473" y="1359"/>
                </a:lnTo>
                <a:lnTo>
                  <a:pt x="2463" y="1361"/>
                </a:lnTo>
                <a:lnTo>
                  <a:pt x="2456" y="1365"/>
                </a:lnTo>
                <a:lnTo>
                  <a:pt x="2449" y="1371"/>
                </a:lnTo>
                <a:lnTo>
                  <a:pt x="2434" y="1372"/>
                </a:lnTo>
                <a:lnTo>
                  <a:pt x="2424" y="1372"/>
                </a:lnTo>
                <a:lnTo>
                  <a:pt x="2415" y="1380"/>
                </a:lnTo>
                <a:lnTo>
                  <a:pt x="2407" y="1386"/>
                </a:lnTo>
                <a:lnTo>
                  <a:pt x="2395" y="1390"/>
                </a:lnTo>
                <a:lnTo>
                  <a:pt x="2390" y="1396"/>
                </a:lnTo>
                <a:lnTo>
                  <a:pt x="2380" y="1407"/>
                </a:lnTo>
                <a:lnTo>
                  <a:pt x="2377" y="1422"/>
                </a:lnTo>
                <a:lnTo>
                  <a:pt x="2378" y="1424"/>
                </a:lnTo>
                <a:lnTo>
                  <a:pt x="2373" y="1432"/>
                </a:lnTo>
                <a:lnTo>
                  <a:pt x="2368" y="1435"/>
                </a:lnTo>
                <a:lnTo>
                  <a:pt x="2365" y="1440"/>
                </a:lnTo>
                <a:lnTo>
                  <a:pt x="2370" y="1448"/>
                </a:lnTo>
                <a:lnTo>
                  <a:pt x="2371" y="1456"/>
                </a:lnTo>
                <a:lnTo>
                  <a:pt x="2374" y="1466"/>
                </a:lnTo>
                <a:lnTo>
                  <a:pt x="2380" y="1477"/>
                </a:lnTo>
                <a:lnTo>
                  <a:pt x="2381" y="1485"/>
                </a:lnTo>
                <a:lnTo>
                  <a:pt x="2382" y="1493"/>
                </a:lnTo>
                <a:lnTo>
                  <a:pt x="2387" y="1502"/>
                </a:lnTo>
                <a:lnTo>
                  <a:pt x="2392" y="1516"/>
                </a:lnTo>
                <a:lnTo>
                  <a:pt x="2397" y="1527"/>
                </a:lnTo>
                <a:lnTo>
                  <a:pt x="2407" y="1532"/>
                </a:lnTo>
                <a:lnTo>
                  <a:pt x="2411" y="1537"/>
                </a:lnTo>
                <a:lnTo>
                  <a:pt x="2412" y="1537"/>
                </a:lnTo>
                <a:lnTo>
                  <a:pt x="2411" y="1537"/>
                </a:lnTo>
                <a:lnTo>
                  <a:pt x="2418" y="1543"/>
                </a:lnTo>
                <a:lnTo>
                  <a:pt x="2425" y="1547"/>
                </a:lnTo>
                <a:lnTo>
                  <a:pt x="2429" y="1550"/>
                </a:lnTo>
                <a:lnTo>
                  <a:pt x="2441" y="1551"/>
                </a:lnTo>
                <a:lnTo>
                  <a:pt x="2451" y="1551"/>
                </a:lnTo>
                <a:lnTo>
                  <a:pt x="2458" y="1553"/>
                </a:lnTo>
                <a:lnTo>
                  <a:pt x="2465" y="1558"/>
                </a:lnTo>
                <a:lnTo>
                  <a:pt x="2475" y="1560"/>
                </a:lnTo>
                <a:lnTo>
                  <a:pt x="2488" y="1556"/>
                </a:lnTo>
                <a:lnTo>
                  <a:pt x="2496" y="1558"/>
                </a:lnTo>
                <a:lnTo>
                  <a:pt x="2508" y="1561"/>
                </a:lnTo>
                <a:lnTo>
                  <a:pt x="2516" y="1568"/>
                </a:lnTo>
                <a:lnTo>
                  <a:pt x="2529" y="1567"/>
                </a:lnTo>
                <a:lnTo>
                  <a:pt x="2539" y="1563"/>
                </a:lnTo>
                <a:lnTo>
                  <a:pt x="2550" y="1566"/>
                </a:lnTo>
                <a:lnTo>
                  <a:pt x="2559" y="1560"/>
                </a:lnTo>
                <a:lnTo>
                  <a:pt x="2571" y="1552"/>
                </a:lnTo>
                <a:lnTo>
                  <a:pt x="2581" y="1560"/>
                </a:lnTo>
                <a:lnTo>
                  <a:pt x="2593" y="1562"/>
                </a:lnTo>
                <a:lnTo>
                  <a:pt x="2607" y="1567"/>
                </a:lnTo>
                <a:lnTo>
                  <a:pt x="2620" y="1571"/>
                </a:lnTo>
                <a:lnTo>
                  <a:pt x="2624" y="1565"/>
                </a:lnTo>
                <a:lnTo>
                  <a:pt x="2628" y="1558"/>
                </a:lnTo>
                <a:lnTo>
                  <a:pt x="2631" y="1550"/>
                </a:lnTo>
                <a:lnTo>
                  <a:pt x="2642" y="1541"/>
                </a:lnTo>
                <a:lnTo>
                  <a:pt x="2652" y="1533"/>
                </a:lnTo>
                <a:lnTo>
                  <a:pt x="2662" y="1530"/>
                </a:lnTo>
                <a:lnTo>
                  <a:pt x="2672" y="1537"/>
                </a:lnTo>
                <a:lnTo>
                  <a:pt x="2674" y="1545"/>
                </a:lnTo>
                <a:lnTo>
                  <a:pt x="2669" y="1552"/>
                </a:lnTo>
                <a:lnTo>
                  <a:pt x="2671" y="1560"/>
                </a:lnTo>
                <a:lnTo>
                  <a:pt x="2667" y="1568"/>
                </a:lnTo>
                <a:lnTo>
                  <a:pt x="2672" y="1563"/>
                </a:lnTo>
                <a:lnTo>
                  <a:pt x="2677" y="1572"/>
                </a:lnTo>
                <a:lnTo>
                  <a:pt x="2672" y="1582"/>
                </a:lnTo>
                <a:lnTo>
                  <a:pt x="2679" y="1595"/>
                </a:lnTo>
                <a:lnTo>
                  <a:pt x="2689" y="1601"/>
                </a:lnTo>
                <a:lnTo>
                  <a:pt x="2685" y="1610"/>
                </a:lnTo>
                <a:lnTo>
                  <a:pt x="2681" y="1618"/>
                </a:lnTo>
                <a:lnTo>
                  <a:pt x="2681" y="1630"/>
                </a:lnTo>
                <a:lnTo>
                  <a:pt x="2675" y="1631"/>
                </a:lnTo>
                <a:lnTo>
                  <a:pt x="2669" y="1630"/>
                </a:lnTo>
                <a:lnTo>
                  <a:pt x="2665" y="1637"/>
                </a:lnTo>
                <a:lnTo>
                  <a:pt x="2658" y="1641"/>
                </a:lnTo>
                <a:lnTo>
                  <a:pt x="2651" y="1645"/>
                </a:lnTo>
                <a:lnTo>
                  <a:pt x="2644" y="1638"/>
                </a:lnTo>
                <a:lnTo>
                  <a:pt x="2635" y="1633"/>
                </a:lnTo>
                <a:lnTo>
                  <a:pt x="2623" y="1635"/>
                </a:lnTo>
                <a:lnTo>
                  <a:pt x="2611" y="1633"/>
                </a:lnTo>
                <a:lnTo>
                  <a:pt x="2603" y="1633"/>
                </a:lnTo>
                <a:lnTo>
                  <a:pt x="2594" y="1638"/>
                </a:lnTo>
                <a:lnTo>
                  <a:pt x="2583" y="1645"/>
                </a:lnTo>
                <a:lnTo>
                  <a:pt x="2563" y="1645"/>
                </a:lnTo>
                <a:lnTo>
                  <a:pt x="2549" y="1646"/>
                </a:lnTo>
                <a:lnTo>
                  <a:pt x="2537" y="1648"/>
                </a:lnTo>
                <a:lnTo>
                  <a:pt x="2526" y="1653"/>
                </a:lnTo>
                <a:lnTo>
                  <a:pt x="2515" y="1651"/>
                </a:lnTo>
                <a:lnTo>
                  <a:pt x="2506" y="1652"/>
                </a:lnTo>
                <a:lnTo>
                  <a:pt x="2505" y="1665"/>
                </a:lnTo>
                <a:lnTo>
                  <a:pt x="2495" y="1666"/>
                </a:lnTo>
                <a:lnTo>
                  <a:pt x="2500" y="1676"/>
                </a:lnTo>
                <a:lnTo>
                  <a:pt x="2500" y="1683"/>
                </a:lnTo>
                <a:lnTo>
                  <a:pt x="2506" y="1691"/>
                </a:lnTo>
                <a:lnTo>
                  <a:pt x="2513" y="1697"/>
                </a:lnTo>
                <a:lnTo>
                  <a:pt x="2515" y="1697"/>
                </a:lnTo>
                <a:lnTo>
                  <a:pt x="2520" y="1704"/>
                </a:lnTo>
                <a:lnTo>
                  <a:pt x="2525" y="1714"/>
                </a:lnTo>
                <a:lnTo>
                  <a:pt x="2510" y="1721"/>
                </a:lnTo>
                <a:lnTo>
                  <a:pt x="2498" y="1722"/>
                </a:lnTo>
                <a:lnTo>
                  <a:pt x="2485" y="1728"/>
                </a:lnTo>
                <a:lnTo>
                  <a:pt x="2489" y="1738"/>
                </a:lnTo>
                <a:lnTo>
                  <a:pt x="2496" y="1743"/>
                </a:lnTo>
                <a:lnTo>
                  <a:pt x="2505" y="1753"/>
                </a:lnTo>
                <a:lnTo>
                  <a:pt x="2515" y="1754"/>
                </a:lnTo>
                <a:lnTo>
                  <a:pt x="2523" y="1751"/>
                </a:lnTo>
                <a:lnTo>
                  <a:pt x="2527" y="1748"/>
                </a:lnTo>
                <a:lnTo>
                  <a:pt x="2536" y="1752"/>
                </a:lnTo>
                <a:lnTo>
                  <a:pt x="2547" y="1758"/>
                </a:lnTo>
                <a:lnTo>
                  <a:pt x="2559" y="1763"/>
                </a:lnTo>
                <a:lnTo>
                  <a:pt x="2566" y="1774"/>
                </a:lnTo>
                <a:lnTo>
                  <a:pt x="2569" y="1787"/>
                </a:lnTo>
                <a:lnTo>
                  <a:pt x="2567" y="1803"/>
                </a:lnTo>
                <a:lnTo>
                  <a:pt x="2566" y="1813"/>
                </a:lnTo>
                <a:lnTo>
                  <a:pt x="2559" y="1819"/>
                </a:lnTo>
                <a:lnTo>
                  <a:pt x="2552" y="1827"/>
                </a:lnTo>
                <a:lnTo>
                  <a:pt x="2540" y="1834"/>
                </a:lnTo>
                <a:lnTo>
                  <a:pt x="2529" y="1838"/>
                </a:lnTo>
                <a:lnTo>
                  <a:pt x="2517" y="1837"/>
                </a:lnTo>
                <a:lnTo>
                  <a:pt x="2515" y="1831"/>
                </a:lnTo>
                <a:lnTo>
                  <a:pt x="2513" y="1821"/>
                </a:lnTo>
                <a:lnTo>
                  <a:pt x="2508" y="1817"/>
                </a:lnTo>
                <a:lnTo>
                  <a:pt x="2502" y="1824"/>
                </a:lnTo>
                <a:lnTo>
                  <a:pt x="2496" y="1821"/>
                </a:lnTo>
                <a:lnTo>
                  <a:pt x="2493" y="1817"/>
                </a:lnTo>
                <a:lnTo>
                  <a:pt x="2485" y="1819"/>
                </a:lnTo>
                <a:lnTo>
                  <a:pt x="2486" y="1831"/>
                </a:lnTo>
                <a:lnTo>
                  <a:pt x="2483" y="1838"/>
                </a:lnTo>
                <a:lnTo>
                  <a:pt x="2493" y="1854"/>
                </a:lnTo>
                <a:lnTo>
                  <a:pt x="2489" y="1866"/>
                </a:lnTo>
                <a:lnTo>
                  <a:pt x="2488" y="1877"/>
                </a:lnTo>
                <a:lnTo>
                  <a:pt x="2490" y="1889"/>
                </a:lnTo>
                <a:lnTo>
                  <a:pt x="2496" y="1899"/>
                </a:lnTo>
                <a:lnTo>
                  <a:pt x="2505" y="1911"/>
                </a:lnTo>
                <a:lnTo>
                  <a:pt x="2515" y="1919"/>
                </a:lnTo>
                <a:lnTo>
                  <a:pt x="2515" y="1926"/>
                </a:lnTo>
                <a:lnTo>
                  <a:pt x="2509" y="1929"/>
                </a:lnTo>
                <a:lnTo>
                  <a:pt x="2508" y="1938"/>
                </a:lnTo>
                <a:lnTo>
                  <a:pt x="2502" y="1947"/>
                </a:lnTo>
                <a:lnTo>
                  <a:pt x="2481" y="1947"/>
                </a:lnTo>
                <a:lnTo>
                  <a:pt x="2469" y="1951"/>
                </a:lnTo>
                <a:lnTo>
                  <a:pt x="2462" y="1941"/>
                </a:lnTo>
                <a:lnTo>
                  <a:pt x="2452" y="1936"/>
                </a:lnTo>
                <a:lnTo>
                  <a:pt x="2435" y="1936"/>
                </a:lnTo>
                <a:lnTo>
                  <a:pt x="2429" y="1927"/>
                </a:lnTo>
                <a:lnTo>
                  <a:pt x="2432" y="1916"/>
                </a:lnTo>
                <a:lnTo>
                  <a:pt x="2434" y="1903"/>
                </a:lnTo>
                <a:lnTo>
                  <a:pt x="2425" y="1902"/>
                </a:lnTo>
                <a:lnTo>
                  <a:pt x="2409" y="1902"/>
                </a:lnTo>
                <a:lnTo>
                  <a:pt x="2404" y="1911"/>
                </a:lnTo>
                <a:lnTo>
                  <a:pt x="2394" y="1919"/>
                </a:lnTo>
                <a:lnTo>
                  <a:pt x="2394" y="1926"/>
                </a:lnTo>
                <a:lnTo>
                  <a:pt x="2390" y="1933"/>
                </a:lnTo>
                <a:lnTo>
                  <a:pt x="2381" y="1933"/>
                </a:lnTo>
                <a:lnTo>
                  <a:pt x="2373" y="1928"/>
                </a:lnTo>
                <a:lnTo>
                  <a:pt x="2367" y="1922"/>
                </a:lnTo>
                <a:lnTo>
                  <a:pt x="2358" y="1917"/>
                </a:lnTo>
                <a:lnTo>
                  <a:pt x="2350" y="1918"/>
                </a:lnTo>
                <a:lnTo>
                  <a:pt x="2336" y="1918"/>
                </a:lnTo>
                <a:lnTo>
                  <a:pt x="2329" y="1914"/>
                </a:lnTo>
                <a:lnTo>
                  <a:pt x="2316" y="1909"/>
                </a:lnTo>
                <a:lnTo>
                  <a:pt x="2306" y="1911"/>
                </a:lnTo>
                <a:lnTo>
                  <a:pt x="2300" y="1916"/>
                </a:lnTo>
                <a:lnTo>
                  <a:pt x="2279" y="1916"/>
                </a:lnTo>
                <a:lnTo>
                  <a:pt x="2275" y="1912"/>
                </a:lnTo>
                <a:lnTo>
                  <a:pt x="2275" y="1902"/>
                </a:lnTo>
                <a:lnTo>
                  <a:pt x="2272" y="1891"/>
                </a:lnTo>
                <a:lnTo>
                  <a:pt x="2269" y="1886"/>
                </a:lnTo>
                <a:lnTo>
                  <a:pt x="2260" y="1892"/>
                </a:lnTo>
                <a:lnTo>
                  <a:pt x="2255" y="1898"/>
                </a:lnTo>
                <a:lnTo>
                  <a:pt x="2253" y="1906"/>
                </a:lnTo>
                <a:lnTo>
                  <a:pt x="2250" y="1914"/>
                </a:lnTo>
                <a:lnTo>
                  <a:pt x="2245" y="1922"/>
                </a:lnTo>
                <a:lnTo>
                  <a:pt x="2245" y="1944"/>
                </a:lnTo>
                <a:lnTo>
                  <a:pt x="2242" y="1953"/>
                </a:lnTo>
                <a:lnTo>
                  <a:pt x="2233" y="1959"/>
                </a:lnTo>
                <a:lnTo>
                  <a:pt x="2225" y="1966"/>
                </a:lnTo>
                <a:lnTo>
                  <a:pt x="2211" y="1969"/>
                </a:lnTo>
                <a:lnTo>
                  <a:pt x="2204" y="1978"/>
                </a:lnTo>
                <a:lnTo>
                  <a:pt x="2192" y="1984"/>
                </a:lnTo>
                <a:lnTo>
                  <a:pt x="2192" y="1988"/>
                </a:lnTo>
                <a:lnTo>
                  <a:pt x="2198" y="1993"/>
                </a:lnTo>
                <a:lnTo>
                  <a:pt x="2194" y="2007"/>
                </a:lnTo>
                <a:lnTo>
                  <a:pt x="2185" y="2013"/>
                </a:lnTo>
                <a:lnTo>
                  <a:pt x="2174" y="2019"/>
                </a:lnTo>
                <a:lnTo>
                  <a:pt x="2164" y="2025"/>
                </a:lnTo>
                <a:lnTo>
                  <a:pt x="2155" y="2023"/>
                </a:lnTo>
                <a:lnTo>
                  <a:pt x="2145" y="2024"/>
                </a:lnTo>
                <a:lnTo>
                  <a:pt x="2134" y="2029"/>
                </a:lnTo>
                <a:lnTo>
                  <a:pt x="2123" y="2034"/>
                </a:lnTo>
                <a:lnTo>
                  <a:pt x="2120" y="2024"/>
                </a:lnTo>
                <a:lnTo>
                  <a:pt x="2108" y="2017"/>
                </a:lnTo>
                <a:lnTo>
                  <a:pt x="2101" y="2022"/>
                </a:lnTo>
                <a:lnTo>
                  <a:pt x="2107" y="2029"/>
                </a:lnTo>
                <a:lnTo>
                  <a:pt x="2108" y="2034"/>
                </a:lnTo>
                <a:lnTo>
                  <a:pt x="2105" y="2044"/>
                </a:lnTo>
                <a:lnTo>
                  <a:pt x="2098" y="2047"/>
                </a:lnTo>
                <a:lnTo>
                  <a:pt x="2098" y="2055"/>
                </a:lnTo>
                <a:lnTo>
                  <a:pt x="2094" y="2062"/>
                </a:lnTo>
                <a:lnTo>
                  <a:pt x="2084" y="2055"/>
                </a:lnTo>
                <a:lnTo>
                  <a:pt x="2076" y="2053"/>
                </a:lnTo>
                <a:lnTo>
                  <a:pt x="2066" y="2049"/>
                </a:lnTo>
                <a:lnTo>
                  <a:pt x="2057" y="2045"/>
                </a:lnTo>
                <a:lnTo>
                  <a:pt x="2056" y="2037"/>
                </a:lnTo>
                <a:lnTo>
                  <a:pt x="2044" y="2029"/>
                </a:lnTo>
                <a:lnTo>
                  <a:pt x="2033" y="2020"/>
                </a:lnTo>
                <a:lnTo>
                  <a:pt x="2027" y="2005"/>
                </a:lnTo>
                <a:lnTo>
                  <a:pt x="2032" y="1999"/>
                </a:lnTo>
                <a:lnTo>
                  <a:pt x="2037" y="1990"/>
                </a:lnTo>
                <a:lnTo>
                  <a:pt x="2043" y="1982"/>
                </a:lnTo>
                <a:lnTo>
                  <a:pt x="2053" y="1984"/>
                </a:lnTo>
                <a:lnTo>
                  <a:pt x="2061" y="1984"/>
                </a:lnTo>
                <a:lnTo>
                  <a:pt x="2070" y="1985"/>
                </a:lnTo>
                <a:lnTo>
                  <a:pt x="2081" y="1984"/>
                </a:lnTo>
                <a:lnTo>
                  <a:pt x="2088" y="1983"/>
                </a:lnTo>
                <a:lnTo>
                  <a:pt x="2096" y="1984"/>
                </a:lnTo>
                <a:lnTo>
                  <a:pt x="2098" y="1990"/>
                </a:lnTo>
                <a:lnTo>
                  <a:pt x="2107" y="1993"/>
                </a:lnTo>
                <a:lnTo>
                  <a:pt x="2113" y="1993"/>
                </a:lnTo>
                <a:lnTo>
                  <a:pt x="2115" y="1987"/>
                </a:lnTo>
                <a:lnTo>
                  <a:pt x="2120" y="1975"/>
                </a:lnTo>
                <a:lnTo>
                  <a:pt x="2127" y="1969"/>
                </a:lnTo>
                <a:lnTo>
                  <a:pt x="2137" y="1968"/>
                </a:lnTo>
                <a:lnTo>
                  <a:pt x="2144" y="1963"/>
                </a:lnTo>
                <a:lnTo>
                  <a:pt x="2141" y="1957"/>
                </a:lnTo>
                <a:lnTo>
                  <a:pt x="2132" y="1957"/>
                </a:lnTo>
                <a:lnTo>
                  <a:pt x="2124" y="1947"/>
                </a:lnTo>
                <a:lnTo>
                  <a:pt x="2118" y="1938"/>
                </a:lnTo>
                <a:lnTo>
                  <a:pt x="2121" y="1931"/>
                </a:lnTo>
                <a:lnTo>
                  <a:pt x="2127" y="1919"/>
                </a:lnTo>
                <a:lnTo>
                  <a:pt x="2132" y="1914"/>
                </a:lnTo>
                <a:lnTo>
                  <a:pt x="2138" y="1909"/>
                </a:lnTo>
                <a:lnTo>
                  <a:pt x="2137" y="1902"/>
                </a:lnTo>
                <a:lnTo>
                  <a:pt x="2135" y="1893"/>
                </a:lnTo>
                <a:lnTo>
                  <a:pt x="2132" y="1888"/>
                </a:lnTo>
                <a:lnTo>
                  <a:pt x="2121" y="1886"/>
                </a:lnTo>
                <a:lnTo>
                  <a:pt x="2114" y="1876"/>
                </a:lnTo>
                <a:lnTo>
                  <a:pt x="2113" y="1866"/>
                </a:lnTo>
                <a:lnTo>
                  <a:pt x="2111" y="1861"/>
                </a:lnTo>
                <a:lnTo>
                  <a:pt x="2118" y="1849"/>
                </a:lnTo>
                <a:lnTo>
                  <a:pt x="2124" y="1843"/>
                </a:lnTo>
                <a:lnTo>
                  <a:pt x="2127" y="1839"/>
                </a:lnTo>
                <a:lnTo>
                  <a:pt x="2132" y="1841"/>
                </a:lnTo>
                <a:lnTo>
                  <a:pt x="2140" y="1847"/>
                </a:lnTo>
                <a:lnTo>
                  <a:pt x="2147" y="1846"/>
                </a:lnTo>
                <a:lnTo>
                  <a:pt x="2162" y="1838"/>
                </a:lnTo>
                <a:lnTo>
                  <a:pt x="2167" y="1832"/>
                </a:lnTo>
                <a:lnTo>
                  <a:pt x="2167" y="1824"/>
                </a:lnTo>
                <a:lnTo>
                  <a:pt x="2165" y="1816"/>
                </a:lnTo>
                <a:lnTo>
                  <a:pt x="2169" y="1812"/>
                </a:lnTo>
                <a:lnTo>
                  <a:pt x="2165" y="1804"/>
                </a:lnTo>
                <a:lnTo>
                  <a:pt x="2161" y="1799"/>
                </a:lnTo>
                <a:lnTo>
                  <a:pt x="2155" y="1797"/>
                </a:lnTo>
                <a:lnTo>
                  <a:pt x="2152" y="1794"/>
                </a:lnTo>
                <a:lnTo>
                  <a:pt x="2147" y="1793"/>
                </a:lnTo>
                <a:lnTo>
                  <a:pt x="2142" y="1783"/>
                </a:lnTo>
                <a:lnTo>
                  <a:pt x="2142" y="1757"/>
                </a:lnTo>
                <a:lnTo>
                  <a:pt x="2138" y="1754"/>
                </a:lnTo>
                <a:lnTo>
                  <a:pt x="2130" y="1746"/>
                </a:lnTo>
                <a:lnTo>
                  <a:pt x="2124" y="1744"/>
                </a:lnTo>
                <a:lnTo>
                  <a:pt x="2117" y="1744"/>
                </a:lnTo>
                <a:lnTo>
                  <a:pt x="2107" y="1747"/>
                </a:lnTo>
                <a:lnTo>
                  <a:pt x="2100" y="1752"/>
                </a:lnTo>
                <a:lnTo>
                  <a:pt x="2088" y="1758"/>
                </a:lnTo>
                <a:lnTo>
                  <a:pt x="2080" y="1764"/>
                </a:lnTo>
                <a:lnTo>
                  <a:pt x="2073" y="1763"/>
                </a:lnTo>
                <a:lnTo>
                  <a:pt x="2067" y="1758"/>
                </a:lnTo>
                <a:lnTo>
                  <a:pt x="2059" y="1756"/>
                </a:lnTo>
                <a:lnTo>
                  <a:pt x="2047" y="1759"/>
                </a:lnTo>
                <a:lnTo>
                  <a:pt x="2037" y="1762"/>
                </a:lnTo>
                <a:lnTo>
                  <a:pt x="2025" y="1767"/>
                </a:lnTo>
                <a:lnTo>
                  <a:pt x="2017" y="1767"/>
                </a:lnTo>
                <a:lnTo>
                  <a:pt x="2007" y="1764"/>
                </a:lnTo>
                <a:lnTo>
                  <a:pt x="1992" y="1763"/>
                </a:lnTo>
                <a:lnTo>
                  <a:pt x="1971" y="1759"/>
                </a:lnTo>
                <a:lnTo>
                  <a:pt x="1963" y="1756"/>
                </a:lnTo>
                <a:lnTo>
                  <a:pt x="1958" y="1757"/>
                </a:lnTo>
                <a:lnTo>
                  <a:pt x="1949" y="1759"/>
                </a:lnTo>
                <a:lnTo>
                  <a:pt x="1944" y="1758"/>
                </a:lnTo>
                <a:lnTo>
                  <a:pt x="1939" y="1751"/>
                </a:lnTo>
                <a:lnTo>
                  <a:pt x="1932" y="1744"/>
                </a:lnTo>
                <a:lnTo>
                  <a:pt x="1938" y="1742"/>
                </a:lnTo>
                <a:lnTo>
                  <a:pt x="1946" y="1734"/>
                </a:lnTo>
                <a:lnTo>
                  <a:pt x="1949" y="1728"/>
                </a:lnTo>
                <a:lnTo>
                  <a:pt x="1944" y="1723"/>
                </a:lnTo>
                <a:lnTo>
                  <a:pt x="1939" y="1713"/>
                </a:lnTo>
                <a:lnTo>
                  <a:pt x="1939" y="1707"/>
                </a:lnTo>
                <a:lnTo>
                  <a:pt x="1944" y="1706"/>
                </a:lnTo>
                <a:lnTo>
                  <a:pt x="1946" y="1712"/>
                </a:lnTo>
                <a:lnTo>
                  <a:pt x="1955" y="1716"/>
                </a:lnTo>
                <a:lnTo>
                  <a:pt x="1962" y="1721"/>
                </a:lnTo>
                <a:lnTo>
                  <a:pt x="1966" y="1726"/>
                </a:lnTo>
                <a:lnTo>
                  <a:pt x="1972" y="1726"/>
                </a:lnTo>
                <a:lnTo>
                  <a:pt x="1980" y="1722"/>
                </a:lnTo>
                <a:lnTo>
                  <a:pt x="1988" y="1719"/>
                </a:lnTo>
                <a:lnTo>
                  <a:pt x="2002" y="1714"/>
                </a:lnTo>
                <a:lnTo>
                  <a:pt x="2010" y="1706"/>
                </a:lnTo>
                <a:lnTo>
                  <a:pt x="2000" y="1704"/>
                </a:lnTo>
                <a:lnTo>
                  <a:pt x="1989" y="1708"/>
                </a:lnTo>
                <a:lnTo>
                  <a:pt x="1980" y="1707"/>
                </a:lnTo>
                <a:lnTo>
                  <a:pt x="1969" y="1714"/>
                </a:lnTo>
                <a:lnTo>
                  <a:pt x="1962" y="1709"/>
                </a:lnTo>
                <a:lnTo>
                  <a:pt x="1955" y="1707"/>
                </a:lnTo>
                <a:lnTo>
                  <a:pt x="1961" y="1699"/>
                </a:lnTo>
                <a:lnTo>
                  <a:pt x="1961" y="1693"/>
                </a:lnTo>
                <a:lnTo>
                  <a:pt x="1958" y="1690"/>
                </a:lnTo>
                <a:lnTo>
                  <a:pt x="1952" y="1685"/>
                </a:lnTo>
                <a:lnTo>
                  <a:pt x="1949" y="1681"/>
                </a:lnTo>
                <a:lnTo>
                  <a:pt x="1958" y="1680"/>
                </a:lnTo>
                <a:lnTo>
                  <a:pt x="1962" y="1683"/>
                </a:lnTo>
                <a:lnTo>
                  <a:pt x="1968" y="1688"/>
                </a:lnTo>
                <a:lnTo>
                  <a:pt x="1971" y="1693"/>
                </a:lnTo>
                <a:lnTo>
                  <a:pt x="1973" y="1697"/>
                </a:lnTo>
                <a:lnTo>
                  <a:pt x="1978" y="1696"/>
                </a:lnTo>
                <a:lnTo>
                  <a:pt x="1978" y="1692"/>
                </a:lnTo>
                <a:lnTo>
                  <a:pt x="1979" y="1685"/>
                </a:lnTo>
                <a:lnTo>
                  <a:pt x="1976" y="1678"/>
                </a:lnTo>
                <a:lnTo>
                  <a:pt x="1972" y="1667"/>
                </a:lnTo>
                <a:lnTo>
                  <a:pt x="1982" y="1661"/>
                </a:lnTo>
                <a:lnTo>
                  <a:pt x="1979" y="1656"/>
                </a:lnTo>
                <a:lnTo>
                  <a:pt x="1972" y="1657"/>
                </a:lnTo>
                <a:lnTo>
                  <a:pt x="1959" y="1655"/>
                </a:lnTo>
                <a:lnTo>
                  <a:pt x="1946" y="1653"/>
                </a:lnTo>
                <a:lnTo>
                  <a:pt x="1935" y="1651"/>
                </a:lnTo>
                <a:lnTo>
                  <a:pt x="1927" y="1651"/>
                </a:lnTo>
                <a:lnTo>
                  <a:pt x="1921" y="1652"/>
                </a:lnTo>
                <a:lnTo>
                  <a:pt x="1919" y="1661"/>
                </a:lnTo>
                <a:lnTo>
                  <a:pt x="1917" y="1667"/>
                </a:lnTo>
                <a:lnTo>
                  <a:pt x="1908" y="1676"/>
                </a:lnTo>
                <a:lnTo>
                  <a:pt x="1908" y="1687"/>
                </a:lnTo>
                <a:lnTo>
                  <a:pt x="1909" y="1697"/>
                </a:lnTo>
                <a:lnTo>
                  <a:pt x="1901" y="1706"/>
                </a:lnTo>
                <a:lnTo>
                  <a:pt x="1892" y="1706"/>
                </a:lnTo>
                <a:lnTo>
                  <a:pt x="1881" y="1714"/>
                </a:lnTo>
                <a:lnTo>
                  <a:pt x="1874" y="1712"/>
                </a:lnTo>
                <a:lnTo>
                  <a:pt x="1864" y="1712"/>
                </a:lnTo>
                <a:lnTo>
                  <a:pt x="1854" y="1711"/>
                </a:lnTo>
                <a:lnTo>
                  <a:pt x="1844" y="1711"/>
                </a:lnTo>
                <a:lnTo>
                  <a:pt x="1843" y="1706"/>
                </a:lnTo>
                <a:lnTo>
                  <a:pt x="1836" y="1704"/>
                </a:lnTo>
                <a:lnTo>
                  <a:pt x="1836" y="1698"/>
                </a:lnTo>
                <a:lnTo>
                  <a:pt x="1837" y="1696"/>
                </a:lnTo>
                <a:lnTo>
                  <a:pt x="1831" y="1688"/>
                </a:lnTo>
                <a:lnTo>
                  <a:pt x="1828" y="1686"/>
                </a:lnTo>
                <a:lnTo>
                  <a:pt x="1821" y="1688"/>
                </a:lnTo>
                <a:lnTo>
                  <a:pt x="1821" y="1681"/>
                </a:lnTo>
                <a:lnTo>
                  <a:pt x="1811" y="1680"/>
                </a:lnTo>
                <a:lnTo>
                  <a:pt x="1804" y="1686"/>
                </a:lnTo>
                <a:lnTo>
                  <a:pt x="1806" y="1697"/>
                </a:lnTo>
                <a:lnTo>
                  <a:pt x="1806" y="1701"/>
                </a:lnTo>
                <a:lnTo>
                  <a:pt x="1810" y="1711"/>
                </a:lnTo>
                <a:lnTo>
                  <a:pt x="1816" y="1717"/>
                </a:lnTo>
                <a:lnTo>
                  <a:pt x="1814" y="1723"/>
                </a:lnTo>
                <a:lnTo>
                  <a:pt x="1810" y="1732"/>
                </a:lnTo>
                <a:lnTo>
                  <a:pt x="1817" y="1737"/>
                </a:lnTo>
                <a:lnTo>
                  <a:pt x="1823" y="1733"/>
                </a:lnTo>
                <a:lnTo>
                  <a:pt x="1830" y="1738"/>
                </a:lnTo>
                <a:lnTo>
                  <a:pt x="1840" y="1741"/>
                </a:lnTo>
                <a:lnTo>
                  <a:pt x="1850" y="1739"/>
                </a:lnTo>
                <a:lnTo>
                  <a:pt x="1860" y="1739"/>
                </a:lnTo>
                <a:lnTo>
                  <a:pt x="1864" y="1749"/>
                </a:lnTo>
                <a:lnTo>
                  <a:pt x="1864" y="1756"/>
                </a:lnTo>
                <a:lnTo>
                  <a:pt x="1863" y="1767"/>
                </a:lnTo>
                <a:lnTo>
                  <a:pt x="1854" y="1769"/>
                </a:lnTo>
                <a:lnTo>
                  <a:pt x="1848" y="1774"/>
                </a:lnTo>
                <a:lnTo>
                  <a:pt x="1838" y="1778"/>
                </a:lnTo>
                <a:lnTo>
                  <a:pt x="1828" y="1778"/>
                </a:lnTo>
                <a:lnTo>
                  <a:pt x="1823" y="1777"/>
                </a:lnTo>
                <a:lnTo>
                  <a:pt x="1819" y="1766"/>
                </a:lnTo>
                <a:lnTo>
                  <a:pt x="1809" y="1754"/>
                </a:lnTo>
                <a:lnTo>
                  <a:pt x="1801" y="1744"/>
                </a:lnTo>
                <a:lnTo>
                  <a:pt x="1797" y="1739"/>
                </a:lnTo>
                <a:lnTo>
                  <a:pt x="1796" y="1751"/>
                </a:lnTo>
                <a:lnTo>
                  <a:pt x="1794" y="1756"/>
                </a:lnTo>
                <a:lnTo>
                  <a:pt x="1794" y="1764"/>
                </a:lnTo>
                <a:lnTo>
                  <a:pt x="1790" y="1771"/>
                </a:lnTo>
                <a:lnTo>
                  <a:pt x="1801" y="1772"/>
                </a:lnTo>
                <a:lnTo>
                  <a:pt x="1797" y="1778"/>
                </a:lnTo>
                <a:lnTo>
                  <a:pt x="1790" y="1792"/>
                </a:lnTo>
                <a:lnTo>
                  <a:pt x="1783" y="1804"/>
                </a:lnTo>
                <a:lnTo>
                  <a:pt x="1773" y="1818"/>
                </a:lnTo>
                <a:lnTo>
                  <a:pt x="1772" y="1823"/>
                </a:lnTo>
                <a:lnTo>
                  <a:pt x="1786" y="1831"/>
                </a:lnTo>
                <a:lnTo>
                  <a:pt x="1796" y="1837"/>
                </a:lnTo>
                <a:lnTo>
                  <a:pt x="1804" y="1836"/>
                </a:lnTo>
                <a:lnTo>
                  <a:pt x="1803" y="1844"/>
                </a:lnTo>
                <a:lnTo>
                  <a:pt x="1811" y="1843"/>
                </a:lnTo>
                <a:lnTo>
                  <a:pt x="1811" y="1852"/>
                </a:lnTo>
                <a:lnTo>
                  <a:pt x="1803" y="1863"/>
                </a:lnTo>
                <a:lnTo>
                  <a:pt x="1797" y="1871"/>
                </a:lnTo>
                <a:lnTo>
                  <a:pt x="1794" y="1881"/>
                </a:lnTo>
                <a:lnTo>
                  <a:pt x="1792" y="1892"/>
                </a:lnTo>
                <a:lnTo>
                  <a:pt x="1783" y="1899"/>
                </a:lnTo>
                <a:lnTo>
                  <a:pt x="1782" y="1903"/>
                </a:lnTo>
                <a:lnTo>
                  <a:pt x="1790" y="1903"/>
                </a:lnTo>
                <a:lnTo>
                  <a:pt x="1801" y="1904"/>
                </a:lnTo>
                <a:lnTo>
                  <a:pt x="1811" y="1906"/>
                </a:lnTo>
                <a:lnTo>
                  <a:pt x="1826" y="1908"/>
                </a:lnTo>
                <a:lnTo>
                  <a:pt x="1830" y="1918"/>
                </a:lnTo>
                <a:lnTo>
                  <a:pt x="1827" y="1924"/>
                </a:lnTo>
                <a:lnTo>
                  <a:pt x="1831" y="1937"/>
                </a:lnTo>
                <a:lnTo>
                  <a:pt x="1833" y="1947"/>
                </a:lnTo>
                <a:lnTo>
                  <a:pt x="1841" y="1959"/>
                </a:lnTo>
                <a:lnTo>
                  <a:pt x="1853" y="1970"/>
                </a:lnTo>
                <a:lnTo>
                  <a:pt x="1858" y="1980"/>
                </a:lnTo>
                <a:lnTo>
                  <a:pt x="1850" y="1987"/>
                </a:lnTo>
                <a:lnTo>
                  <a:pt x="1844" y="2002"/>
                </a:lnTo>
                <a:lnTo>
                  <a:pt x="1840" y="2008"/>
                </a:lnTo>
                <a:lnTo>
                  <a:pt x="1836" y="2017"/>
                </a:lnTo>
                <a:lnTo>
                  <a:pt x="1834" y="2027"/>
                </a:lnTo>
                <a:lnTo>
                  <a:pt x="1833" y="2039"/>
                </a:lnTo>
                <a:lnTo>
                  <a:pt x="1834" y="2053"/>
                </a:lnTo>
                <a:lnTo>
                  <a:pt x="1844" y="2063"/>
                </a:lnTo>
                <a:lnTo>
                  <a:pt x="1837" y="2075"/>
                </a:lnTo>
                <a:lnTo>
                  <a:pt x="1833" y="2090"/>
                </a:lnTo>
                <a:lnTo>
                  <a:pt x="1833" y="2099"/>
                </a:lnTo>
                <a:lnTo>
                  <a:pt x="1837" y="2105"/>
                </a:lnTo>
                <a:lnTo>
                  <a:pt x="1833" y="2115"/>
                </a:lnTo>
                <a:lnTo>
                  <a:pt x="1820" y="2123"/>
                </a:lnTo>
                <a:lnTo>
                  <a:pt x="1806" y="2137"/>
                </a:lnTo>
                <a:lnTo>
                  <a:pt x="1792" y="2134"/>
                </a:lnTo>
                <a:lnTo>
                  <a:pt x="1777" y="2140"/>
                </a:lnTo>
                <a:lnTo>
                  <a:pt x="1769" y="2143"/>
                </a:lnTo>
                <a:lnTo>
                  <a:pt x="1757" y="2145"/>
                </a:lnTo>
                <a:lnTo>
                  <a:pt x="1749" y="2154"/>
                </a:lnTo>
                <a:lnTo>
                  <a:pt x="1736" y="2162"/>
                </a:lnTo>
                <a:lnTo>
                  <a:pt x="1729" y="2167"/>
                </a:lnTo>
                <a:lnTo>
                  <a:pt x="1722" y="2170"/>
                </a:lnTo>
                <a:lnTo>
                  <a:pt x="1719" y="2183"/>
                </a:lnTo>
                <a:lnTo>
                  <a:pt x="1708" y="2198"/>
                </a:lnTo>
                <a:lnTo>
                  <a:pt x="1706" y="2208"/>
                </a:lnTo>
                <a:lnTo>
                  <a:pt x="1713" y="2212"/>
                </a:lnTo>
                <a:lnTo>
                  <a:pt x="1722" y="2212"/>
                </a:lnTo>
                <a:lnTo>
                  <a:pt x="1730" y="2215"/>
                </a:lnTo>
                <a:lnTo>
                  <a:pt x="1740" y="2218"/>
                </a:lnTo>
                <a:lnTo>
                  <a:pt x="1752" y="2217"/>
                </a:lnTo>
                <a:lnTo>
                  <a:pt x="1757" y="2219"/>
                </a:lnTo>
                <a:lnTo>
                  <a:pt x="1762" y="2224"/>
                </a:lnTo>
                <a:lnTo>
                  <a:pt x="1779" y="2230"/>
                </a:lnTo>
                <a:lnTo>
                  <a:pt x="1773" y="2239"/>
                </a:lnTo>
                <a:lnTo>
                  <a:pt x="1765" y="2243"/>
                </a:lnTo>
                <a:lnTo>
                  <a:pt x="1755" y="2241"/>
                </a:lnTo>
                <a:lnTo>
                  <a:pt x="1748" y="2244"/>
                </a:lnTo>
                <a:lnTo>
                  <a:pt x="1738" y="2251"/>
                </a:lnTo>
                <a:lnTo>
                  <a:pt x="1729" y="2258"/>
                </a:lnTo>
                <a:lnTo>
                  <a:pt x="1716" y="2260"/>
                </a:lnTo>
                <a:lnTo>
                  <a:pt x="1703" y="2263"/>
                </a:lnTo>
                <a:lnTo>
                  <a:pt x="1699" y="2271"/>
                </a:lnTo>
                <a:lnTo>
                  <a:pt x="1691" y="2274"/>
                </a:lnTo>
                <a:lnTo>
                  <a:pt x="1678" y="2276"/>
                </a:lnTo>
                <a:lnTo>
                  <a:pt x="1668" y="2274"/>
                </a:lnTo>
                <a:lnTo>
                  <a:pt x="1659" y="2270"/>
                </a:lnTo>
                <a:lnTo>
                  <a:pt x="1649" y="2274"/>
                </a:lnTo>
                <a:lnTo>
                  <a:pt x="1642" y="2280"/>
                </a:lnTo>
                <a:lnTo>
                  <a:pt x="1638" y="2284"/>
                </a:lnTo>
                <a:lnTo>
                  <a:pt x="1627" y="2274"/>
                </a:lnTo>
                <a:lnTo>
                  <a:pt x="1621" y="2269"/>
                </a:lnTo>
                <a:lnTo>
                  <a:pt x="1620" y="2263"/>
                </a:lnTo>
                <a:lnTo>
                  <a:pt x="1617" y="2258"/>
                </a:lnTo>
                <a:lnTo>
                  <a:pt x="1611" y="2253"/>
                </a:lnTo>
                <a:lnTo>
                  <a:pt x="1605" y="2244"/>
                </a:lnTo>
                <a:lnTo>
                  <a:pt x="1598" y="2241"/>
                </a:lnTo>
                <a:lnTo>
                  <a:pt x="1593" y="2243"/>
                </a:lnTo>
                <a:lnTo>
                  <a:pt x="1587" y="2246"/>
                </a:lnTo>
                <a:lnTo>
                  <a:pt x="1580" y="2251"/>
                </a:lnTo>
                <a:lnTo>
                  <a:pt x="1576" y="2248"/>
                </a:lnTo>
                <a:lnTo>
                  <a:pt x="1569" y="2246"/>
                </a:lnTo>
                <a:lnTo>
                  <a:pt x="1567" y="2244"/>
                </a:lnTo>
                <a:lnTo>
                  <a:pt x="1567" y="2239"/>
                </a:lnTo>
                <a:lnTo>
                  <a:pt x="1569" y="2234"/>
                </a:lnTo>
                <a:lnTo>
                  <a:pt x="1570" y="2223"/>
                </a:lnTo>
                <a:lnTo>
                  <a:pt x="1570" y="2219"/>
                </a:lnTo>
                <a:lnTo>
                  <a:pt x="1564" y="2213"/>
                </a:lnTo>
                <a:lnTo>
                  <a:pt x="1559" y="2209"/>
                </a:lnTo>
                <a:lnTo>
                  <a:pt x="1551" y="2205"/>
                </a:lnTo>
                <a:lnTo>
                  <a:pt x="1546" y="2207"/>
                </a:lnTo>
                <a:lnTo>
                  <a:pt x="1539" y="2204"/>
                </a:lnTo>
                <a:lnTo>
                  <a:pt x="1533" y="2202"/>
                </a:lnTo>
                <a:lnTo>
                  <a:pt x="1532" y="2198"/>
                </a:lnTo>
                <a:lnTo>
                  <a:pt x="1520" y="2194"/>
                </a:lnTo>
                <a:lnTo>
                  <a:pt x="1517" y="2190"/>
                </a:lnTo>
                <a:lnTo>
                  <a:pt x="1510" y="2187"/>
                </a:lnTo>
                <a:lnTo>
                  <a:pt x="1500" y="2188"/>
                </a:lnTo>
                <a:lnTo>
                  <a:pt x="1493" y="2189"/>
                </a:lnTo>
                <a:lnTo>
                  <a:pt x="1489" y="2184"/>
                </a:lnTo>
                <a:lnTo>
                  <a:pt x="1485" y="2185"/>
                </a:lnTo>
                <a:lnTo>
                  <a:pt x="1476" y="2177"/>
                </a:lnTo>
                <a:lnTo>
                  <a:pt x="1472" y="2170"/>
                </a:lnTo>
                <a:lnTo>
                  <a:pt x="1468" y="2164"/>
                </a:lnTo>
                <a:lnTo>
                  <a:pt x="1461" y="2162"/>
                </a:lnTo>
                <a:lnTo>
                  <a:pt x="1453" y="2165"/>
                </a:lnTo>
                <a:lnTo>
                  <a:pt x="1449" y="2159"/>
                </a:lnTo>
                <a:lnTo>
                  <a:pt x="1442" y="2159"/>
                </a:lnTo>
                <a:lnTo>
                  <a:pt x="1435" y="2168"/>
                </a:lnTo>
                <a:lnTo>
                  <a:pt x="1429" y="2167"/>
                </a:lnTo>
                <a:lnTo>
                  <a:pt x="1425" y="2163"/>
                </a:lnTo>
                <a:lnTo>
                  <a:pt x="1417" y="2162"/>
                </a:lnTo>
                <a:lnTo>
                  <a:pt x="1411" y="2158"/>
                </a:lnTo>
                <a:lnTo>
                  <a:pt x="1402" y="2157"/>
                </a:lnTo>
                <a:lnTo>
                  <a:pt x="1402" y="2153"/>
                </a:lnTo>
                <a:lnTo>
                  <a:pt x="1405" y="2145"/>
                </a:lnTo>
                <a:lnTo>
                  <a:pt x="1405" y="2138"/>
                </a:lnTo>
                <a:lnTo>
                  <a:pt x="1404" y="2132"/>
                </a:lnTo>
                <a:lnTo>
                  <a:pt x="1405" y="2122"/>
                </a:lnTo>
                <a:lnTo>
                  <a:pt x="1409" y="2110"/>
                </a:lnTo>
                <a:lnTo>
                  <a:pt x="1408" y="2103"/>
                </a:lnTo>
                <a:lnTo>
                  <a:pt x="1407" y="2097"/>
                </a:lnTo>
                <a:lnTo>
                  <a:pt x="1399" y="2093"/>
                </a:lnTo>
                <a:lnTo>
                  <a:pt x="1392" y="2094"/>
                </a:lnTo>
                <a:lnTo>
                  <a:pt x="1385" y="2095"/>
                </a:lnTo>
                <a:lnTo>
                  <a:pt x="1375" y="2098"/>
                </a:lnTo>
                <a:lnTo>
                  <a:pt x="1368" y="2103"/>
                </a:lnTo>
                <a:lnTo>
                  <a:pt x="1367" y="2104"/>
                </a:lnTo>
                <a:lnTo>
                  <a:pt x="1367" y="2099"/>
                </a:lnTo>
                <a:lnTo>
                  <a:pt x="1368" y="2094"/>
                </a:lnTo>
                <a:lnTo>
                  <a:pt x="1365" y="2092"/>
                </a:lnTo>
                <a:lnTo>
                  <a:pt x="1364" y="2090"/>
                </a:lnTo>
                <a:lnTo>
                  <a:pt x="1367" y="2087"/>
                </a:lnTo>
                <a:lnTo>
                  <a:pt x="1361" y="2080"/>
                </a:lnTo>
                <a:lnTo>
                  <a:pt x="1353" y="2079"/>
                </a:lnTo>
                <a:lnTo>
                  <a:pt x="1346" y="2082"/>
                </a:lnTo>
                <a:lnTo>
                  <a:pt x="1346" y="2074"/>
                </a:lnTo>
                <a:lnTo>
                  <a:pt x="1340" y="2070"/>
                </a:lnTo>
                <a:lnTo>
                  <a:pt x="1331" y="2064"/>
                </a:lnTo>
                <a:lnTo>
                  <a:pt x="1324" y="2055"/>
                </a:lnTo>
                <a:lnTo>
                  <a:pt x="1313" y="2058"/>
                </a:lnTo>
                <a:lnTo>
                  <a:pt x="1311" y="2054"/>
                </a:lnTo>
                <a:lnTo>
                  <a:pt x="1311" y="2043"/>
                </a:lnTo>
                <a:lnTo>
                  <a:pt x="1310" y="2033"/>
                </a:lnTo>
                <a:lnTo>
                  <a:pt x="1311" y="2023"/>
                </a:lnTo>
                <a:lnTo>
                  <a:pt x="1317" y="2015"/>
                </a:lnTo>
                <a:lnTo>
                  <a:pt x="1331" y="2013"/>
                </a:lnTo>
                <a:lnTo>
                  <a:pt x="1331" y="2012"/>
                </a:lnTo>
                <a:lnTo>
                  <a:pt x="1327" y="2003"/>
                </a:lnTo>
                <a:lnTo>
                  <a:pt x="1330" y="1995"/>
                </a:lnTo>
                <a:lnTo>
                  <a:pt x="1323" y="1989"/>
                </a:lnTo>
                <a:lnTo>
                  <a:pt x="1323" y="1978"/>
                </a:lnTo>
                <a:lnTo>
                  <a:pt x="1324" y="1974"/>
                </a:lnTo>
                <a:lnTo>
                  <a:pt x="1317" y="1972"/>
                </a:lnTo>
                <a:lnTo>
                  <a:pt x="1311" y="1964"/>
                </a:lnTo>
                <a:lnTo>
                  <a:pt x="1307" y="1957"/>
                </a:lnTo>
                <a:lnTo>
                  <a:pt x="1301" y="1951"/>
                </a:lnTo>
                <a:lnTo>
                  <a:pt x="1297" y="1954"/>
                </a:lnTo>
                <a:lnTo>
                  <a:pt x="1296" y="1962"/>
                </a:lnTo>
                <a:lnTo>
                  <a:pt x="1293" y="1968"/>
                </a:lnTo>
                <a:lnTo>
                  <a:pt x="1290" y="1970"/>
                </a:lnTo>
                <a:lnTo>
                  <a:pt x="1284" y="1973"/>
                </a:lnTo>
                <a:lnTo>
                  <a:pt x="1277" y="1977"/>
                </a:lnTo>
                <a:lnTo>
                  <a:pt x="1273" y="1982"/>
                </a:lnTo>
                <a:lnTo>
                  <a:pt x="1269" y="1978"/>
                </a:lnTo>
                <a:lnTo>
                  <a:pt x="1263" y="1974"/>
                </a:lnTo>
                <a:lnTo>
                  <a:pt x="1260" y="1969"/>
                </a:lnTo>
                <a:lnTo>
                  <a:pt x="1257" y="1967"/>
                </a:lnTo>
                <a:lnTo>
                  <a:pt x="1252" y="1961"/>
                </a:lnTo>
                <a:lnTo>
                  <a:pt x="1250" y="1954"/>
                </a:lnTo>
                <a:lnTo>
                  <a:pt x="1242" y="1956"/>
                </a:lnTo>
                <a:lnTo>
                  <a:pt x="1233" y="1946"/>
                </a:lnTo>
                <a:lnTo>
                  <a:pt x="1226" y="1936"/>
                </a:lnTo>
                <a:lnTo>
                  <a:pt x="1218" y="1927"/>
                </a:lnTo>
                <a:lnTo>
                  <a:pt x="1216" y="1919"/>
                </a:lnTo>
                <a:lnTo>
                  <a:pt x="1218" y="1912"/>
                </a:lnTo>
                <a:lnTo>
                  <a:pt x="1219" y="1908"/>
                </a:lnTo>
                <a:lnTo>
                  <a:pt x="1220" y="1901"/>
                </a:lnTo>
                <a:lnTo>
                  <a:pt x="1228" y="1896"/>
                </a:lnTo>
                <a:lnTo>
                  <a:pt x="1233" y="1886"/>
                </a:lnTo>
                <a:lnTo>
                  <a:pt x="1235" y="1879"/>
                </a:lnTo>
                <a:lnTo>
                  <a:pt x="1243" y="1879"/>
                </a:lnTo>
                <a:lnTo>
                  <a:pt x="1257" y="1876"/>
                </a:lnTo>
                <a:lnTo>
                  <a:pt x="1256" y="1864"/>
                </a:lnTo>
                <a:lnTo>
                  <a:pt x="1247" y="1864"/>
                </a:lnTo>
                <a:lnTo>
                  <a:pt x="1239" y="1867"/>
                </a:lnTo>
                <a:lnTo>
                  <a:pt x="1232" y="1864"/>
                </a:lnTo>
                <a:lnTo>
                  <a:pt x="1223" y="1862"/>
                </a:lnTo>
                <a:lnTo>
                  <a:pt x="1218" y="1857"/>
                </a:lnTo>
                <a:lnTo>
                  <a:pt x="1218" y="1848"/>
                </a:lnTo>
                <a:lnTo>
                  <a:pt x="1222" y="1843"/>
                </a:lnTo>
                <a:lnTo>
                  <a:pt x="1216" y="1833"/>
                </a:lnTo>
                <a:lnTo>
                  <a:pt x="1216" y="1826"/>
                </a:lnTo>
                <a:lnTo>
                  <a:pt x="1206" y="1823"/>
                </a:lnTo>
                <a:lnTo>
                  <a:pt x="1192" y="1833"/>
                </a:lnTo>
                <a:lnTo>
                  <a:pt x="1182" y="1837"/>
                </a:lnTo>
                <a:lnTo>
                  <a:pt x="1184" y="1843"/>
                </a:lnTo>
                <a:lnTo>
                  <a:pt x="1179" y="1852"/>
                </a:lnTo>
                <a:lnTo>
                  <a:pt x="1174" y="1853"/>
                </a:lnTo>
                <a:lnTo>
                  <a:pt x="1171" y="1858"/>
                </a:lnTo>
                <a:lnTo>
                  <a:pt x="1176" y="1863"/>
                </a:lnTo>
                <a:lnTo>
                  <a:pt x="1175" y="1868"/>
                </a:lnTo>
                <a:lnTo>
                  <a:pt x="1172" y="1869"/>
                </a:lnTo>
                <a:lnTo>
                  <a:pt x="1165" y="1873"/>
                </a:lnTo>
                <a:lnTo>
                  <a:pt x="1155" y="1874"/>
                </a:lnTo>
                <a:lnTo>
                  <a:pt x="1152" y="1872"/>
                </a:lnTo>
                <a:lnTo>
                  <a:pt x="1145" y="1867"/>
                </a:lnTo>
                <a:lnTo>
                  <a:pt x="1135" y="1864"/>
                </a:lnTo>
                <a:lnTo>
                  <a:pt x="1125" y="1867"/>
                </a:lnTo>
                <a:lnTo>
                  <a:pt x="1114" y="1867"/>
                </a:lnTo>
                <a:lnTo>
                  <a:pt x="1101" y="1869"/>
                </a:lnTo>
                <a:lnTo>
                  <a:pt x="1091" y="1864"/>
                </a:lnTo>
                <a:lnTo>
                  <a:pt x="1081" y="1856"/>
                </a:lnTo>
                <a:lnTo>
                  <a:pt x="1080" y="1849"/>
                </a:lnTo>
                <a:lnTo>
                  <a:pt x="1080" y="1841"/>
                </a:lnTo>
                <a:lnTo>
                  <a:pt x="1068" y="1837"/>
                </a:lnTo>
                <a:lnTo>
                  <a:pt x="1059" y="1834"/>
                </a:lnTo>
                <a:lnTo>
                  <a:pt x="1049" y="1832"/>
                </a:lnTo>
                <a:lnTo>
                  <a:pt x="1040" y="1826"/>
                </a:lnTo>
                <a:lnTo>
                  <a:pt x="1033" y="1819"/>
                </a:lnTo>
                <a:lnTo>
                  <a:pt x="1029" y="1826"/>
                </a:lnTo>
                <a:lnTo>
                  <a:pt x="1026" y="1827"/>
                </a:lnTo>
                <a:lnTo>
                  <a:pt x="1023" y="1834"/>
                </a:lnTo>
                <a:lnTo>
                  <a:pt x="1020" y="1841"/>
                </a:lnTo>
                <a:lnTo>
                  <a:pt x="1019" y="1849"/>
                </a:lnTo>
                <a:lnTo>
                  <a:pt x="1015" y="1852"/>
                </a:lnTo>
                <a:lnTo>
                  <a:pt x="1009" y="1844"/>
                </a:lnTo>
                <a:lnTo>
                  <a:pt x="1005" y="1837"/>
                </a:lnTo>
                <a:lnTo>
                  <a:pt x="1000" y="1828"/>
                </a:lnTo>
                <a:lnTo>
                  <a:pt x="997" y="1822"/>
                </a:lnTo>
                <a:lnTo>
                  <a:pt x="986" y="1821"/>
                </a:lnTo>
                <a:lnTo>
                  <a:pt x="979" y="1826"/>
                </a:lnTo>
                <a:lnTo>
                  <a:pt x="975" y="1817"/>
                </a:lnTo>
                <a:lnTo>
                  <a:pt x="970" y="1809"/>
                </a:lnTo>
                <a:lnTo>
                  <a:pt x="966" y="1807"/>
                </a:lnTo>
                <a:lnTo>
                  <a:pt x="959" y="1813"/>
                </a:lnTo>
                <a:lnTo>
                  <a:pt x="949" y="1814"/>
                </a:lnTo>
                <a:lnTo>
                  <a:pt x="948" y="1807"/>
                </a:lnTo>
                <a:lnTo>
                  <a:pt x="941" y="1804"/>
                </a:lnTo>
                <a:lnTo>
                  <a:pt x="939" y="1798"/>
                </a:lnTo>
                <a:lnTo>
                  <a:pt x="949" y="1793"/>
                </a:lnTo>
                <a:lnTo>
                  <a:pt x="955" y="1792"/>
                </a:lnTo>
                <a:lnTo>
                  <a:pt x="961" y="1794"/>
                </a:lnTo>
                <a:lnTo>
                  <a:pt x="969" y="1793"/>
                </a:lnTo>
                <a:lnTo>
                  <a:pt x="961" y="1777"/>
                </a:lnTo>
                <a:lnTo>
                  <a:pt x="955" y="1782"/>
                </a:lnTo>
                <a:lnTo>
                  <a:pt x="948" y="1784"/>
                </a:lnTo>
                <a:lnTo>
                  <a:pt x="939" y="1783"/>
                </a:lnTo>
                <a:lnTo>
                  <a:pt x="929" y="1784"/>
                </a:lnTo>
                <a:lnTo>
                  <a:pt x="919" y="1787"/>
                </a:lnTo>
                <a:lnTo>
                  <a:pt x="909" y="1784"/>
                </a:lnTo>
                <a:lnTo>
                  <a:pt x="902" y="1779"/>
                </a:lnTo>
                <a:lnTo>
                  <a:pt x="898" y="1777"/>
                </a:lnTo>
                <a:lnTo>
                  <a:pt x="891" y="1776"/>
                </a:lnTo>
                <a:lnTo>
                  <a:pt x="882" y="1769"/>
                </a:lnTo>
                <a:lnTo>
                  <a:pt x="881" y="1764"/>
                </a:lnTo>
                <a:lnTo>
                  <a:pt x="877" y="1756"/>
                </a:lnTo>
                <a:lnTo>
                  <a:pt x="865" y="1759"/>
                </a:lnTo>
                <a:lnTo>
                  <a:pt x="857" y="1763"/>
                </a:lnTo>
                <a:lnTo>
                  <a:pt x="847" y="1766"/>
                </a:lnTo>
                <a:lnTo>
                  <a:pt x="838" y="1773"/>
                </a:lnTo>
                <a:lnTo>
                  <a:pt x="834" y="1781"/>
                </a:lnTo>
                <a:lnTo>
                  <a:pt x="826" y="1782"/>
                </a:lnTo>
                <a:lnTo>
                  <a:pt x="821" y="1778"/>
                </a:lnTo>
                <a:lnTo>
                  <a:pt x="820" y="1773"/>
                </a:lnTo>
                <a:lnTo>
                  <a:pt x="813" y="1773"/>
                </a:lnTo>
                <a:lnTo>
                  <a:pt x="806" y="1772"/>
                </a:lnTo>
                <a:lnTo>
                  <a:pt x="801" y="1774"/>
                </a:lnTo>
                <a:lnTo>
                  <a:pt x="801" y="1784"/>
                </a:lnTo>
                <a:lnTo>
                  <a:pt x="803" y="1792"/>
                </a:lnTo>
                <a:lnTo>
                  <a:pt x="797" y="1789"/>
                </a:lnTo>
                <a:lnTo>
                  <a:pt x="790" y="1787"/>
                </a:lnTo>
                <a:lnTo>
                  <a:pt x="783" y="1784"/>
                </a:lnTo>
                <a:lnTo>
                  <a:pt x="782" y="1776"/>
                </a:lnTo>
                <a:lnTo>
                  <a:pt x="782" y="1771"/>
                </a:lnTo>
                <a:lnTo>
                  <a:pt x="767" y="1772"/>
                </a:lnTo>
                <a:lnTo>
                  <a:pt x="759" y="1774"/>
                </a:lnTo>
                <a:lnTo>
                  <a:pt x="749" y="1776"/>
                </a:lnTo>
                <a:lnTo>
                  <a:pt x="735" y="1779"/>
                </a:lnTo>
                <a:lnTo>
                  <a:pt x="729" y="1781"/>
                </a:lnTo>
                <a:lnTo>
                  <a:pt x="722" y="1773"/>
                </a:lnTo>
                <a:lnTo>
                  <a:pt x="711" y="1771"/>
                </a:lnTo>
                <a:lnTo>
                  <a:pt x="699" y="1769"/>
                </a:lnTo>
                <a:lnTo>
                  <a:pt x="686" y="1768"/>
                </a:lnTo>
                <a:lnTo>
                  <a:pt x="676" y="1769"/>
                </a:lnTo>
                <a:lnTo>
                  <a:pt x="664" y="1773"/>
                </a:lnTo>
                <a:lnTo>
                  <a:pt x="654" y="1778"/>
                </a:lnTo>
                <a:lnTo>
                  <a:pt x="644" y="1784"/>
                </a:lnTo>
                <a:lnTo>
                  <a:pt x="638" y="1786"/>
                </a:lnTo>
                <a:lnTo>
                  <a:pt x="635" y="1781"/>
                </a:lnTo>
                <a:lnTo>
                  <a:pt x="631" y="1777"/>
                </a:lnTo>
                <a:lnTo>
                  <a:pt x="618" y="1777"/>
                </a:lnTo>
                <a:lnTo>
                  <a:pt x="614" y="1782"/>
                </a:lnTo>
                <a:lnTo>
                  <a:pt x="603" y="1788"/>
                </a:lnTo>
                <a:lnTo>
                  <a:pt x="600" y="1788"/>
                </a:lnTo>
                <a:lnTo>
                  <a:pt x="594" y="1787"/>
                </a:lnTo>
                <a:lnTo>
                  <a:pt x="588" y="1786"/>
                </a:lnTo>
                <a:lnTo>
                  <a:pt x="584" y="1783"/>
                </a:lnTo>
                <a:lnTo>
                  <a:pt x="577" y="1782"/>
                </a:lnTo>
                <a:lnTo>
                  <a:pt x="571" y="1779"/>
                </a:lnTo>
                <a:lnTo>
                  <a:pt x="564" y="1778"/>
                </a:lnTo>
                <a:lnTo>
                  <a:pt x="557" y="1776"/>
                </a:lnTo>
                <a:lnTo>
                  <a:pt x="550" y="1773"/>
                </a:lnTo>
                <a:lnTo>
                  <a:pt x="546" y="1769"/>
                </a:lnTo>
                <a:lnTo>
                  <a:pt x="540" y="1757"/>
                </a:lnTo>
                <a:lnTo>
                  <a:pt x="537" y="1753"/>
                </a:lnTo>
                <a:lnTo>
                  <a:pt x="536" y="1752"/>
                </a:lnTo>
                <a:lnTo>
                  <a:pt x="532" y="1748"/>
                </a:lnTo>
                <a:lnTo>
                  <a:pt x="527" y="1741"/>
                </a:lnTo>
                <a:lnTo>
                  <a:pt x="524" y="1733"/>
                </a:lnTo>
                <a:lnTo>
                  <a:pt x="524" y="1729"/>
                </a:lnTo>
                <a:lnTo>
                  <a:pt x="520" y="1723"/>
                </a:lnTo>
                <a:lnTo>
                  <a:pt x="512" y="1712"/>
                </a:lnTo>
                <a:lnTo>
                  <a:pt x="500" y="1698"/>
                </a:lnTo>
                <a:lnTo>
                  <a:pt x="497" y="1693"/>
                </a:lnTo>
                <a:lnTo>
                  <a:pt x="485" y="1666"/>
                </a:lnTo>
                <a:lnTo>
                  <a:pt x="483" y="1662"/>
                </a:lnTo>
                <a:lnTo>
                  <a:pt x="479" y="1648"/>
                </a:lnTo>
                <a:lnTo>
                  <a:pt x="479" y="1646"/>
                </a:lnTo>
                <a:lnTo>
                  <a:pt x="478" y="1635"/>
                </a:lnTo>
                <a:lnTo>
                  <a:pt x="475" y="1627"/>
                </a:lnTo>
                <a:lnTo>
                  <a:pt x="475" y="1625"/>
                </a:lnTo>
                <a:lnTo>
                  <a:pt x="473" y="1615"/>
                </a:lnTo>
                <a:lnTo>
                  <a:pt x="470" y="1613"/>
                </a:lnTo>
                <a:lnTo>
                  <a:pt x="463" y="1605"/>
                </a:lnTo>
                <a:lnTo>
                  <a:pt x="442" y="1587"/>
                </a:lnTo>
                <a:lnTo>
                  <a:pt x="429" y="1575"/>
                </a:lnTo>
                <a:lnTo>
                  <a:pt x="426" y="1567"/>
                </a:lnTo>
                <a:lnTo>
                  <a:pt x="426" y="1566"/>
                </a:lnTo>
                <a:lnTo>
                  <a:pt x="424" y="1557"/>
                </a:lnTo>
                <a:lnTo>
                  <a:pt x="412" y="1546"/>
                </a:lnTo>
                <a:lnTo>
                  <a:pt x="399" y="1535"/>
                </a:lnTo>
                <a:lnTo>
                  <a:pt x="399" y="1525"/>
                </a:lnTo>
                <a:lnTo>
                  <a:pt x="401" y="1501"/>
                </a:lnTo>
                <a:lnTo>
                  <a:pt x="399" y="1486"/>
                </a:lnTo>
                <a:lnTo>
                  <a:pt x="399" y="1467"/>
                </a:lnTo>
                <a:lnTo>
                  <a:pt x="402" y="1450"/>
                </a:lnTo>
                <a:lnTo>
                  <a:pt x="402" y="1447"/>
                </a:lnTo>
                <a:lnTo>
                  <a:pt x="401" y="1442"/>
                </a:lnTo>
                <a:lnTo>
                  <a:pt x="398" y="1437"/>
                </a:lnTo>
                <a:lnTo>
                  <a:pt x="394" y="1435"/>
                </a:lnTo>
                <a:lnTo>
                  <a:pt x="391" y="1432"/>
                </a:lnTo>
                <a:lnTo>
                  <a:pt x="375" y="1432"/>
                </a:lnTo>
                <a:lnTo>
                  <a:pt x="367" y="1436"/>
                </a:lnTo>
                <a:lnTo>
                  <a:pt x="365" y="1437"/>
                </a:lnTo>
                <a:lnTo>
                  <a:pt x="364" y="1437"/>
                </a:lnTo>
                <a:lnTo>
                  <a:pt x="358" y="1440"/>
                </a:lnTo>
                <a:lnTo>
                  <a:pt x="353" y="1441"/>
                </a:lnTo>
                <a:lnTo>
                  <a:pt x="338" y="1441"/>
                </a:lnTo>
                <a:lnTo>
                  <a:pt x="321" y="1443"/>
                </a:lnTo>
                <a:lnTo>
                  <a:pt x="301" y="1443"/>
                </a:lnTo>
                <a:lnTo>
                  <a:pt x="286" y="1440"/>
                </a:lnTo>
                <a:lnTo>
                  <a:pt x="279" y="1437"/>
                </a:lnTo>
                <a:lnTo>
                  <a:pt x="269" y="1433"/>
                </a:lnTo>
                <a:lnTo>
                  <a:pt x="266" y="1432"/>
                </a:lnTo>
                <a:lnTo>
                  <a:pt x="262" y="1421"/>
                </a:lnTo>
                <a:lnTo>
                  <a:pt x="257" y="1415"/>
                </a:lnTo>
                <a:lnTo>
                  <a:pt x="252" y="1409"/>
                </a:lnTo>
                <a:lnTo>
                  <a:pt x="246" y="1404"/>
                </a:lnTo>
                <a:lnTo>
                  <a:pt x="245" y="1402"/>
                </a:lnTo>
                <a:lnTo>
                  <a:pt x="225" y="1384"/>
                </a:lnTo>
                <a:lnTo>
                  <a:pt x="223" y="1381"/>
                </a:lnTo>
                <a:lnTo>
                  <a:pt x="210" y="1366"/>
                </a:lnTo>
                <a:lnTo>
                  <a:pt x="208" y="1360"/>
                </a:lnTo>
                <a:lnTo>
                  <a:pt x="206" y="1352"/>
                </a:lnTo>
                <a:lnTo>
                  <a:pt x="206" y="1342"/>
                </a:lnTo>
                <a:lnTo>
                  <a:pt x="205" y="1331"/>
                </a:lnTo>
                <a:lnTo>
                  <a:pt x="202" y="1324"/>
                </a:lnTo>
                <a:lnTo>
                  <a:pt x="203" y="1319"/>
                </a:lnTo>
                <a:lnTo>
                  <a:pt x="203" y="1315"/>
                </a:lnTo>
                <a:lnTo>
                  <a:pt x="206" y="1311"/>
                </a:lnTo>
                <a:lnTo>
                  <a:pt x="218" y="1297"/>
                </a:lnTo>
                <a:lnTo>
                  <a:pt x="225" y="1289"/>
                </a:lnTo>
                <a:lnTo>
                  <a:pt x="229" y="1280"/>
                </a:lnTo>
                <a:lnTo>
                  <a:pt x="229" y="1277"/>
                </a:lnTo>
                <a:lnTo>
                  <a:pt x="233" y="1264"/>
                </a:lnTo>
                <a:lnTo>
                  <a:pt x="233" y="1259"/>
                </a:lnTo>
                <a:lnTo>
                  <a:pt x="232" y="1255"/>
                </a:lnTo>
                <a:lnTo>
                  <a:pt x="230" y="1252"/>
                </a:lnTo>
                <a:lnTo>
                  <a:pt x="230" y="1249"/>
                </a:lnTo>
                <a:lnTo>
                  <a:pt x="232" y="1244"/>
                </a:lnTo>
                <a:lnTo>
                  <a:pt x="235" y="1230"/>
                </a:lnTo>
                <a:lnTo>
                  <a:pt x="235" y="1225"/>
                </a:lnTo>
                <a:lnTo>
                  <a:pt x="236" y="1221"/>
                </a:lnTo>
                <a:lnTo>
                  <a:pt x="235" y="1219"/>
                </a:lnTo>
                <a:lnTo>
                  <a:pt x="235" y="1202"/>
                </a:lnTo>
                <a:lnTo>
                  <a:pt x="236" y="1191"/>
                </a:lnTo>
                <a:lnTo>
                  <a:pt x="237" y="1186"/>
                </a:lnTo>
                <a:lnTo>
                  <a:pt x="236" y="1182"/>
                </a:lnTo>
                <a:lnTo>
                  <a:pt x="235" y="1177"/>
                </a:lnTo>
                <a:lnTo>
                  <a:pt x="233" y="1170"/>
                </a:lnTo>
                <a:lnTo>
                  <a:pt x="232" y="1165"/>
                </a:lnTo>
                <a:lnTo>
                  <a:pt x="229" y="1162"/>
                </a:lnTo>
                <a:lnTo>
                  <a:pt x="226" y="1160"/>
                </a:lnTo>
                <a:lnTo>
                  <a:pt x="222" y="1157"/>
                </a:lnTo>
                <a:lnTo>
                  <a:pt x="210" y="1152"/>
                </a:lnTo>
                <a:lnTo>
                  <a:pt x="205" y="1151"/>
                </a:lnTo>
                <a:lnTo>
                  <a:pt x="198" y="1150"/>
                </a:lnTo>
                <a:lnTo>
                  <a:pt x="184" y="1150"/>
                </a:lnTo>
                <a:lnTo>
                  <a:pt x="175" y="1151"/>
                </a:lnTo>
                <a:lnTo>
                  <a:pt x="174" y="1151"/>
                </a:lnTo>
                <a:lnTo>
                  <a:pt x="159" y="1154"/>
                </a:lnTo>
                <a:lnTo>
                  <a:pt x="148" y="1155"/>
                </a:lnTo>
                <a:lnTo>
                  <a:pt x="145" y="1155"/>
                </a:lnTo>
                <a:lnTo>
                  <a:pt x="134" y="1156"/>
                </a:lnTo>
                <a:lnTo>
                  <a:pt x="127" y="1155"/>
                </a:lnTo>
                <a:lnTo>
                  <a:pt x="118" y="1154"/>
                </a:lnTo>
                <a:lnTo>
                  <a:pt x="112" y="1152"/>
                </a:lnTo>
                <a:lnTo>
                  <a:pt x="105" y="1150"/>
                </a:lnTo>
                <a:lnTo>
                  <a:pt x="98" y="1145"/>
                </a:lnTo>
                <a:lnTo>
                  <a:pt x="88" y="1138"/>
                </a:lnTo>
                <a:lnTo>
                  <a:pt x="81" y="1133"/>
                </a:lnTo>
                <a:lnTo>
                  <a:pt x="73" y="1129"/>
                </a:lnTo>
                <a:lnTo>
                  <a:pt x="70" y="1128"/>
                </a:lnTo>
                <a:lnTo>
                  <a:pt x="66" y="1126"/>
                </a:lnTo>
                <a:lnTo>
                  <a:pt x="43" y="1118"/>
                </a:lnTo>
                <a:lnTo>
                  <a:pt x="40" y="1116"/>
                </a:lnTo>
                <a:lnTo>
                  <a:pt x="37" y="1115"/>
                </a:lnTo>
                <a:lnTo>
                  <a:pt x="33" y="1114"/>
                </a:lnTo>
                <a:lnTo>
                  <a:pt x="32" y="1113"/>
                </a:lnTo>
                <a:lnTo>
                  <a:pt x="23" y="1110"/>
                </a:lnTo>
                <a:lnTo>
                  <a:pt x="14" y="1106"/>
                </a:lnTo>
                <a:lnTo>
                  <a:pt x="12" y="1105"/>
                </a:lnTo>
                <a:lnTo>
                  <a:pt x="9" y="1103"/>
                </a:lnTo>
                <a:lnTo>
                  <a:pt x="2" y="1088"/>
                </a:lnTo>
                <a:lnTo>
                  <a:pt x="0" y="1084"/>
                </a:lnTo>
                <a:lnTo>
                  <a:pt x="6" y="1053"/>
                </a:lnTo>
                <a:lnTo>
                  <a:pt x="10" y="1016"/>
                </a:lnTo>
                <a:lnTo>
                  <a:pt x="19" y="999"/>
                </a:lnTo>
                <a:lnTo>
                  <a:pt x="20" y="996"/>
                </a:lnTo>
                <a:lnTo>
                  <a:pt x="26" y="984"/>
                </a:lnTo>
                <a:lnTo>
                  <a:pt x="29" y="978"/>
                </a:lnTo>
                <a:lnTo>
                  <a:pt x="33" y="969"/>
                </a:lnTo>
                <a:lnTo>
                  <a:pt x="36" y="965"/>
                </a:lnTo>
                <a:lnTo>
                  <a:pt x="40" y="961"/>
                </a:lnTo>
                <a:lnTo>
                  <a:pt x="41" y="960"/>
                </a:lnTo>
                <a:lnTo>
                  <a:pt x="63" y="941"/>
                </a:lnTo>
                <a:lnTo>
                  <a:pt x="73" y="933"/>
                </a:lnTo>
                <a:lnTo>
                  <a:pt x="83" y="928"/>
                </a:lnTo>
                <a:lnTo>
                  <a:pt x="105" y="910"/>
                </a:lnTo>
                <a:lnTo>
                  <a:pt x="111" y="906"/>
                </a:lnTo>
                <a:lnTo>
                  <a:pt x="118" y="900"/>
                </a:lnTo>
                <a:lnTo>
                  <a:pt x="124" y="896"/>
                </a:lnTo>
                <a:lnTo>
                  <a:pt x="128" y="893"/>
                </a:lnTo>
                <a:lnTo>
                  <a:pt x="144" y="874"/>
                </a:lnTo>
                <a:lnTo>
                  <a:pt x="148" y="868"/>
                </a:lnTo>
                <a:lnTo>
                  <a:pt x="154" y="862"/>
                </a:lnTo>
                <a:lnTo>
                  <a:pt x="175" y="848"/>
                </a:lnTo>
                <a:lnTo>
                  <a:pt x="181" y="844"/>
                </a:lnTo>
                <a:lnTo>
                  <a:pt x="184" y="839"/>
                </a:lnTo>
                <a:lnTo>
                  <a:pt x="192" y="818"/>
                </a:lnTo>
                <a:lnTo>
                  <a:pt x="203" y="795"/>
                </a:lnTo>
                <a:lnTo>
                  <a:pt x="212" y="777"/>
                </a:lnTo>
                <a:lnTo>
                  <a:pt x="228" y="754"/>
                </a:lnTo>
                <a:lnTo>
                  <a:pt x="236" y="748"/>
                </a:lnTo>
                <a:lnTo>
                  <a:pt x="245" y="738"/>
                </a:lnTo>
                <a:lnTo>
                  <a:pt x="270" y="724"/>
                </a:lnTo>
                <a:lnTo>
                  <a:pt x="277" y="719"/>
                </a:lnTo>
                <a:lnTo>
                  <a:pt x="284" y="713"/>
                </a:lnTo>
                <a:lnTo>
                  <a:pt x="287" y="709"/>
                </a:lnTo>
                <a:lnTo>
                  <a:pt x="289" y="707"/>
                </a:lnTo>
                <a:lnTo>
                  <a:pt x="299" y="699"/>
                </a:lnTo>
                <a:lnTo>
                  <a:pt x="313" y="697"/>
                </a:lnTo>
                <a:lnTo>
                  <a:pt x="321" y="694"/>
                </a:lnTo>
                <a:lnTo>
                  <a:pt x="330" y="692"/>
                </a:lnTo>
                <a:lnTo>
                  <a:pt x="337" y="690"/>
                </a:lnTo>
                <a:lnTo>
                  <a:pt x="347" y="690"/>
                </a:lnTo>
                <a:lnTo>
                  <a:pt x="354" y="692"/>
                </a:lnTo>
                <a:lnTo>
                  <a:pt x="365" y="695"/>
                </a:lnTo>
                <a:lnTo>
                  <a:pt x="377" y="705"/>
                </a:lnTo>
                <a:lnTo>
                  <a:pt x="387" y="714"/>
                </a:lnTo>
                <a:lnTo>
                  <a:pt x="398" y="724"/>
                </a:lnTo>
                <a:lnTo>
                  <a:pt x="402" y="729"/>
                </a:lnTo>
                <a:lnTo>
                  <a:pt x="402" y="743"/>
                </a:lnTo>
                <a:lnTo>
                  <a:pt x="404" y="749"/>
                </a:lnTo>
                <a:lnTo>
                  <a:pt x="404" y="753"/>
                </a:lnTo>
                <a:lnTo>
                  <a:pt x="408" y="759"/>
                </a:lnTo>
                <a:lnTo>
                  <a:pt x="411" y="763"/>
                </a:lnTo>
                <a:lnTo>
                  <a:pt x="412" y="765"/>
                </a:lnTo>
                <a:lnTo>
                  <a:pt x="414" y="768"/>
                </a:lnTo>
                <a:lnTo>
                  <a:pt x="416" y="772"/>
                </a:lnTo>
                <a:lnTo>
                  <a:pt x="416" y="773"/>
                </a:lnTo>
                <a:lnTo>
                  <a:pt x="419" y="775"/>
                </a:lnTo>
                <a:lnTo>
                  <a:pt x="421" y="778"/>
                </a:lnTo>
                <a:lnTo>
                  <a:pt x="424" y="784"/>
                </a:lnTo>
                <a:lnTo>
                  <a:pt x="429" y="789"/>
                </a:lnTo>
                <a:lnTo>
                  <a:pt x="431" y="792"/>
                </a:lnTo>
                <a:lnTo>
                  <a:pt x="434" y="793"/>
                </a:lnTo>
                <a:lnTo>
                  <a:pt x="446" y="794"/>
                </a:lnTo>
                <a:lnTo>
                  <a:pt x="452" y="794"/>
                </a:lnTo>
                <a:lnTo>
                  <a:pt x="461" y="795"/>
                </a:lnTo>
                <a:lnTo>
                  <a:pt x="468" y="797"/>
                </a:lnTo>
                <a:lnTo>
                  <a:pt x="475" y="795"/>
                </a:lnTo>
                <a:lnTo>
                  <a:pt x="480" y="794"/>
                </a:lnTo>
                <a:lnTo>
                  <a:pt x="490" y="790"/>
                </a:lnTo>
                <a:lnTo>
                  <a:pt x="519" y="780"/>
                </a:lnTo>
                <a:lnTo>
                  <a:pt x="541" y="770"/>
                </a:lnTo>
                <a:lnTo>
                  <a:pt x="570" y="759"/>
                </a:lnTo>
                <a:lnTo>
                  <a:pt x="587" y="752"/>
                </a:lnTo>
                <a:lnTo>
                  <a:pt x="595" y="750"/>
                </a:lnTo>
                <a:lnTo>
                  <a:pt x="597" y="750"/>
                </a:lnTo>
                <a:lnTo>
                  <a:pt x="628" y="745"/>
                </a:lnTo>
                <a:lnTo>
                  <a:pt x="632" y="744"/>
                </a:lnTo>
                <a:lnTo>
                  <a:pt x="655" y="743"/>
                </a:lnTo>
                <a:lnTo>
                  <a:pt x="685" y="742"/>
                </a:lnTo>
                <a:lnTo>
                  <a:pt x="711" y="742"/>
                </a:lnTo>
                <a:lnTo>
                  <a:pt x="740" y="738"/>
                </a:lnTo>
                <a:lnTo>
                  <a:pt x="747" y="737"/>
                </a:lnTo>
                <a:lnTo>
                  <a:pt x="757" y="733"/>
                </a:lnTo>
                <a:lnTo>
                  <a:pt x="765" y="730"/>
                </a:lnTo>
                <a:lnTo>
                  <a:pt x="766" y="730"/>
                </a:lnTo>
                <a:lnTo>
                  <a:pt x="794" y="720"/>
                </a:lnTo>
                <a:lnTo>
                  <a:pt x="806" y="717"/>
                </a:lnTo>
                <a:lnTo>
                  <a:pt x="813" y="715"/>
                </a:lnTo>
                <a:lnTo>
                  <a:pt x="817" y="713"/>
                </a:lnTo>
                <a:lnTo>
                  <a:pt x="820" y="688"/>
                </a:lnTo>
                <a:lnTo>
                  <a:pt x="824" y="669"/>
                </a:lnTo>
                <a:lnTo>
                  <a:pt x="824" y="665"/>
                </a:lnTo>
                <a:lnTo>
                  <a:pt x="840" y="645"/>
                </a:lnTo>
                <a:lnTo>
                  <a:pt x="848" y="637"/>
                </a:lnTo>
                <a:lnTo>
                  <a:pt x="857" y="629"/>
                </a:lnTo>
                <a:lnTo>
                  <a:pt x="871" y="619"/>
                </a:lnTo>
                <a:lnTo>
                  <a:pt x="880" y="613"/>
                </a:lnTo>
                <a:lnTo>
                  <a:pt x="892" y="604"/>
                </a:lnTo>
                <a:lnTo>
                  <a:pt x="898" y="599"/>
                </a:lnTo>
                <a:lnTo>
                  <a:pt x="901" y="596"/>
                </a:lnTo>
                <a:lnTo>
                  <a:pt x="902" y="596"/>
                </a:lnTo>
                <a:lnTo>
                  <a:pt x="912" y="587"/>
                </a:lnTo>
                <a:lnTo>
                  <a:pt x="921" y="573"/>
                </a:lnTo>
                <a:lnTo>
                  <a:pt x="931" y="549"/>
                </a:lnTo>
                <a:lnTo>
                  <a:pt x="932" y="543"/>
                </a:lnTo>
                <a:lnTo>
                  <a:pt x="934" y="539"/>
                </a:lnTo>
                <a:lnTo>
                  <a:pt x="935" y="538"/>
                </a:lnTo>
                <a:lnTo>
                  <a:pt x="936" y="533"/>
                </a:lnTo>
                <a:lnTo>
                  <a:pt x="945" y="509"/>
                </a:lnTo>
                <a:lnTo>
                  <a:pt x="946" y="503"/>
                </a:lnTo>
                <a:lnTo>
                  <a:pt x="952" y="489"/>
                </a:lnTo>
                <a:lnTo>
                  <a:pt x="962" y="477"/>
                </a:lnTo>
                <a:lnTo>
                  <a:pt x="985" y="453"/>
                </a:lnTo>
                <a:lnTo>
                  <a:pt x="989" y="449"/>
                </a:lnTo>
                <a:lnTo>
                  <a:pt x="992" y="449"/>
                </a:lnTo>
                <a:lnTo>
                  <a:pt x="1010" y="443"/>
                </a:lnTo>
                <a:lnTo>
                  <a:pt x="1022" y="438"/>
                </a:lnTo>
                <a:lnTo>
                  <a:pt x="1032" y="433"/>
                </a:lnTo>
                <a:lnTo>
                  <a:pt x="1034" y="432"/>
                </a:lnTo>
                <a:lnTo>
                  <a:pt x="1037" y="429"/>
                </a:lnTo>
                <a:lnTo>
                  <a:pt x="1039" y="429"/>
                </a:lnTo>
                <a:lnTo>
                  <a:pt x="1046" y="426"/>
                </a:lnTo>
                <a:lnTo>
                  <a:pt x="1049" y="423"/>
                </a:lnTo>
                <a:lnTo>
                  <a:pt x="1057" y="419"/>
                </a:lnTo>
                <a:lnTo>
                  <a:pt x="1059" y="418"/>
                </a:lnTo>
                <a:lnTo>
                  <a:pt x="1060" y="418"/>
                </a:lnTo>
                <a:lnTo>
                  <a:pt x="1061" y="417"/>
                </a:lnTo>
                <a:lnTo>
                  <a:pt x="1078" y="407"/>
                </a:lnTo>
                <a:lnTo>
                  <a:pt x="1083" y="406"/>
                </a:lnTo>
                <a:lnTo>
                  <a:pt x="1087" y="403"/>
                </a:lnTo>
                <a:lnTo>
                  <a:pt x="1090" y="402"/>
                </a:lnTo>
                <a:lnTo>
                  <a:pt x="1094" y="399"/>
                </a:lnTo>
                <a:lnTo>
                  <a:pt x="1097" y="397"/>
                </a:lnTo>
                <a:lnTo>
                  <a:pt x="1105" y="394"/>
                </a:lnTo>
                <a:lnTo>
                  <a:pt x="1114" y="391"/>
                </a:lnTo>
                <a:lnTo>
                  <a:pt x="1137" y="383"/>
                </a:lnTo>
                <a:lnTo>
                  <a:pt x="1145" y="381"/>
                </a:lnTo>
                <a:lnTo>
                  <a:pt x="1159" y="376"/>
                </a:lnTo>
                <a:lnTo>
                  <a:pt x="1161" y="374"/>
                </a:lnTo>
                <a:lnTo>
                  <a:pt x="1167" y="373"/>
                </a:lnTo>
                <a:lnTo>
                  <a:pt x="1169" y="371"/>
                </a:lnTo>
                <a:lnTo>
                  <a:pt x="1175" y="359"/>
                </a:lnTo>
                <a:lnTo>
                  <a:pt x="1176" y="357"/>
                </a:lnTo>
                <a:lnTo>
                  <a:pt x="1188" y="335"/>
                </a:lnTo>
                <a:lnTo>
                  <a:pt x="1188" y="333"/>
                </a:lnTo>
                <a:lnTo>
                  <a:pt x="1191" y="332"/>
                </a:lnTo>
                <a:lnTo>
                  <a:pt x="1199" y="322"/>
                </a:lnTo>
                <a:lnTo>
                  <a:pt x="1203" y="318"/>
                </a:lnTo>
                <a:lnTo>
                  <a:pt x="1220" y="300"/>
                </a:lnTo>
                <a:lnTo>
                  <a:pt x="1222" y="298"/>
                </a:lnTo>
                <a:lnTo>
                  <a:pt x="1232" y="281"/>
                </a:lnTo>
                <a:lnTo>
                  <a:pt x="1233" y="280"/>
                </a:lnTo>
                <a:lnTo>
                  <a:pt x="1247" y="257"/>
                </a:lnTo>
                <a:lnTo>
                  <a:pt x="1255" y="246"/>
                </a:lnTo>
                <a:lnTo>
                  <a:pt x="1260" y="237"/>
                </a:lnTo>
                <a:lnTo>
                  <a:pt x="1266" y="228"/>
                </a:lnTo>
                <a:lnTo>
                  <a:pt x="1267" y="226"/>
                </a:lnTo>
                <a:lnTo>
                  <a:pt x="1269" y="225"/>
                </a:lnTo>
                <a:lnTo>
                  <a:pt x="1273" y="217"/>
                </a:lnTo>
                <a:lnTo>
                  <a:pt x="1274" y="213"/>
                </a:lnTo>
                <a:lnTo>
                  <a:pt x="1276" y="213"/>
                </a:lnTo>
                <a:lnTo>
                  <a:pt x="1282" y="203"/>
                </a:lnTo>
                <a:lnTo>
                  <a:pt x="1284" y="195"/>
                </a:lnTo>
                <a:lnTo>
                  <a:pt x="1293" y="170"/>
                </a:lnTo>
                <a:lnTo>
                  <a:pt x="1297" y="156"/>
                </a:lnTo>
                <a:lnTo>
                  <a:pt x="1300" y="150"/>
                </a:lnTo>
                <a:lnTo>
                  <a:pt x="1300" y="147"/>
                </a:lnTo>
                <a:lnTo>
                  <a:pt x="1301" y="145"/>
                </a:lnTo>
                <a:lnTo>
                  <a:pt x="1301" y="143"/>
                </a:lnTo>
                <a:lnTo>
                  <a:pt x="1304" y="137"/>
                </a:lnTo>
                <a:lnTo>
                  <a:pt x="1306" y="133"/>
                </a:lnTo>
                <a:lnTo>
                  <a:pt x="1313" y="108"/>
                </a:lnTo>
                <a:lnTo>
                  <a:pt x="1316" y="101"/>
                </a:lnTo>
                <a:lnTo>
                  <a:pt x="1316" y="98"/>
                </a:lnTo>
                <a:lnTo>
                  <a:pt x="1317" y="98"/>
                </a:lnTo>
                <a:lnTo>
                  <a:pt x="1317" y="96"/>
                </a:lnTo>
                <a:lnTo>
                  <a:pt x="1320" y="88"/>
                </a:lnTo>
                <a:lnTo>
                  <a:pt x="1323" y="81"/>
                </a:lnTo>
                <a:lnTo>
                  <a:pt x="1326" y="78"/>
                </a:lnTo>
                <a:lnTo>
                  <a:pt x="1346" y="71"/>
                </a:lnTo>
                <a:lnTo>
                  <a:pt x="1374" y="61"/>
                </a:lnTo>
                <a:lnTo>
                  <a:pt x="1384" y="59"/>
                </a:lnTo>
                <a:lnTo>
                  <a:pt x="1397" y="55"/>
                </a:lnTo>
                <a:lnTo>
                  <a:pt x="1401" y="54"/>
                </a:lnTo>
                <a:lnTo>
                  <a:pt x="1428" y="47"/>
                </a:lnTo>
                <a:lnTo>
                  <a:pt x="1431" y="47"/>
                </a:lnTo>
                <a:lnTo>
                  <a:pt x="1448" y="44"/>
                </a:lnTo>
                <a:lnTo>
                  <a:pt x="1451" y="42"/>
                </a:lnTo>
                <a:lnTo>
                  <a:pt x="1455" y="41"/>
                </a:lnTo>
                <a:lnTo>
                  <a:pt x="1459" y="40"/>
                </a:lnTo>
                <a:lnTo>
                  <a:pt x="1463" y="36"/>
                </a:lnTo>
                <a:lnTo>
                  <a:pt x="1466" y="34"/>
                </a:lnTo>
                <a:lnTo>
                  <a:pt x="1473" y="27"/>
                </a:lnTo>
                <a:lnTo>
                  <a:pt x="1475" y="27"/>
                </a:lnTo>
                <a:lnTo>
                  <a:pt x="1476" y="26"/>
                </a:lnTo>
                <a:lnTo>
                  <a:pt x="1495" y="14"/>
                </a:lnTo>
                <a:lnTo>
                  <a:pt x="1496" y="11"/>
                </a:lnTo>
                <a:lnTo>
                  <a:pt x="1503" y="9"/>
                </a:lnTo>
                <a:lnTo>
                  <a:pt x="1507" y="5"/>
                </a:lnTo>
                <a:lnTo>
                  <a:pt x="1515" y="0"/>
                </a:lnTo>
                <a:lnTo>
                  <a:pt x="1512" y="10"/>
                </a:lnTo>
                <a:lnTo>
                  <a:pt x="1515" y="17"/>
                </a:lnTo>
                <a:lnTo>
                  <a:pt x="1519" y="25"/>
                </a:lnTo>
                <a:lnTo>
                  <a:pt x="1523" y="29"/>
                </a:lnTo>
                <a:lnTo>
                  <a:pt x="1524" y="39"/>
                </a:lnTo>
                <a:lnTo>
                  <a:pt x="1519" y="45"/>
                </a:lnTo>
                <a:lnTo>
                  <a:pt x="1510" y="56"/>
                </a:lnTo>
                <a:lnTo>
                  <a:pt x="1503" y="66"/>
                </a:lnTo>
                <a:lnTo>
                  <a:pt x="1499" y="73"/>
                </a:lnTo>
                <a:lnTo>
                  <a:pt x="1500" y="86"/>
                </a:lnTo>
                <a:lnTo>
                  <a:pt x="1513" y="90"/>
                </a:lnTo>
                <a:lnTo>
                  <a:pt x="1574" y="90"/>
                </a:lnTo>
                <a:lnTo>
                  <a:pt x="1587" y="91"/>
                </a:lnTo>
                <a:lnTo>
                  <a:pt x="1601" y="90"/>
                </a:lnTo>
                <a:lnTo>
                  <a:pt x="1621" y="93"/>
                </a:lnTo>
                <a:lnTo>
                  <a:pt x="1637" y="92"/>
                </a:lnTo>
                <a:lnTo>
                  <a:pt x="1652" y="92"/>
                </a:lnTo>
                <a:lnTo>
                  <a:pt x="1669" y="93"/>
                </a:lnTo>
                <a:lnTo>
                  <a:pt x="1686" y="95"/>
                </a:lnTo>
                <a:lnTo>
                  <a:pt x="1703" y="93"/>
                </a:lnTo>
                <a:lnTo>
                  <a:pt x="1709" y="96"/>
                </a:lnTo>
                <a:lnTo>
                  <a:pt x="1708" y="106"/>
                </a:lnTo>
                <a:lnTo>
                  <a:pt x="1719" y="110"/>
                </a:lnTo>
                <a:lnTo>
                  <a:pt x="1721" y="118"/>
                </a:lnTo>
                <a:lnTo>
                  <a:pt x="1706" y="128"/>
                </a:lnTo>
                <a:lnTo>
                  <a:pt x="1694" y="132"/>
                </a:lnTo>
                <a:lnTo>
                  <a:pt x="1686" y="151"/>
                </a:lnTo>
                <a:lnTo>
                  <a:pt x="1695" y="160"/>
                </a:lnTo>
                <a:lnTo>
                  <a:pt x="1708" y="161"/>
                </a:lnTo>
                <a:lnTo>
                  <a:pt x="1718" y="155"/>
                </a:lnTo>
                <a:lnTo>
                  <a:pt x="1728" y="157"/>
                </a:lnTo>
                <a:lnTo>
                  <a:pt x="1729" y="151"/>
                </a:lnTo>
                <a:lnTo>
                  <a:pt x="1738" y="152"/>
                </a:lnTo>
                <a:lnTo>
                  <a:pt x="1736" y="165"/>
                </a:lnTo>
                <a:lnTo>
                  <a:pt x="1729" y="187"/>
                </a:lnTo>
                <a:lnTo>
                  <a:pt x="1728" y="207"/>
                </a:lnTo>
                <a:lnTo>
                  <a:pt x="1732" y="218"/>
                </a:lnTo>
                <a:lnTo>
                  <a:pt x="1739" y="227"/>
                </a:lnTo>
                <a:lnTo>
                  <a:pt x="1739" y="231"/>
                </a:lnTo>
                <a:lnTo>
                  <a:pt x="1733" y="241"/>
                </a:lnTo>
                <a:lnTo>
                  <a:pt x="1722" y="245"/>
                </a:lnTo>
                <a:lnTo>
                  <a:pt x="1713" y="250"/>
                </a:lnTo>
                <a:lnTo>
                  <a:pt x="1718" y="260"/>
                </a:lnTo>
                <a:lnTo>
                  <a:pt x="1726" y="271"/>
                </a:lnTo>
                <a:lnTo>
                  <a:pt x="1733" y="281"/>
                </a:lnTo>
                <a:lnTo>
                  <a:pt x="1736" y="287"/>
                </a:lnTo>
                <a:lnTo>
                  <a:pt x="1750" y="285"/>
                </a:lnTo>
                <a:lnTo>
                  <a:pt x="1756" y="276"/>
                </a:lnTo>
                <a:lnTo>
                  <a:pt x="1766" y="273"/>
                </a:lnTo>
                <a:lnTo>
                  <a:pt x="1787" y="276"/>
                </a:lnTo>
                <a:lnTo>
                  <a:pt x="1794" y="272"/>
                </a:lnTo>
                <a:lnTo>
                  <a:pt x="1803" y="267"/>
                </a:lnTo>
                <a:lnTo>
                  <a:pt x="1811" y="267"/>
                </a:lnTo>
                <a:lnTo>
                  <a:pt x="1826" y="271"/>
                </a:lnTo>
                <a:lnTo>
                  <a:pt x="1837" y="280"/>
                </a:lnTo>
                <a:lnTo>
                  <a:pt x="1844" y="287"/>
                </a:lnTo>
                <a:lnTo>
                  <a:pt x="1848" y="293"/>
                </a:lnTo>
                <a:lnTo>
                  <a:pt x="1853" y="301"/>
                </a:lnTo>
                <a:lnTo>
                  <a:pt x="1854" y="301"/>
                </a:lnTo>
                <a:lnTo>
                  <a:pt x="1863" y="303"/>
                </a:lnTo>
                <a:lnTo>
                  <a:pt x="1873" y="302"/>
                </a:lnTo>
                <a:lnTo>
                  <a:pt x="1882" y="307"/>
                </a:lnTo>
                <a:lnTo>
                  <a:pt x="1890" y="318"/>
                </a:lnTo>
                <a:lnTo>
                  <a:pt x="1900" y="320"/>
                </a:lnTo>
                <a:lnTo>
                  <a:pt x="1908" y="317"/>
                </a:lnTo>
                <a:lnTo>
                  <a:pt x="1915" y="315"/>
                </a:lnTo>
                <a:lnTo>
                  <a:pt x="1919" y="307"/>
                </a:lnTo>
                <a:lnTo>
                  <a:pt x="1928" y="311"/>
                </a:lnTo>
                <a:lnTo>
                  <a:pt x="1934" y="317"/>
                </a:lnTo>
                <a:lnTo>
                  <a:pt x="1944" y="317"/>
                </a:lnTo>
                <a:lnTo>
                  <a:pt x="1951" y="312"/>
                </a:lnTo>
                <a:lnTo>
                  <a:pt x="1953" y="311"/>
                </a:lnTo>
                <a:lnTo>
                  <a:pt x="1959" y="306"/>
                </a:lnTo>
                <a:lnTo>
                  <a:pt x="1963" y="298"/>
                </a:lnTo>
                <a:lnTo>
                  <a:pt x="1975" y="302"/>
                </a:lnTo>
                <a:lnTo>
                  <a:pt x="1973" y="312"/>
                </a:lnTo>
                <a:lnTo>
                  <a:pt x="1979" y="320"/>
                </a:lnTo>
                <a:lnTo>
                  <a:pt x="1983" y="317"/>
                </a:lnTo>
                <a:lnTo>
                  <a:pt x="1986" y="310"/>
                </a:lnTo>
                <a:lnTo>
                  <a:pt x="1995" y="308"/>
                </a:lnTo>
                <a:lnTo>
                  <a:pt x="1998" y="313"/>
                </a:lnTo>
                <a:lnTo>
                  <a:pt x="1999" y="323"/>
                </a:lnTo>
                <a:lnTo>
                  <a:pt x="1998" y="336"/>
                </a:lnTo>
                <a:lnTo>
                  <a:pt x="1992" y="341"/>
                </a:lnTo>
                <a:lnTo>
                  <a:pt x="1989" y="347"/>
                </a:lnTo>
                <a:lnTo>
                  <a:pt x="1996" y="349"/>
                </a:lnTo>
                <a:lnTo>
                  <a:pt x="1996" y="357"/>
                </a:lnTo>
                <a:lnTo>
                  <a:pt x="1995" y="366"/>
                </a:lnTo>
                <a:lnTo>
                  <a:pt x="2000" y="371"/>
                </a:lnTo>
                <a:lnTo>
                  <a:pt x="2009" y="376"/>
                </a:lnTo>
                <a:lnTo>
                  <a:pt x="2012" y="383"/>
                </a:lnTo>
                <a:lnTo>
                  <a:pt x="2023" y="384"/>
                </a:lnTo>
                <a:lnTo>
                  <a:pt x="2036" y="388"/>
                </a:lnTo>
                <a:lnTo>
                  <a:pt x="2039" y="397"/>
                </a:lnTo>
                <a:lnTo>
                  <a:pt x="2037" y="406"/>
                </a:lnTo>
                <a:lnTo>
                  <a:pt x="2032" y="413"/>
                </a:lnTo>
                <a:lnTo>
                  <a:pt x="2027" y="414"/>
                </a:lnTo>
                <a:lnTo>
                  <a:pt x="2027" y="423"/>
                </a:lnTo>
                <a:lnTo>
                  <a:pt x="2029" y="427"/>
                </a:lnTo>
                <a:lnTo>
                  <a:pt x="2029" y="437"/>
                </a:lnTo>
                <a:lnTo>
                  <a:pt x="2033" y="441"/>
                </a:lnTo>
                <a:lnTo>
                  <a:pt x="2039" y="447"/>
                </a:lnTo>
                <a:lnTo>
                  <a:pt x="2037" y="457"/>
                </a:lnTo>
                <a:lnTo>
                  <a:pt x="2040" y="463"/>
                </a:lnTo>
                <a:lnTo>
                  <a:pt x="2047" y="469"/>
                </a:lnTo>
                <a:lnTo>
                  <a:pt x="2052" y="481"/>
                </a:lnTo>
                <a:lnTo>
                  <a:pt x="2049" y="494"/>
                </a:lnTo>
                <a:lnTo>
                  <a:pt x="2052" y="503"/>
                </a:lnTo>
                <a:lnTo>
                  <a:pt x="2061" y="513"/>
                </a:lnTo>
                <a:lnTo>
                  <a:pt x="2073" y="518"/>
                </a:lnTo>
                <a:lnTo>
                  <a:pt x="2076" y="523"/>
                </a:lnTo>
                <a:lnTo>
                  <a:pt x="2080" y="531"/>
                </a:lnTo>
                <a:lnTo>
                  <a:pt x="2086" y="536"/>
                </a:lnTo>
                <a:lnTo>
                  <a:pt x="2094" y="539"/>
                </a:lnTo>
                <a:lnTo>
                  <a:pt x="2093" y="546"/>
                </a:lnTo>
                <a:lnTo>
                  <a:pt x="2094" y="547"/>
                </a:lnTo>
                <a:lnTo>
                  <a:pt x="2097" y="552"/>
                </a:lnTo>
                <a:lnTo>
                  <a:pt x="2104" y="554"/>
                </a:lnTo>
                <a:lnTo>
                  <a:pt x="2110" y="558"/>
                </a:lnTo>
                <a:lnTo>
                  <a:pt x="2118" y="562"/>
                </a:lnTo>
                <a:lnTo>
                  <a:pt x="2124" y="567"/>
                </a:lnTo>
                <a:lnTo>
                  <a:pt x="2120" y="576"/>
                </a:lnTo>
                <a:lnTo>
                  <a:pt x="2124" y="578"/>
                </a:lnTo>
                <a:lnTo>
                  <a:pt x="2135" y="577"/>
                </a:lnTo>
                <a:lnTo>
                  <a:pt x="2140" y="578"/>
                </a:lnTo>
                <a:lnTo>
                  <a:pt x="2152" y="582"/>
                </a:lnTo>
                <a:lnTo>
                  <a:pt x="2162" y="588"/>
                </a:lnTo>
                <a:lnTo>
                  <a:pt x="2174" y="597"/>
                </a:lnTo>
                <a:lnTo>
                  <a:pt x="2181" y="604"/>
                </a:lnTo>
                <a:lnTo>
                  <a:pt x="2192" y="614"/>
                </a:lnTo>
                <a:lnTo>
                  <a:pt x="2202" y="619"/>
                </a:lnTo>
                <a:lnTo>
                  <a:pt x="2202" y="627"/>
                </a:lnTo>
                <a:lnTo>
                  <a:pt x="2208" y="635"/>
                </a:lnTo>
                <a:lnTo>
                  <a:pt x="2213" y="640"/>
                </a:lnTo>
                <a:lnTo>
                  <a:pt x="2221" y="648"/>
                </a:lnTo>
                <a:lnTo>
                  <a:pt x="2226" y="654"/>
                </a:lnTo>
                <a:lnTo>
                  <a:pt x="2229" y="660"/>
                </a:lnTo>
                <a:lnTo>
                  <a:pt x="2225" y="662"/>
                </a:lnTo>
                <a:lnTo>
                  <a:pt x="2222" y="657"/>
                </a:lnTo>
                <a:lnTo>
                  <a:pt x="2213" y="653"/>
                </a:lnTo>
                <a:lnTo>
                  <a:pt x="2209" y="654"/>
                </a:lnTo>
                <a:lnTo>
                  <a:pt x="2199" y="662"/>
                </a:lnTo>
                <a:lnTo>
                  <a:pt x="2192" y="667"/>
                </a:lnTo>
                <a:lnTo>
                  <a:pt x="2181" y="670"/>
                </a:lnTo>
                <a:lnTo>
                  <a:pt x="2178" y="680"/>
                </a:lnTo>
                <a:lnTo>
                  <a:pt x="2189" y="682"/>
                </a:lnTo>
                <a:lnTo>
                  <a:pt x="2192" y="687"/>
                </a:lnTo>
                <a:lnTo>
                  <a:pt x="2198" y="683"/>
                </a:lnTo>
                <a:lnTo>
                  <a:pt x="2206" y="678"/>
                </a:lnTo>
                <a:lnTo>
                  <a:pt x="2208" y="680"/>
                </a:lnTo>
                <a:lnTo>
                  <a:pt x="2201" y="693"/>
                </a:lnTo>
                <a:lnTo>
                  <a:pt x="2192" y="700"/>
                </a:lnTo>
                <a:lnTo>
                  <a:pt x="2194" y="708"/>
                </a:lnTo>
                <a:lnTo>
                  <a:pt x="2189" y="709"/>
                </a:lnTo>
                <a:lnTo>
                  <a:pt x="2189" y="714"/>
                </a:lnTo>
                <a:lnTo>
                  <a:pt x="2195" y="714"/>
                </a:lnTo>
                <a:lnTo>
                  <a:pt x="2196" y="719"/>
                </a:lnTo>
                <a:lnTo>
                  <a:pt x="2191" y="727"/>
                </a:lnTo>
                <a:lnTo>
                  <a:pt x="2186" y="728"/>
                </a:lnTo>
                <a:lnTo>
                  <a:pt x="2181" y="728"/>
                </a:lnTo>
                <a:lnTo>
                  <a:pt x="2179" y="732"/>
                </a:lnTo>
                <a:lnTo>
                  <a:pt x="2179" y="734"/>
                </a:lnTo>
                <a:lnTo>
                  <a:pt x="2184" y="735"/>
                </a:lnTo>
                <a:lnTo>
                  <a:pt x="2191" y="734"/>
                </a:lnTo>
                <a:lnTo>
                  <a:pt x="2194" y="743"/>
                </a:lnTo>
                <a:lnTo>
                  <a:pt x="2192" y="752"/>
                </a:lnTo>
                <a:lnTo>
                  <a:pt x="2198" y="759"/>
                </a:lnTo>
                <a:lnTo>
                  <a:pt x="2208" y="757"/>
                </a:lnTo>
                <a:lnTo>
                  <a:pt x="2215" y="757"/>
                </a:lnTo>
                <a:lnTo>
                  <a:pt x="2221" y="754"/>
                </a:lnTo>
                <a:lnTo>
                  <a:pt x="2228" y="755"/>
                </a:lnTo>
                <a:lnTo>
                  <a:pt x="2233" y="754"/>
                </a:lnTo>
                <a:lnTo>
                  <a:pt x="2240" y="755"/>
                </a:lnTo>
                <a:lnTo>
                  <a:pt x="2248" y="759"/>
                </a:lnTo>
                <a:lnTo>
                  <a:pt x="2249" y="764"/>
                </a:lnTo>
                <a:lnTo>
                  <a:pt x="2257" y="767"/>
                </a:lnTo>
                <a:lnTo>
                  <a:pt x="2263" y="769"/>
                </a:lnTo>
                <a:lnTo>
                  <a:pt x="2269" y="764"/>
                </a:lnTo>
                <a:lnTo>
                  <a:pt x="2275" y="758"/>
                </a:lnTo>
                <a:lnTo>
                  <a:pt x="2273" y="753"/>
                </a:lnTo>
                <a:lnTo>
                  <a:pt x="2270" y="745"/>
                </a:lnTo>
                <a:lnTo>
                  <a:pt x="2266" y="739"/>
                </a:lnTo>
                <a:lnTo>
                  <a:pt x="2262" y="729"/>
                </a:lnTo>
                <a:lnTo>
                  <a:pt x="2267" y="722"/>
                </a:lnTo>
                <a:lnTo>
                  <a:pt x="2259" y="712"/>
                </a:lnTo>
                <a:lnTo>
                  <a:pt x="2256" y="705"/>
                </a:lnTo>
                <a:lnTo>
                  <a:pt x="2263" y="700"/>
                </a:lnTo>
                <a:lnTo>
                  <a:pt x="2272" y="693"/>
                </a:lnTo>
                <a:lnTo>
                  <a:pt x="2262" y="688"/>
                </a:lnTo>
                <a:lnTo>
                  <a:pt x="2269" y="688"/>
                </a:lnTo>
                <a:lnTo>
                  <a:pt x="2277" y="685"/>
                </a:lnTo>
                <a:lnTo>
                  <a:pt x="2283" y="683"/>
                </a:lnTo>
                <a:lnTo>
                  <a:pt x="2293" y="688"/>
                </a:lnTo>
                <a:lnTo>
                  <a:pt x="2299" y="698"/>
                </a:lnTo>
                <a:lnTo>
                  <a:pt x="2309" y="697"/>
                </a:lnTo>
                <a:lnTo>
                  <a:pt x="2316" y="689"/>
                </a:lnTo>
                <a:lnTo>
                  <a:pt x="2317" y="680"/>
                </a:lnTo>
                <a:lnTo>
                  <a:pt x="2309" y="677"/>
                </a:lnTo>
                <a:lnTo>
                  <a:pt x="2299" y="672"/>
                </a:lnTo>
                <a:lnTo>
                  <a:pt x="2304" y="668"/>
                </a:lnTo>
                <a:lnTo>
                  <a:pt x="2314" y="663"/>
                </a:lnTo>
                <a:lnTo>
                  <a:pt x="2306" y="658"/>
                </a:lnTo>
                <a:lnTo>
                  <a:pt x="2296" y="654"/>
                </a:lnTo>
                <a:lnTo>
                  <a:pt x="2296" y="648"/>
                </a:lnTo>
                <a:lnTo>
                  <a:pt x="2307" y="649"/>
                </a:lnTo>
                <a:lnTo>
                  <a:pt x="2316" y="653"/>
                </a:lnTo>
                <a:lnTo>
                  <a:pt x="2319" y="662"/>
                </a:lnTo>
                <a:lnTo>
                  <a:pt x="2327" y="663"/>
                </a:lnTo>
                <a:lnTo>
                  <a:pt x="2340" y="658"/>
                </a:lnTo>
                <a:lnTo>
                  <a:pt x="2351" y="657"/>
                </a:lnTo>
                <a:lnTo>
                  <a:pt x="2356" y="659"/>
                </a:lnTo>
                <a:lnTo>
                  <a:pt x="2361" y="665"/>
                </a:lnTo>
                <a:lnTo>
                  <a:pt x="2360" y="673"/>
                </a:lnTo>
                <a:lnTo>
                  <a:pt x="2348" y="675"/>
                </a:lnTo>
                <a:lnTo>
                  <a:pt x="2351" y="680"/>
                </a:lnTo>
                <a:lnTo>
                  <a:pt x="2361" y="685"/>
                </a:lnTo>
                <a:lnTo>
                  <a:pt x="2354" y="690"/>
                </a:lnTo>
                <a:lnTo>
                  <a:pt x="2364" y="692"/>
                </a:lnTo>
                <a:lnTo>
                  <a:pt x="2374" y="695"/>
                </a:lnTo>
                <a:lnTo>
                  <a:pt x="2381" y="708"/>
                </a:lnTo>
                <a:lnTo>
                  <a:pt x="2385" y="717"/>
                </a:lnTo>
                <a:lnTo>
                  <a:pt x="2391" y="718"/>
                </a:lnTo>
                <a:lnTo>
                  <a:pt x="2392" y="709"/>
                </a:lnTo>
                <a:lnTo>
                  <a:pt x="2400" y="705"/>
                </a:lnTo>
                <a:lnTo>
                  <a:pt x="2411" y="702"/>
                </a:lnTo>
                <a:lnTo>
                  <a:pt x="2418" y="697"/>
                </a:lnTo>
                <a:lnTo>
                  <a:pt x="2418" y="685"/>
                </a:lnTo>
                <a:lnTo>
                  <a:pt x="2414" y="678"/>
                </a:lnTo>
                <a:lnTo>
                  <a:pt x="2422" y="673"/>
                </a:lnTo>
                <a:lnTo>
                  <a:pt x="2425" y="667"/>
                </a:lnTo>
                <a:lnTo>
                  <a:pt x="2431" y="664"/>
                </a:lnTo>
                <a:lnTo>
                  <a:pt x="2439" y="664"/>
                </a:lnTo>
                <a:lnTo>
                  <a:pt x="2451" y="657"/>
                </a:lnTo>
                <a:lnTo>
                  <a:pt x="2461" y="648"/>
                </a:lnTo>
                <a:lnTo>
                  <a:pt x="2459" y="643"/>
                </a:lnTo>
                <a:lnTo>
                  <a:pt x="2468" y="635"/>
                </a:lnTo>
                <a:lnTo>
                  <a:pt x="2475" y="629"/>
                </a:lnTo>
                <a:lnTo>
                  <a:pt x="2482" y="630"/>
                </a:lnTo>
                <a:lnTo>
                  <a:pt x="2492" y="635"/>
                </a:lnTo>
                <a:lnTo>
                  <a:pt x="2495" y="642"/>
                </a:lnTo>
                <a:lnTo>
                  <a:pt x="2502" y="648"/>
                </a:lnTo>
                <a:lnTo>
                  <a:pt x="2516" y="655"/>
                </a:lnTo>
                <a:lnTo>
                  <a:pt x="2513" y="669"/>
                </a:lnTo>
                <a:lnTo>
                  <a:pt x="2508" y="683"/>
                </a:lnTo>
                <a:lnTo>
                  <a:pt x="2506" y="697"/>
                </a:lnTo>
                <a:lnTo>
                  <a:pt x="2508" y="707"/>
                </a:lnTo>
                <a:lnTo>
                  <a:pt x="2508" y="722"/>
                </a:lnTo>
                <a:lnTo>
                  <a:pt x="2512" y="732"/>
                </a:lnTo>
                <a:lnTo>
                  <a:pt x="2513" y="740"/>
                </a:lnTo>
                <a:lnTo>
                  <a:pt x="2513" y="753"/>
                </a:lnTo>
                <a:lnTo>
                  <a:pt x="2506" y="755"/>
                </a:lnTo>
                <a:lnTo>
                  <a:pt x="2505" y="764"/>
                </a:lnTo>
                <a:lnTo>
                  <a:pt x="2502" y="777"/>
                </a:lnTo>
                <a:lnTo>
                  <a:pt x="2505" y="789"/>
                </a:lnTo>
                <a:lnTo>
                  <a:pt x="2506" y="799"/>
                </a:lnTo>
                <a:lnTo>
                  <a:pt x="2502" y="802"/>
                </a:lnTo>
                <a:lnTo>
                  <a:pt x="2505" y="807"/>
                </a:lnTo>
                <a:lnTo>
                  <a:pt x="2509" y="812"/>
                </a:lnTo>
                <a:lnTo>
                  <a:pt x="2516" y="804"/>
                </a:lnTo>
                <a:lnTo>
                  <a:pt x="2523" y="810"/>
                </a:lnTo>
                <a:lnTo>
                  <a:pt x="2526" y="812"/>
                </a:lnTo>
                <a:lnTo>
                  <a:pt x="2530" y="813"/>
                </a:lnTo>
                <a:lnTo>
                  <a:pt x="2530" y="800"/>
                </a:lnTo>
                <a:lnTo>
                  <a:pt x="2532" y="793"/>
                </a:lnTo>
                <a:lnTo>
                  <a:pt x="2537" y="789"/>
                </a:lnTo>
                <a:lnTo>
                  <a:pt x="2540" y="787"/>
                </a:lnTo>
                <a:lnTo>
                  <a:pt x="2544" y="784"/>
                </a:lnTo>
                <a:lnTo>
                  <a:pt x="2560" y="784"/>
                </a:lnTo>
                <a:lnTo>
                  <a:pt x="2563" y="780"/>
                </a:lnTo>
                <a:lnTo>
                  <a:pt x="2559" y="778"/>
                </a:lnTo>
                <a:lnTo>
                  <a:pt x="2553" y="772"/>
                </a:lnTo>
                <a:lnTo>
                  <a:pt x="2544" y="770"/>
                </a:lnTo>
                <a:lnTo>
                  <a:pt x="2546" y="768"/>
                </a:lnTo>
                <a:lnTo>
                  <a:pt x="2554" y="762"/>
                </a:lnTo>
                <a:lnTo>
                  <a:pt x="2567" y="763"/>
                </a:lnTo>
                <a:lnTo>
                  <a:pt x="2579" y="765"/>
                </a:lnTo>
                <a:lnTo>
                  <a:pt x="2588" y="764"/>
                </a:lnTo>
                <a:lnTo>
                  <a:pt x="2588" y="760"/>
                </a:lnTo>
                <a:lnTo>
                  <a:pt x="2591" y="759"/>
                </a:lnTo>
                <a:lnTo>
                  <a:pt x="2591" y="765"/>
                </a:lnTo>
                <a:lnTo>
                  <a:pt x="2598" y="764"/>
                </a:lnTo>
                <a:lnTo>
                  <a:pt x="2600" y="759"/>
                </a:lnTo>
                <a:lnTo>
                  <a:pt x="2604" y="759"/>
                </a:lnTo>
                <a:lnTo>
                  <a:pt x="2610" y="764"/>
                </a:lnTo>
                <a:lnTo>
                  <a:pt x="2614" y="767"/>
                </a:lnTo>
                <a:lnTo>
                  <a:pt x="2618" y="764"/>
                </a:lnTo>
                <a:lnTo>
                  <a:pt x="2624" y="759"/>
                </a:lnTo>
                <a:lnTo>
                  <a:pt x="2631" y="762"/>
                </a:lnTo>
                <a:lnTo>
                  <a:pt x="2637" y="773"/>
                </a:lnTo>
                <a:lnTo>
                  <a:pt x="2640" y="779"/>
                </a:lnTo>
                <a:lnTo>
                  <a:pt x="2633" y="785"/>
                </a:lnTo>
                <a:lnTo>
                  <a:pt x="2633" y="792"/>
                </a:lnTo>
                <a:lnTo>
                  <a:pt x="2644" y="790"/>
                </a:lnTo>
                <a:lnTo>
                  <a:pt x="2647" y="797"/>
                </a:lnTo>
                <a:lnTo>
                  <a:pt x="2651" y="809"/>
                </a:lnTo>
                <a:lnTo>
                  <a:pt x="2647" y="817"/>
                </a:lnTo>
                <a:lnTo>
                  <a:pt x="2642" y="824"/>
                </a:lnTo>
                <a:lnTo>
                  <a:pt x="2654" y="828"/>
                </a:lnTo>
                <a:lnTo>
                  <a:pt x="2651" y="837"/>
                </a:lnTo>
                <a:lnTo>
                  <a:pt x="2650" y="844"/>
                </a:lnTo>
                <a:lnTo>
                  <a:pt x="2658" y="852"/>
                </a:lnTo>
                <a:lnTo>
                  <a:pt x="2668" y="859"/>
                </a:lnTo>
                <a:lnTo>
                  <a:pt x="2672" y="867"/>
                </a:lnTo>
                <a:lnTo>
                  <a:pt x="2678" y="874"/>
                </a:lnTo>
                <a:lnTo>
                  <a:pt x="2679" y="880"/>
                </a:lnTo>
                <a:lnTo>
                  <a:pt x="2681" y="886"/>
                </a:lnTo>
                <a:lnTo>
                  <a:pt x="2688" y="893"/>
                </a:lnTo>
                <a:lnTo>
                  <a:pt x="2692" y="896"/>
                </a:lnTo>
                <a:lnTo>
                  <a:pt x="2699" y="893"/>
                </a:lnTo>
                <a:lnTo>
                  <a:pt x="2706" y="896"/>
                </a:lnTo>
                <a:lnTo>
                  <a:pt x="2715" y="904"/>
                </a:lnTo>
                <a:lnTo>
                  <a:pt x="2726" y="909"/>
                </a:lnTo>
                <a:lnTo>
                  <a:pt x="2731" y="913"/>
                </a:lnTo>
                <a:lnTo>
                  <a:pt x="2742" y="909"/>
                </a:lnTo>
                <a:lnTo>
                  <a:pt x="2746" y="914"/>
                </a:lnTo>
                <a:lnTo>
                  <a:pt x="2739" y="921"/>
                </a:lnTo>
                <a:lnTo>
                  <a:pt x="2742" y="925"/>
                </a:lnTo>
                <a:lnTo>
                  <a:pt x="2745" y="936"/>
                </a:lnTo>
                <a:lnTo>
                  <a:pt x="2750" y="936"/>
                </a:lnTo>
                <a:lnTo>
                  <a:pt x="2755" y="945"/>
                </a:lnTo>
                <a:lnTo>
                  <a:pt x="2755" y="954"/>
                </a:lnTo>
                <a:lnTo>
                  <a:pt x="2765" y="956"/>
                </a:lnTo>
                <a:lnTo>
                  <a:pt x="2755" y="964"/>
                </a:lnTo>
                <a:lnTo>
                  <a:pt x="2743" y="966"/>
                </a:lnTo>
                <a:lnTo>
                  <a:pt x="2740" y="975"/>
                </a:lnTo>
                <a:lnTo>
                  <a:pt x="2745" y="978"/>
                </a:lnTo>
                <a:lnTo>
                  <a:pt x="2738" y="980"/>
                </a:lnTo>
                <a:lnTo>
                  <a:pt x="2728" y="983"/>
                </a:lnTo>
                <a:lnTo>
                  <a:pt x="2708" y="986"/>
                </a:lnTo>
                <a:lnTo>
                  <a:pt x="2712" y="991"/>
                </a:lnTo>
                <a:lnTo>
                  <a:pt x="2709" y="998"/>
                </a:lnTo>
                <a:lnTo>
                  <a:pt x="2718" y="996"/>
                </a:lnTo>
                <a:lnTo>
                  <a:pt x="2728" y="995"/>
                </a:lnTo>
                <a:lnTo>
                  <a:pt x="2729" y="1003"/>
                </a:lnTo>
                <a:lnTo>
                  <a:pt x="2728" y="1011"/>
                </a:lnTo>
                <a:lnTo>
                  <a:pt x="2740" y="1010"/>
                </a:lnTo>
                <a:lnTo>
                  <a:pt x="2752" y="1010"/>
                </a:lnTo>
                <a:lnTo>
                  <a:pt x="2760" y="1009"/>
                </a:lnTo>
                <a:lnTo>
                  <a:pt x="2763" y="1005"/>
                </a:lnTo>
                <a:lnTo>
                  <a:pt x="2772" y="1006"/>
                </a:lnTo>
                <a:lnTo>
                  <a:pt x="2777" y="1011"/>
                </a:lnTo>
                <a:lnTo>
                  <a:pt x="2779" y="1016"/>
                </a:lnTo>
                <a:lnTo>
                  <a:pt x="2786" y="1010"/>
                </a:lnTo>
                <a:lnTo>
                  <a:pt x="2793" y="1014"/>
                </a:lnTo>
                <a:lnTo>
                  <a:pt x="2796" y="1019"/>
                </a:lnTo>
                <a:lnTo>
                  <a:pt x="2787" y="1021"/>
                </a:lnTo>
                <a:lnTo>
                  <a:pt x="2775" y="1023"/>
                </a:lnTo>
                <a:lnTo>
                  <a:pt x="2758" y="1029"/>
                </a:lnTo>
                <a:lnTo>
                  <a:pt x="2740" y="1035"/>
                </a:lnTo>
                <a:lnTo>
                  <a:pt x="2725" y="1041"/>
                </a:lnTo>
                <a:lnTo>
                  <a:pt x="2706" y="1049"/>
                </a:lnTo>
                <a:lnTo>
                  <a:pt x="2695" y="1055"/>
                </a:lnTo>
                <a:lnTo>
                  <a:pt x="2685" y="1063"/>
                </a:lnTo>
                <a:lnTo>
                  <a:pt x="2684" y="1071"/>
                </a:lnTo>
                <a:lnTo>
                  <a:pt x="2688" y="1079"/>
                </a:lnTo>
                <a:lnTo>
                  <a:pt x="2685" y="1085"/>
                </a:lnTo>
                <a:lnTo>
                  <a:pt x="2686" y="1091"/>
                </a:lnTo>
                <a:lnTo>
                  <a:pt x="2692" y="1089"/>
                </a:lnTo>
                <a:lnTo>
                  <a:pt x="2696" y="1091"/>
                </a:lnTo>
                <a:lnTo>
                  <a:pt x="2694" y="1098"/>
                </a:lnTo>
                <a:lnTo>
                  <a:pt x="2694" y="1101"/>
                </a:lnTo>
                <a:lnTo>
                  <a:pt x="2699" y="1098"/>
                </a:lnTo>
                <a:lnTo>
                  <a:pt x="2706" y="1091"/>
                </a:lnTo>
                <a:lnTo>
                  <a:pt x="2708" y="1076"/>
                </a:lnTo>
                <a:lnTo>
                  <a:pt x="2711" y="1068"/>
                </a:lnTo>
                <a:lnTo>
                  <a:pt x="2713" y="1071"/>
                </a:lnTo>
                <a:lnTo>
                  <a:pt x="2719" y="1075"/>
                </a:lnTo>
                <a:lnTo>
                  <a:pt x="2726" y="1074"/>
                </a:lnTo>
                <a:lnTo>
                  <a:pt x="2738" y="1070"/>
                </a:lnTo>
                <a:lnTo>
                  <a:pt x="2752" y="1065"/>
                </a:lnTo>
                <a:lnTo>
                  <a:pt x="2763" y="1060"/>
                </a:lnTo>
                <a:lnTo>
                  <a:pt x="2772" y="1054"/>
                </a:lnTo>
                <a:lnTo>
                  <a:pt x="2782" y="1051"/>
                </a:lnTo>
                <a:lnTo>
                  <a:pt x="2786" y="1046"/>
                </a:lnTo>
                <a:lnTo>
                  <a:pt x="2786" y="1043"/>
                </a:lnTo>
                <a:lnTo>
                  <a:pt x="2793" y="1039"/>
                </a:lnTo>
                <a:lnTo>
                  <a:pt x="2794" y="1038"/>
                </a:lnTo>
                <a:lnTo>
                  <a:pt x="2806" y="1039"/>
                </a:lnTo>
                <a:lnTo>
                  <a:pt x="2816" y="1038"/>
                </a:lnTo>
                <a:lnTo>
                  <a:pt x="2834" y="1038"/>
                </a:lnTo>
                <a:lnTo>
                  <a:pt x="2844" y="1039"/>
                </a:lnTo>
                <a:lnTo>
                  <a:pt x="2856" y="1041"/>
                </a:lnTo>
                <a:lnTo>
                  <a:pt x="2857" y="1046"/>
                </a:lnTo>
                <a:lnTo>
                  <a:pt x="2864" y="1048"/>
                </a:lnTo>
                <a:lnTo>
                  <a:pt x="2873" y="1045"/>
                </a:lnTo>
                <a:lnTo>
                  <a:pt x="2881" y="1043"/>
                </a:lnTo>
                <a:lnTo>
                  <a:pt x="2887" y="1048"/>
                </a:lnTo>
                <a:lnTo>
                  <a:pt x="2887" y="1054"/>
                </a:lnTo>
                <a:lnTo>
                  <a:pt x="2890" y="1063"/>
                </a:lnTo>
                <a:lnTo>
                  <a:pt x="2895" y="1059"/>
                </a:lnTo>
                <a:lnTo>
                  <a:pt x="2898" y="1050"/>
                </a:lnTo>
                <a:lnTo>
                  <a:pt x="2898" y="1044"/>
                </a:lnTo>
                <a:lnTo>
                  <a:pt x="2907" y="1043"/>
                </a:lnTo>
                <a:lnTo>
                  <a:pt x="2914" y="1045"/>
                </a:lnTo>
                <a:lnTo>
                  <a:pt x="2921" y="1041"/>
                </a:lnTo>
                <a:lnTo>
                  <a:pt x="2918" y="1035"/>
                </a:lnTo>
                <a:lnTo>
                  <a:pt x="2922" y="1031"/>
                </a:lnTo>
                <a:lnTo>
                  <a:pt x="2928" y="1028"/>
                </a:lnTo>
                <a:lnTo>
                  <a:pt x="2935" y="1029"/>
                </a:lnTo>
                <a:lnTo>
                  <a:pt x="2946" y="1030"/>
                </a:lnTo>
                <a:lnTo>
                  <a:pt x="2952" y="1031"/>
                </a:lnTo>
                <a:lnTo>
                  <a:pt x="2962" y="1033"/>
                </a:lnTo>
                <a:lnTo>
                  <a:pt x="2968" y="1034"/>
                </a:lnTo>
                <a:lnTo>
                  <a:pt x="2969" y="1040"/>
                </a:lnTo>
                <a:lnTo>
                  <a:pt x="2962" y="1046"/>
                </a:lnTo>
                <a:close/>
              </a:path>
            </a:pathLst>
          </a:custGeom>
          <a:solidFill>
            <a:srgbClr val="CCFFFF"/>
          </a:solidFill>
          <a:ln w="9525">
            <a:solidFill>
              <a:srgbClr val="001762"/>
            </a:solidFill>
            <a:round/>
            <a:headEnd/>
            <a:tailEnd/>
          </a:ln>
        </p:spPr>
        <p:txBody>
          <a:bodyPr/>
          <a:lstStyle/>
          <a:p>
            <a:endParaRPr lang="en-US"/>
          </a:p>
        </p:txBody>
      </p:sp>
      <p:sp>
        <p:nvSpPr>
          <p:cNvPr id="326796" name="Freeform 140"/>
          <p:cNvSpPr>
            <a:spLocks/>
          </p:cNvSpPr>
          <p:nvPr/>
        </p:nvSpPr>
        <p:spPr bwMode="auto">
          <a:xfrm>
            <a:off x="1922463" y="1637110"/>
            <a:ext cx="1649412" cy="984647"/>
          </a:xfrm>
          <a:custGeom>
            <a:avLst/>
            <a:gdLst/>
            <a:ahLst/>
            <a:cxnLst>
              <a:cxn ang="0">
                <a:pos x="2824" y="1151"/>
              </a:cxn>
              <a:cxn ang="0">
                <a:pos x="2593" y="1269"/>
              </a:cxn>
              <a:cxn ang="0">
                <a:pos x="2377" y="1422"/>
              </a:cxn>
              <a:cxn ang="0">
                <a:pos x="2458" y="1553"/>
              </a:cxn>
              <a:cxn ang="0">
                <a:pos x="2674" y="1545"/>
              </a:cxn>
              <a:cxn ang="0">
                <a:pos x="2583" y="1645"/>
              </a:cxn>
              <a:cxn ang="0">
                <a:pos x="2523" y="1751"/>
              </a:cxn>
              <a:cxn ang="0">
                <a:pos x="2493" y="1854"/>
              </a:cxn>
              <a:cxn ang="0">
                <a:pos x="2394" y="1926"/>
              </a:cxn>
              <a:cxn ang="0">
                <a:pos x="2242" y="1953"/>
              </a:cxn>
              <a:cxn ang="0">
                <a:pos x="2098" y="2055"/>
              </a:cxn>
              <a:cxn ang="0">
                <a:pos x="2120" y="1975"/>
              </a:cxn>
              <a:cxn ang="0">
                <a:pos x="2140" y="1847"/>
              </a:cxn>
              <a:cxn ang="0">
                <a:pos x="2067" y="1758"/>
              </a:cxn>
              <a:cxn ang="0">
                <a:pos x="1955" y="1716"/>
              </a:cxn>
              <a:cxn ang="0">
                <a:pos x="1973" y="1697"/>
              </a:cxn>
              <a:cxn ang="0">
                <a:pos x="1864" y="1712"/>
              </a:cxn>
              <a:cxn ang="0">
                <a:pos x="1850" y="1739"/>
              </a:cxn>
              <a:cxn ang="0">
                <a:pos x="1772" y="1823"/>
              </a:cxn>
              <a:cxn ang="0">
                <a:pos x="1858" y="1980"/>
              </a:cxn>
              <a:cxn ang="0">
                <a:pos x="1722" y="2170"/>
              </a:cxn>
              <a:cxn ang="0">
                <a:pos x="1668" y="2274"/>
              </a:cxn>
              <a:cxn ang="0">
                <a:pos x="1559" y="2209"/>
              </a:cxn>
              <a:cxn ang="0">
                <a:pos x="1417" y="2162"/>
              </a:cxn>
              <a:cxn ang="0">
                <a:pos x="1353" y="2079"/>
              </a:cxn>
              <a:cxn ang="0">
                <a:pos x="1297" y="1954"/>
              </a:cxn>
              <a:cxn ang="0">
                <a:pos x="1235" y="1879"/>
              </a:cxn>
              <a:cxn ang="0">
                <a:pos x="1165" y="1873"/>
              </a:cxn>
              <a:cxn ang="0">
                <a:pos x="1009" y="1844"/>
              </a:cxn>
              <a:cxn ang="0">
                <a:pos x="919" y="1787"/>
              </a:cxn>
              <a:cxn ang="0">
                <a:pos x="783" y="1784"/>
              </a:cxn>
              <a:cxn ang="0">
                <a:pos x="594" y="1787"/>
              </a:cxn>
              <a:cxn ang="0">
                <a:pos x="479" y="1646"/>
              </a:cxn>
              <a:cxn ang="0">
                <a:pos x="391" y="1432"/>
              </a:cxn>
              <a:cxn ang="0">
                <a:pos x="206" y="1352"/>
              </a:cxn>
              <a:cxn ang="0">
                <a:pos x="237" y="1186"/>
              </a:cxn>
              <a:cxn ang="0">
                <a:pos x="88" y="1138"/>
              </a:cxn>
              <a:cxn ang="0">
                <a:pos x="36" y="965"/>
              </a:cxn>
              <a:cxn ang="0">
                <a:pos x="270" y="724"/>
              </a:cxn>
              <a:cxn ang="0">
                <a:pos x="414" y="768"/>
              </a:cxn>
              <a:cxn ang="0">
                <a:pos x="632" y="744"/>
              </a:cxn>
              <a:cxn ang="0">
                <a:pos x="901" y="596"/>
              </a:cxn>
              <a:cxn ang="0">
                <a:pos x="1049" y="423"/>
              </a:cxn>
              <a:cxn ang="0">
                <a:pos x="1191" y="332"/>
              </a:cxn>
              <a:cxn ang="0">
                <a:pos x="1301" y="143"/>
              </a:cxn>
              <a:cxn ang="0">
                <a:pos x="1466" y="34"/>
              </a:cxn>
              <a:cxn ang="0">
                <a:pos x="1621" y="93"/>
              </a:cxn>
              <a:cxn ang="0">
                <a:pos x="1739" y="227"/>
              </a:cxn>
              <a:cxn ang="0">
                <a:pos x="1873" y="302"/>
              </a:cxn>
              <a:cxn ang="0">
                <a:pos x="1992" y="341"/>
              </a:cxn>
              <a:cxn ang="0">
                <a:pos x="2049" y="494"/>
              </a:cxn>
              <a:cxn ang="0">
                <a:pos x="2192" y="614"/>
              </a:cxn>
              <a:cxn ang="0">
                <a:pos x="2194" y="708"/>
              </a:cxn>
              <a:cxn ang="0">
                <a:pos x="2257" y="767"/>
              </a:cxn>
              <a:cxn ang="0">
                <a:pos x="2299" y="672"/>
              </a:cxn>
              <a:cxn ang="0">
                <a:pos x="2391" y="718"/>
              </a:cxn>
              <a:cxn ang="0">
                <a:pos x="2506" y="697"/>
              </a:cxn>
              <a:cxn ang="0">
                <a:pos x="2560" y="784"/>
              </a:cxn>
              <a:cxn ang="0">
                <a:pos x="2633" y="785"/>
              </a:cxn>
              <a:cxn ang="0">
                <a:pos x="2742" y="909"/>
              </a:cxn>
              <a:cxn ang="0">
                <a:pos x="2752" y="1010"/>
              </a:cxn>
              <a:cxn ang="0">
                <a:pos x="2694" y="1098"/>
              </a:cxn>
              <a:cxn ang="0">
                <a:pos x="2857" y="1046"/>
              </a:cxn>
            </a:cxnLst>
            <a:rect l="0" t="0" r="r" b="b"/>
            <a:pathLst>
              <a:path w="2969" h="2284">
                <a:moveTo>
                  <a:pt x="2962" y="1046"/>
                </a:moveTo>
                <a:lnTo>
                  <a:pt x="2954" y="1053"/>
                </a:lnTo>
                <a:lnTo>
                  <a:pt x="2946" y="1053"/>
                </a:lnTo>
                <a:lnTo>
                  <a:pt x="2946" y="1058"/>
                </a:lnTo>
                <a:lnTo>
                  <a:pt x="2952" y="1064"/>
                </a:lnTo>
                <a:lnTo>
                  <a:pt x="2959" y="1075"/>
                </a:lnTo>
                <a:lnTo>
                  <a:pt x="2946" y="1079"/>
                </a:lnTo>
                <a:lnTo>
                  <a:pt x="2945" y="1085"/>
                </a:lnTo>
                <a:lnTo>
                  <a:pt x="2939" y="1089"/>
                </a:lnTo>
                <a:lnTo>
                  <a:pt x="2927" y="1088"/>
                </a:lnTo>
                <a:lnTo>
                  <a:pt x="2918" y="1091"/>
                </a:lnTo>
                <a:lnTo>
                  <a:pt x="2919" y="1100"/>
                </a:lnTo>
                <a:lnTo>
                  <a:pt x="2914" y="1111"/>
                </a:lnTo>
                <a:lnTo>
                  <a:pt x="2911" y="1120"/>
                </a:lnTo>
                <a:lnTo>
                  <a:pt x="2907" y="1126"/>
                </a:lnTo>
                <a:lnTo>
                  <a:pt x="2894" y="1124"/>
                </a:lnTo>
                <a:lnTo>
                  <a:pt x="2881" y="1123"/>
                </a:lnTo>
                <a:lnTo>
                  <a:pt x="2870" y="1124"/>
                </a:lnTo>
                <a:lnTo>
                  <a:pt x="2857" y="1130"/>
                </a:lnTo>
                <a:lnTo>
                  <a:pt x="2847" y="1135"/>
                </a:lnTo>
                <a:lnTo>
                  <a:pt x="2841" y="1141"/>
                </a:lnTo>
                <a:lnTo>
                  <a:pt x="2831" y="1150"/>
                </a:lnTo>
                <a:lnTo>
                  <a:pt x="2824" y="1151"/>
                </a:lnTo>
                <a:lnTo>
                  <a:pt x="2823" y="1152"/>
                </a:lnTo>
                <a:lnTo>
                  <a:pt x="2821" y="1157"/>
                </a:lnTo>
                <a:lnTo>
                  <a:pt x="2817" y="1162"/>
                </a:lnTo>
                <a:lnTo>
                  <a:pt x="2809" y="1166"/>
                </a:lnTo>
                <a:lnTo>
                  <a:pt x="2799" y="1169"/>
                </a:lnTo>
                <a:lnTo>
                  <a:pt x="2789" y="1177"/>
                </a:lnTo>
                <a:lnTo>
                  <a:pt x="2776" y="1184"/>
                </a:lnTo>
                <a:lnTo>
                  <a:pt x="2760" y="1186"/>
                </a:lnTo>
                <a:lnTo>
                  <a:pt x="2748" y="1194"/>
                </a:lnTo>
                <a:lnTo>
                  <a:pt x="2743" y="1197"/>
                </a:lnTo>
                <a:lnTo>
                  <a:pt x="2733" y="1202"/>
                </a:lnTo>
                <a:lnTo>
                  <a:pt x="2719" y="1207"/>
                </a:lnTo>
                <a:lnTo>
                  <a:pt x="2709" y="1209"/>
                </a:lnTo>
                <a:lnTo>
                  <a:pt x="2699" y="1210"/>
                </a:lnTo>
                <a:lnTo>
                  <a:pt x="2692" y="1222"/>
                </a:lnTo>
                <a:lnTo>
                  <a:pt x="2674" y="1225"/>
                </a:lnTo>
                <a:lnTo>
                  <a:pt x="2664" y="1226"/>
                </a:lnTo>
                <a:lnTo>
                  <a:pt x="2655" y="1232"/>
                </a:lnTo>
                <a:lnTo>
                  <a:pt x="2647" y="1245"/>
                </a:lnTo>
                <a:lnTo>
                  <a:pt x="2634" y="1254"/>
                </a:lnTo>
                <a:lnTo>
                  <a:pt x="2620" y="1264"/>
                </a:lnTo>
                <a:lnTo>
                  <a:pt x="2607" y="1266"/>
                </a:lnTo>
                <a:lnTo>
                  <a:pt x="2593" y="1269"/>
                </a:lnTo>
                <a:lnTo>
                  <a:pt x="2584" y="1274"/>
                </a:lnTo>
                <a:lnTo>
                  <a:pt x="2577" y="1284"/>
                </a:lnTo>
                <a:lnTo>
                  <a:pt x="2566" y="1285"/>
                </a:lnTo>
                <a:lnTo>
                  <a:pt x="2553" y="1290"/>
                </a:lnTo>
                <a:lnTo>
                  <a:pt x="2536" y="1304"/>
                </a:lnTo>
                <a:lnTo>
                  <a:pt x="2523" y="1310"/>
                </a:lnTo>
                <a:lnTo>
                  <a:pt x="2510" y="1316"/>
                </a:lnTo>
                <a:lnTo>
                  <a:pt x="2499" y="1327"/>
                </a:lnTo>
                <a:lnTo>
                  <a:pt x="2489" y="1339"/>
                </a:lnTo>
                <a:lnTo>
                  <a:pt x="2482" y="1345"/>
                </a:lnTo>
                <a:lnTo>
                  <a:pt x="2475" y="1351"/>
                </a:lnTo>
                <a:lnTo>
                  <a:pt x="2473" y="1359"/>
                </a:lnTo>
                <a:lnTo>
                  <a:pt x="2463" y="1361"/>
                </a:lnTo>
                <a:lnTo>
                  <a:pt x="2456" y="1365"/>
                </a:lnTo>
                <a:lnTo>
                  <a:pt x="2449" y="1371"/>
                </a:lnTo>
                <a:lnTo>
                  <a:pt x="2434" y="1372"/>
                </a:lnTo>
                <a:lnTo>
                  <a:pt x="2424" y="1372"/>
                </a:lnTo>
                <a:lnTo>
                  <a:pt x="2415" y="1380"/>
                </a:lnTo>
                <a:lnTo>
                  <a:pt x="2407" y="1386"/>
                </a:lnTo>
                <a:lnTo>
                  <a:pt x="2395" y="1390"/>
                </a:lnTo>
                <a:lnTo>
                  <a:pt x="2390" y="1396"/>
                </a:lnTo>
                <a:lnTo>
                  <a:pt x="2380" y="1407"/>
                </a:lnTo>
                <a:lnTo>
                  <a:pt x="2377" y="1422"/>
                </a:lnTo>
                <a:lnTo>
                  <a:pt x="2378" y="1424"/>
                </a:lnTo>
                <a:lnTo>
                  <a:pt x="2373" y="1432"/>
                </a:lnTo>
                <a:lnTo>
                  <a:pt x="2368" y="1435"/>
                </a:lnTo>
                <a:lnTo>
                  <a:pt x="2365" y="1440"/>
                </a:lnTo>
                <a:lnTo>
                  <a:pt x="2370" y="1448"/>
                </a:lnTo>
                <a:lnTo>
                  <a:pt x="2371" y="1456"/>
                </a:lnTo>
                <a:lnTo>
                  <a:pt x="2374" y="1466"/>
                </a:lnTo>
                <a:lnTo>
                  <a:pt x="2380" y="1477"/>
                </a:lnTo>
                <a:lnTo>
                  <a:pt x="2381" y="1485"/>
                </a:lnTo>
                <a:lnTo>
                  <a:pt x="2382" y="1493"/>
                </a:lnTo>
                <a:lnTo>
                  <a:pt x="2387" y="1502"/>
                </a:lnTo>
                <a:lnTo>
                  <a:pt x="2392" y="1516"/>
                </a:lnTo>
                <a:lnTo>
                  <a:pt x="2397" y="1527"/>
                </a:lnTo>
                <a:lnTo>
                  <a:pt x="2407" y="1532"/>
                </a:lnTo>
                <a:lnTo>
                  <a:pt x="2411" y="1537"/>
                </a:lnTo>
                <a:lnTo>
                  <a:pt x="2412" y="1537"/>
                </a:lnTo>
                <a:lnTo>
                  <a:pt x="2411" y="1537"/>
                </a:lnTo>
                <a:lnTo>
                  <a:pt x="2418" y="1543"/>
                </a:lnTo>
                <a:lnTo>
                  <a:pt x="2425" y="1547"/>
                </a:lnTo>
                <a:lnTo>
                  <a:pt x="2429" y="1550"/>
                </a:lnTo>
                <a:lnTo>
                  <a:pt x="2441" y="1551"/>
                </a:lnTo>
                <a:lnTo>
                  <a:pt x="2451" y="1551"/>
                </a:lnTo>
                <a:lnTo>
                  <a:pt x="2458" y="1553"/>
                </a:lnTo>
                <a:lnTo>
                  <a:pt x="2465" y="1558"/>
                </a:lnTo>
                <a:lnTo>
                  <a:pt x="2475" y="1560"/>
                </a:lnTo>
                <a:lnTo>
                  <a:pt x="2488" y="1556"/>
                </a:lnTo>
                <a:lnTo>
                  <a:pt x="2496" y="1558"/>
                </a:lnTo>
                <a:lnTo>
                  <a:pt x="2508" y="1561"/>
                </a:lnTo>
                <a:lnTo>
                  <a:pt x="2516" y="1568"/>
                </a:lnTo>
                <a:lnTo>
                  <a:pt x="2529" y="1567"/>
                </a:lnTo>
                <a:lnTo>
                  <a:pt x="2539" y="1563"/>
                </a:lnTo>
                <a:lnTo>
                  <a:pt x="2550" y="1566"/>
                </a:lnTo>
                <a:lnTo>
                  <a:pt x="2559" y="1560"/>
                </a:lnTo>
                <a:lnTo>
                  <a:pt x="2571" y="1552"/>
                </a:lnTo>
                <a:lnTo>
                  <a:pt x="2581" y="1560"/>
                </a:lnTo>
                <a:lnTo>
                  <a:pt x="2593" y="1562"/>
                </a:lnTo>
                <a:lnTo>
                  <a:pt x="2607" y="1567"/>
                </a:lnTo>
                <a:lnTo>
                  <a:pt x="2620" y="1571"/>
                </a:lnTo>
                <a:lnTo>
                  <a:pt x="2624" y="1565"/>
                </a:lnTo>
                <a:lnTo>
                  <a:pt x="2628" y="1558"/>
                </a:lnTo>
                <a:lnTo>
                  <a:pt x="2631" y="1550"/>
                </a:lnTo>
                <a:lnTo>
                  <a:pt x="2642" y="1541"/>
                </a:lnTo>
                <a:lnTo>
                  <a:pt x="2652" y="1533"/>
                </a:lnTo>
                <a:lnTo>
                  <a:pt x="2662" y="1530"/>
                </a:lnTo>
                <a:lnTo>
                  <a:pt x="2672" y="1537"/>
                </a:lnTo>
                <a:lnTo>
                  <a:pt x="2674" y="1545"/>
                </a:lnTo>
                <a:lnTo>
                  <a:pt x="2669" y="1552"/>
                </a:lnTo>
                <a:lnTo>
                  <a:pt x="2671" y="1560"/>
                </a:lnTo>
                <a:lnTo>
                  <a:pt x="2667" y="1568"/>
                </a:lnTo>
                <a:lnTo>
                  <a:pt x="2672" y="1563"/>
                </a:lnTo>
                <a:lnTo>
                  <a:pt x="2677" y="1572"/>
                </a:lnTo>
                <a:lnTo>
                  <a:pt x="2672" y="1582"/>
                </a:lnTo>
                <a:lnTo>
                  <a:pt x="2679" y="1595"/>
                </a:lnTo>
                <a:lnTo>
                  <a:pt x="2689" y="1601"/>
                </a:lnTo>
                <a:lnTo>
                  <a:pt x="2685" y="1610"/>
                </a:lnTo>
                <a:lnTo>
                  <a:pt x="2681" y="1618"/>
                </a:lnTo>
                <a:lnTo>
                  <a:pt x="2681" y="1630"/>
                </a:lnTo>
                <a:lnTo>
                  <a:pt x="2675" y="1631"/>
                </a:lnTo>
                <a:lnTo>
                  <a:pt x="2669" y="1630"/>
                </a:lnTo>
                <a:lnTo>
                  <a:pt x="2665" y="1637"/>
                </a:lnTo>
                <a:lnTo>
                  <a:pt x="2658" y="1641"/>
                </a:lnTo>
                <a:lnTo>
                  <a:pt x="2651" y="1645"/>
                </a:lnTo>
                <a:lnTo>
                  <a:pt x="2644" y="1638"/>
                </a:lnTo>
                <a:lnTo>
                  <a:pt x="2635" y="1633"/>
                </a:lnTo>
                <a:lnTo>
                  <a:pt x="2623" y="1635"/>
                </a:lnTo>
                <a:lnTo>
                  <a:pt x="2611" y="1633"/>
                </a:lnTo>
                <a:lnTo>
                  <a:pt x="2603" y="1633"/>
                </a:lnTo>
                <a:lnTo>
                  <a:pt x="2594" y="1638"/>
                </a:lnTo>
                <a:lnTo>
                  <a:pt x="2583" y="1645"/>
                </a:lnTo>
                <a:lnTo>
                  <a:pt x="2563" y="1645"/>
                </a:lnTo>
                <a:lnTo>
                  <a:pt x="2549" y="1646"/>
                </a:lnTo>
                <a:lnTo>
                  <a:pt x="2537" y="1648"/>
                </a:lnTo>
                <a:lnTo>
                  <a:pt x="2526" y="1653"/>
                </a:lnTo>
                <a:lnTo>
                  <a:pt x="2515" y="1651"/>
                </a:lnTo>
                <a:lnTo>
                  <a:pt x="2506" y="1652"/>
                </a:lnTo>
                <a:lnTo>
                  <a:pt x="2505" y="1665"/>
                </a:lnTo>
                <a:lnTo>
                  <a:pt x="2495" y="1666"/>
                </a:lnTo>
                <a:lnTo>
                  <a:pt x="2500" y="1676"/>
                </a:lnTo>
                <a:lnTo>
                  <a:pt x="2500" y="1683"/>
                </a:lnTo>
                <a:lnTo>
                  <a:pt x="2506" y="1691"/>
                </a:lnTo>
                <a:lnTo>
                  <a:pt x="2513" y="1697"/>
                </a:lnTo>
                <a:lnTo>
                  <a:pt x="2515" y="1697"/>
                </a:lnTo>
                <a:lnTo>
                  <a:pt x="2520" y="1704"/>
                </a:lnTo>
                <a:lnTo>
                  <a:pt x="2525" y="1714"/>
                </a:lnTo>
                <a:lnTo>
                  <a:pt x="2510" y="1721"/>
                </a:lnTo>
                <a:lnTo>
                  <a:pt x="2498" y="1722"/>
                </a:lnTo>
                <a:lnTo>
                  <a:pt x="2485" y="1728"/>
                </a:lnTo>
                <a:lnTo>
                  <a:pt x="2489" y="1738"/>
                </a:lnTo>
                <a:lnTo>
                  <a:pt x="2496" y="1743"/>
                </a:lnTo>
                <a:lnTo>
                  <a:pt x="2505" y="1753"/>
                </a:lnTo>
                <a:lnTo>
                  <a:pt x="2515" y="1754"/>
                </a:lnTo>
                <a:lnTo>
                  <a:pt x="2523" y="1751"/>
                </a:lnTo>
                <a:lnTo>
                  <a:pt x="2527" y="1748"/>
                </a:lnTo>
                <a:lnTo>
                  <a:pt x="2536" y="1752"/>
                </a:lnTo>
                <a:lnTo>
                  <a:pt x="2547" y="1758"/>
                </a:lnTo>
                <a:lnTo>
                  <a:pt x="2559" y="1763"/>
                </a:lnTo>
                <a:lnTo>
                  <a:pt x="2566" y="1774"/>
                </a:lnTo>
                <a:lnTo>
                  <a:pt x="2569" y="1787"/>
                </a:lnTo>
                <a:lnTo>
                  <a:pt x="2567" y="1803"/>
                </a:lnTo>
                <a:lnTo>
                  <a:pt x="2566" y="1813"/>
                </a:lnTo>
                <a:lnTo>
                  <a:pt x="2559" y="1819"/>
                </a:lnTo>
                <a:lnTo>
                  <a:pt x="2552" y="1827"/>
                </a:lnTo>
                <a:lnTo>
                  <a:pt x="2540" y="1834"/>
                </a:lnTo>
                <a:lnTo>
                  <a:pt x="2529" y="1838"/>
                </a:lnTo>
                <a:lnTo>
                  <a:pt x="2517" y="1837"/>
                </a:lnTo>
                <a:lnTo>
                  <a:pt x="2515" y="1831"/>
                </a:lnTo>
                <a:lnTo>
                  <a:pt x="2513" y="1821"/>
                </a:lnTo>
                <a:lnTo>
                  <a:pt x="2508" y="1817"/>
                </a:lnTo>
                <a:lnTo>
                  <a:pt x="2502" y="1824"/>
                </a:lnTo>
                <a:lnTo>
                  <a:pt x="2496" y="1821"/>
                </a:lnTo>
                <a:lnTo>
                  <a:pt x="2493" y="1817"/>
                </a:lnTo>
                <a:lnTo>
                  <a:pt x="2485" y="1819"/>
                </a:lnTo>
                <a:lnTo>
                  <a:pt x="2486" y="1831"/>
                </a:lnTo>
                <a:lnTo>
                  <a:pt x="2483" y="1838"/>
                </a:lnTo>
                <a:lnTo>
                  <a:pt x="2493" y="1854"/>
                </a:lnTo>
                <a:lnTo>
                  <a:pt x="2489" y="1866"/>
                </a:lnTo>
                <a:lnTo>
                  <a:pt x="2488" y="1877"/>
                </a:lnTo>
                <a:lnTo>
                  <a:pt x="2490" y="1889"/>
                </a:lnTo>
                <a:lnTo>
                  <a:pt x="2496" y="1899"/>
                </a:lnTo>
                <a:lnTo>
                  <a:pt x="2505" y="1911"/>
                </a:lnTo>
                <a:lnTo>
                  <a:pt x="2515" y="1919"/>
                </a:lnTo>
                <a:lnTo>
                  <a:pt x="2515" y="1926"/>
                </a:lnTo>
                <a:lnTo>
                  <a:pt x="2509" y="1929"/>
                </a:lnTo>
                <a:lnTo>
                  <a:pt x="2508" y="1938"/>
                </a:lnTo>
                <a:lnTo>
                  <a:pt x="2502" y="1947"/>
                </a:lnTo>
                <a:lnTo>
                  <a:pt x="2481" y="1947"/>
                </a:lnTo>
                <a:lnTo>
                  <a:pt x="2469" y="1951"/>
                </a:lnTo>
                <a:lnTo>
                  <a:pt x="2462" y="1941"/>
                </a:lnTo>
                <a:lnTo>
                  <a:pt x="2452" y="1936"/>
                </a:lnTo>
                <a:lnTo>
                  <a:pt x="2435" y="1936"/>
                </a:lnTo>
                <a:lnTo>
                  <a:pt x="2429" y="1927"/>
                </a:lnTo>
                <a:lnTo>
                  <a:pt x="2432" y="1916"/>
                </a:lnTo>
                <a:lnTo>
                  <a:pt x="2434" y="1903"/>
                </a:lnTo>
                <a:lnTo>
                  <a:pt x="2425" y="1902"/>
                </a:lnTo>
                <a:lnTo>
                  <a:pt x="2409" y="1902"/>
                </a:lnTo>
                <a:lnTo>
                  <a:pt x="2404" y="1911"/>
                </a:lnTo>
                <a:lnTo>
                  <a:pt x="2394" y="1919"/>
                </a:lnTo>
                <a:lnTo>
                  <a:pt x="2394" y="1926"/>
                </a:lnTo>
                <a:lnTo>
                  <a:pt x="2390" y="1933"/>
                </a:lnTo>
                <a:lnTo>
                  <a:pt x="2381" y="1933"/>
                </a:lnTo>
                <a:lnTo>
                  <a:pt x="2373" y="1928"/>
                </a:lnTo>
                <a:lnTo>
                  <a:pt x="2367" y="1922"/>
                </a:lnTo>
                <a:lnTo>
                  <a:pt x="2358" y="1917"/>
                </a:lnTo>
                <a:lnTo>
                  <a:pt x="2350" y="1918"/>
                </a:lnTo>
                <a:lnTo>
                  <a:pt x="2336" y="1918"/>
                </a:lnTo>
                <a:lnTo>
                  <a:pt x="2329" y="1914"/>
                </a:lnTo>
                <a:lnTo>
                  <a:pt x="2316" y="1909"/>
                </a:lnTo>
                <a:lnTo>
                  <a:pt x="2306" y="1911"/>
                </a:lnTo>
                <a:lnTo>
                  <a:pt x="2300" y="1916"/>
                </a:lnTo>
                <a:lnTo>
                  <a:pt x="2279" y="1916"/>
                </a:lnTo>
                <a:lnTo>
                  <a:pt x="2275" y="1912"/>
                </a:lnTo>
                <a:lnTo>
                  <a:pt x="2275" y="1902"/>
                </a:lnTo>
                <a:lnTo>
                  <a:pt x="2272" y="1891"/>
                </a:lnTo>
                <a:lnTo>
                  <a:pt x="2269" y="1886"/>
                </a:lnTo>
                <a:lnTo>
                  <a:pt x="2260" y="1892"/>
                </a:lnTo>
                <a:lnTo>
                  <a:pt x="2255" y="1898"/>
                </a:lnTo>
                <a:lnTo>
                  <a:pt x="2253" y="1906"/>
                </a:lnTo>
                <a:lnTo>
                  <a:pt x="2250" y="1914"/>
                </a:lnTo>
                <a:lnTo>
                  <a:pt x="2245" y="1922"/>
                </a:lnTo>
                <a:lnTo>
                  <a:pt x="2245" y="1944"/>
                </a:lnTo>
                <a:lnTo>
                  <a:pt x="2242" y="1953"/>
                </a:lnTo>
                <a:lnTo>
                  <a:pt x="2233" y="1959"/>
                </a:lnTo>
                <a:lnTo>
                  <a:pt x="2225" y="1966"/>
                </a:lnTo>
                <a:lnTo>
                  <a:pt x="2211" y="1969"/>
                </a:lnTo>
                <a:lnTo>
                  <a:pt x="2204" y="1978"/>
                </a:lnTo>
                <a:lnTo>
                  <a:pt x="2192" y="1984"/>
                </a:lnTo>
                <a:lnTo>
                  <a:pt x="2192" y="1988"/>
                </a:lnTo>
                <a:lnTo>
                  <a:pt x="2198" y="1993"/>
                </a:lnTo>
                <a:lnTo>
                  <a:pt x="2194" y="2007"/>
                </a:lnTo>
                <a:lnTo>
                  <a:pt x="2185" y="2013"/>
                </a:lnTo>
                <a:lnTo>
                  <a:pt x="2174" y="2019"/>
                </a:lnTo>
                <a:lnTo>
                  <a:pt x="2164" y="2025"/>
                </a:lnTo>
                <a:lnTo>
                  <a:pt x="2155" y="2023"/>
                </a:lnTo>
                <a:lnTo>
                  <a:pt x="2145" y="2024"/>
                </a:lnTo>
                <a:lnTo>
                  <a:pt x="2134" y="2029"/>
                </a:lnTo>
                <a:lnTo>
                  <a:pt x="2123" y="2034"/>
                </a:lnTo>
                <a:lnTo>
                  <a:pt x="2120" y="2024"/>
                </a:lnTo>
                <a:lnTo>
                  <a:pt x="2108" y="2017"/>
                </a:lnTo>
                <a:lnTo>
                  <a:pt x="2101" y="2022"/>
                </a:lnTo>
                <a:lnTo>
                  <a:pt x="2107" y="2029"/>
                </a:lnTo>
                <a:lnTo>
                  <a:pt x="2108" y="2034"/>
                </a:lnTo>
                <a:lnTo>
                  <a:pt x="2105" y="2044"/>
                </a:lnTo>
                <a:lnTo>
                  <a:pt x="2098" y="2047"/>
                </a:lnTo>
                <a:lnTo>
                  <a:pt x="2098" y="2055"/>
                </a:lnTo>
                <a:lnTo>
                  <a:pt x="2094" y="2062"/>
                </a:lnTo>
                <a:lnTo>
                  <a:pt x="2084" y="2055"/>
                </a:lnTo>
                <a:lnTo>
                  <a:pt x="2076" y="2053"/>
                </a:lnTo>
                <a:lnTo>
                  <a:pt x="2066" y="2049"/>
                </a:lnTo>
                <a:lnTo>
                  <a:pt x="2057" y="2045"/>
                </a:lnTo>
                <a:lnTo>
                  <a:pt x="2056" y="2037"/>
                </a:lnTo>
                <a:lnTo>
                  <a:pt x="2044" y="2029"/>
                </a:lnTo>
                <a:lnTo>
                  <a:pt x="2033" y="2020"/>
                </a:lnTo>
                <a:lnTo>
                  <a:pt x="2027" y="2005"/>
                </a:lnTo>
                <a:lnTo>
                  <a:pt x="2032" y="1999"/>
                </a:lnTo>
                <a:lnTo>
                  <a:pt x="2037" y="1990"/>
                </a:lnTo>
                <a:lnTo>
                  <a:pt x="2043" y="1982"/>
                </a:lnTo>
                <a:lnTo>
                  <a:pt x="2053" y="1984"/>
                </a:lnTo>
                <a:lnTo>
                  <a:pt x="2061" y="1984"/>
                </a:lnTo>
                <a:lnTo>
                  <a:pt x="2070" y="1985"/>
                </a:lnTo>
                <a:lnTo>
                  <a:pt x="2081" y="1984"/>
                </a:lnTo>
                <a:lnTo>
                  <a:pt x="2088" y="1983"/>
                </a:lnTo>
                <a:lnTo>
                  <a:pt x="2096" y="1984"/>
                </a:lnTo>
                <a:lnTo>
                  <a:pt x="2098" y="1990"/>
                </a:lnTo>
                <a:lnTo>
                  <a:pt x="2107" y="1993"/>
                </a:lnTo>
                <a:lnTo>
                  <a:pt x="2113" y="1993"/>
                </a:lnTo>
                <a:lnTo>
                  <a:pt x="2115" y="1987"/>
                </a:lnTo>
                <a:lnTo>
                  <a:pt x="2120" y="1975"/>
                </a:lnTo>
                <a:lnTo>
                  <a:pt x="2127" y="1969"/>
                </a:lnTo>
                <a:lnTo>
                  <a:pt x="2137" y="1968"/>
                </a:lnTo>
                <a:lnTo>
                  <a:pt x="2144" y="1963"/>
                </a:lnTo>
                <a:lnTo>
                  <a:pt x="2141" y="1957"/>
                </a:lnTo>
                <a:lnTo>
                  <a:pt x="2132" y="1957"/>
                </a:lnTo>
                <a:lnTo>
                  <a:pt x="2124" y="1947"/>
                </a:lnTo>
                <a:lnTo>
                  <a:pt x="2118" y="1938"/>
                </a:lnTo>
                <a:lnTo>
                  <a:pt x="2121" y="1931"/>
                </a:lnTo>
                <a:lnTo>
                  <a:pt x="2127" y="1919"/>
                </a:lnTo>
                <a:lnTo>
                  <a:pt x="2132" y="1914"/>
                </a:lnTo>
                <a:lnTo>
                  <a:pt x="2138" y="1909"/>
                </a:lnTo>
                <a:lnTo>
                  <a:pt x="2137" y="1902"/>
                </a:lnTo>
                <a:lnTo>
                  <a:pt x="2135" y="1893"/>
                </a:lnTo>
                <a:lnTo>
                  <a:pt x="2132" y="1888"/>
                </a:lnTo>
                <a:lnTo>
                  <a:pt x="2121" y="1886"/>
                </a:lnTo>
                <a:lnTo>
                  <a:pt x="2114" y="1876"/>
                </a:lnTo>
                <a:lnTo>
                  <a:pt x="2113" y="1866"/>
                </a:lnTo>
                <a:lnTo>
                  <a:pt x="2111" y="1861"/>
                </a:lnTo>
                <a:lnTo>
                  <a:pt x="2118" y="1849"/>
                </a:lnTo>
                <a:lnTo>
                  <a:pt x="2124" y="1843"/>
                </a:lnTo>
                <a:lnTo>
                  <a:pt x="2127" y="1839"/>
                </a:lnTo>
                <a:lnTo>
                  <a:pt x="2132" y="1841"/>
                </a:lnTo>
                <a:lnTo>
                  <a:pt x="2140" y="1847"/>
                </a:lnTo>
                <a:lnTo>
                  <a:pt x="2147" y="1846"/>
                </a:lnTo>
                <a:lnTo>
                  <a:pt x="2162" y="1838"/>
                </a:lnTo>
                <a:lnTo>
                  <a:pt x="2167" y="1832"/>
                </a:lnTo>
                <a:lnTo>
                  <a:pt x="2167" y="1824"/>
                </a:lnTo>
                <a:lnTo>
                  <a:pt x="2165" y="1816"/>
                </a:lnTo>
                <a:lnTo>
                  <a:pt x="2169" y="1812"/>
                </a:lnTo>
                <a:lnTo>
                  <a:pt x="2165" y="1804"/>
                </a:lnTo>
                <a:lnTo>
                  <a:pt x="2161" y="1799"/>
                </a:lnTo>
                <a:lnTo>
                  <a:pt x="2155" y="1797"/>
                </a:lnTo>
                <a:lnTo>
                  <a:pt x="2152" y="1794"/>
                </a:lnTo>
                <a:lnTo>
                  <a:pt x="2147" y="1793"/>
                </a:lnTo>
                <a:lnTo>
                  <a:pt x="2142" y="1783"/>
                </a:lnTo>
                <a:lnTo>
                  <a:pt x="2142" y="1757"/>
                </a:lnTo>
                <a:lnTo>
                  <a:pt x="2138" y="1754"/>
                </a:lnTo>
                <a:lnTo>
                  <a:pt x="2130" y="1746"/>
                </a:lnTo>
                <a:lnTo>
                  <a:pt x="2124" y="1744"/>
                </a:lnTo>
                <a:lnTo>
                  <a:pt x="2117" y="1744"/>
                </a:lnTo>
                <a:lnTo>
                  <a:pt x="2107" y="1747"/>
                </a:lnTo>
                <a:lnTo>
                  <a:pt x="2100" y="1752"/>
                </a:lnTo>
                <a:lnTo>
                  <a:pt x="2088" y="1758"/>
                </a:lnTo>
                <a:lnTo>
                  <a:pt x="2080" y="1764"/>
                </a:lnTo>
                <a:lnTo>
                  <a:pt x="2073" y="1763"/>
                </a:lnTo>
                <a:lnTo>
                  <a:pt x="2067" y="1758"/>
                </a:lnTo>
                <a:lnTo>
                  <a:pt x="2059" y="1756"/>
                </a:lnTo>
                <a:lnTo>
                  <a:pt x="2047" y="1759"/>
                </a:lnTo>
                <a:lnTo>
                  <a:pt x="2037" y="1762"/>
                </a:lnTo>
                <a:lnTo>
                  <a:pt x="2025" y="1767"/>
                </a:lnTo>
                <a:lnTo>
                  <a:pt x="2017" y="1767"/>
                </a:lnTo>
                <a:lnTo>
                  <a:pt x="2007" y="1764"/>
                </a:lnTo>
                <a:lnTo>
                  <a:pt x="1992" y="1763"/>
                </a:lnTo>
                <a:lnTo>
                  <a:pt x="1971" y="1759"/>
                </a:lnTo>
                <a:lnTo>
                  <a:pt x="1963" y="1756"/>
                </a:lnTo>
                <a:lnTo>
                  <a:pt x="1958" y="1757"/>
                </a:lnTo>
                <a:lnTo>
                  <a:pt x="1949" y="1759"/>
                </a:lnTo>
                <a:lnTo>
                  <a:pt x="1944" y="1758"/>
                </a:lnTo>
                <a:lnTo>
                  <a:pt x="1939" y="1751"/>
                </a:lnTo>
                <a:lnTo>
                  <a:pt x="1932" y="1744"/>
                </a:lnTo>
                <a:lnTo>
                  <a:pt x="1938" y="1742"/>
                </a:lnTo>
                <a:lnTo>
                  <a:pt x="1946" y="1734"/>
                </a:lnTo>
                <a:lnTo>
                  <a:pt x="1949" y="1728"/>
                </a:lnTo>
                <a:lnTo>
                  <a:pt x="1944" y="1723"/>
                </a:lnTo>
                <a:lnTo>
                  <a:pt x="1939" y="1713"/>
                </a:lnTo>
                <a:lnTo>
                  <a:pt x="1939" y="1707"/>
                </a:lnTo>
                <a:lnTo>
                  <a:pt x="1944" y="1706"/>
                </a:lnTo>
                <a:lnTo>
                  <a:pt x="1946" y="1712"/>
                </a:lnTo>
                <a:lnTo>
                  <a:pt x="1955" y="1716"/>
                </a:lnTo>
                <a:lnTo>
                  <a:pt x="1962" y="1721"/>
                </a:lnTo>
                <a:lnTo>
                  <a:pt x="1966" y="1726"/>
                </a:lnTo>
                <a:lnTo>
                  <a:pt x="1972" y="1726"/>
                </a:lnTo>
                <a:lnTo>
                  <a:pt x="1980" y="1722"/>
                </a:lnTo>
                <a:lnTo>
                  <a:pt x="1988" y="1719"/>
                </a:lnTo>
                <a:lnTo>
                  <a:pt x="2002" y="1714"/>
                </a:lnTo>
                <a:lnTo>
                  <a:pt x="2010" y="1706"/>
                </a:lnTo>
                <a:lnTo>
                  <a:pt x="2000" y="1704"/>
                </a:lnTo>
                <a:lnTo>
                  <a:pt x="1989" y="1708"/>
                </a:lnTo>
                <a:lnTo>
                  <a:pt x="1980" y="1707"/>
                </a:lnTo>
                <a:lnTo>
                  <a:pt x="1969" y="1714"/>
                </a:lnTo>
                <a:lnTo>
                  <a:pt x="1962" y="1709"/>
                </a:lnTo>
                <a:lnTo>
                  <a:pt x="1955" y="1707"/>
                </a:lnTo>
                <a:lnTo>
                  <a:pt x="1961" y="1699"/>
                </a:lnTo>
                <a:lnTo>
                  <a:pt x="1961" y="1693"/>
                </a:lnTo>
                <a:lnTo>
                  <a:pt x="1958" y="1690"/>
                </a:lnTo>
                <a:lnTo>
                  <a:pt x="1952" y="1685"/>
                </a:lnTo>
                <a:lnTo>
                  <a:pt x="1949" y="1681"/>
                </a:lnTo>
                <a:lnTo>
                  <a:pt x="1958" y="1680"/>
                </a:lnTo>
                <a:lnTo>
                  <a:pt x="1962" y="1683"/>
                </a:lnTo>
                <a:lnTo>
                  <a:pt x="1968" y="1688"/>
                </a:lnTo>
                <a:lnTo>
                  <a:pt x="1971" y="1693"/>
                </a:lnTo>
                <a:lnTo>
                  <a:pt x="1973" y="1697"/>
                </a:lnTo>
                <a:lnTo>
                  <a:pt x="1978" y="1696"/>
                </a:lnTo>
                <a:lnTo>
                  <a:pt x="1978" y="1692"/>
                </a:lnTo>
                <a:lnTo>
                  <a:pt x="1979" y="1685"/>
                </a:lnTo>
                <a:lnTo>
                  <a:pt x="1976" y="1678"/>
                </a:lnTo>
                <a:lnTo>
                  <a:pt x="1972" y="1667"/>
                </a:lnTo>
                <a:lnTo>
                  <a:pt x="1982" y="1661"/>
                </a:lnTo>
                <a:lnTo>
                  <a:pt x="1979" y="1656"/>
                </a:lnTo>
                <a:lnTo>
                  <a:pt x="1972" y="1657"/>
                </a:lnTo>
                <a:lnTo>
                  <a:pt x="1959" y="1655"/>
                </a:lnTo>
                <a:lnTo>
                  <a:pt x="1946" y="1653"/>
                </a:lnTo>
                <a:lnTo>
                  <a:pt x="1935" y="1651"/>
                </a:lnTo>
                <a:lnTo>
                  <a:pt x="1927" y="1651"/>
                </a:lnTo>
                <a:lnTo>
                  <a:pt x="1921" y="1652"/>
                </a:lnTo>
                <a:lnTo>
                  <a:pt x="1919" y="1661"/>
                </a:lnTo>
                <a:lnTo>
                  <a:pt x="1917" y="1667"/>
                </a:lnTo>
                <a:lnTo>
                  <a:pt x="1908" y="1676"/>
                </a:lnTo>
                <a:lnTo>
                  <a:pt x="1908" y="1687"/>
                </a:lnTo>
                <a:lnTo>
                  <a:pt x="1909" y="1697"/>
                </a:lnTo>
                <a:lnTo>
                  <a:pt x="1901" y="1706"/>
                </a:lnTo>
                <a:lnTo>
                  <a:pt x="1892" y="1706"/>
                </a:lnTo>
                <a:lnTo>
                  <a:pt x="1881" y="1714"/>
                </a:lnTo>
                <a:lnTo>
                  <a:pt x="1874" y="1712"/>
                </a:lnTo>
                <a:lnTo>
                  <a:pt x="1864" y="1712"/>
                </a:lnTo>
                <a:lnTo>
                  <a:pt x="1854" y="1711"/>
                </a:lnTo>
                <a:lnTo>
                  <a:pt x="1844" y="1711"/>
                </a:lnTo>
                <a:lnTo>
                  <a:pt x="1843" y="1706"/>
                </a:lnTo>
                <a:lnTo>
                  <a:pt x="1836" y="1704"/>
                </a:lnTo>
                <a:lnTo>
                  <a:pt x="1836" y="1698"/>
                </a:lnTo>
                <a:lnTo>
                  <a:pt x="1837" y="1696"/>
                </a:lnTo>
                <a:lnTo>
                  <a:pt x="1831" y="1688"/>
                </a:lnTo>
                <a:lnTo>
                  <a:pt x="1828" y="1686"/>
                </a:lnTo>
                <a:lnTo>
                  <a:pt x="1821" y="1688"/>
                </a:lnTo>
                <a:lnTo>
                  <a:pt x="1821" y="1681"/>
                </a:lnTo>
                <a:lnTo>
                  <a:pt x="1811" y="1680"/>
                </a:lnTo>
                <a:lnTo>
                  <a:pt x="1804" y="1686"/>
                </a:lnTo>
                <a:lnTo>
                  <a:pt x="1806" y="1697"/>
                </a:lnTo>
                <a:lnTo>
                  <a:pt x="1806" y="1701"/>
                </a:lnTo>
                <a:lnTo>
                  <a:pt x="1810" y="1711"/>
                </a:lnTo>
                <a:lnTo>
                  <a:pt x="1816" y="1717"/>
                </a:lnTo>
                <a:lnTo>
                  <a:pt x="1814" y="1723"/>
                </a:lnTo>
                <a:lnTo>
                  <a:pt x="1810" y="1732"/>
                </a:lnTo>
                <a:lnTo>
                  <a:pt x="1817" y="1737"/>
                </a:lnTo>
                <a:lnTo>
                  <a:pt x="1823" y="1733"/>
                </a:lnTo>
                <a:lnTo>
                  <a:pt x="1830" y="1738"/>
                </a:lnTo>
                <a:lnTo>
                  <a:pt x="1840" y="1741"/>
                </a:lnTo>
                <a:lnTo>
                  <a:pt x="1850" y="1739"/>
                </a:lnTo>
                <a:lnTo>
                  <a:pt x="1860" y="1739"/>
                </a:lnTo>
                <a:lnTo>
                  <a:pt x="1864" y="1749"/>
                </a:lnTo>
                <a:lnTo>
                  <a:pt x="1864" y="1756"/>
                </a:lnTo>
                <a:lnTo>
                  <a:pt x="1863" y="1767"/>
                </a:lnTo>
                <a:lnTo>
                  <a:pt x="1854" y="1769"/>
                </a:lnTo>
                <a:lnTo>
                  <a:pt x="1848" y="1774"/>
                </a:lnTo>
                <a:lnTo>
                  <a:pt x="1838" y="1778"/>
                </a:lnTo>
                <a:lnTo>
                  <a:pt x="1828" y="1778"/>
                </a:lnTo>
                <a:lnTo>
                  <a:pt x="1823" y="1777"/>
                </a:lnTo>
                <a:lnTo>
                  <a:pt x="1819" y="1766"/>
                </a:lnTo>
                <a:lnTo>
                  <a:pt x="1809" y="1754"/>
                </a:lnTo>
                <a:lnTo>
                  <a:pt x="1801" y="1744"/>
                </a:lnTo>
                <a:lnTo>
                  <a:pt x="1797" y="1739"/>
                </a:lnTo>
                <a:lnTo>
                  <a:pt x="1796" y="1751"/>
                </a:lnTo>
                <a:lnTo>
                  <a:pt x="1794" y="1756"/>
                </a:lnTo>
                <a:lnTo>
                  <a:pt x="1794" y="1764"/>
                </a:lnTo>
                <a:lnTo>
                  <a:pt x="1790" y="1771"/>
                </a:lnTo>
                <a:lnTo>
                  <a:pt x="1801" y="1772"/>
                </a:lnTo>
                <a:lnTo>
                  <a:pt x="1797" y="1778"/>
                </a:lnTo>
                <a:lnTo>
                  <a:pt x="1790" y="1792"/>
                </a:lnTo>
                <a:lnTo>
                  <a:pt x="1783" y="1804"/>
                </a:lnTo>
                <a:lnTo>
                  <a:pt x="1773" y="1818"/>
                </a:lnTo>
                <a:lnTo>
                  <a:pt x="1772" y="1823"/>
                </a:lnTo>
                <a:lnTo>
                  <a:pt x="1786" y="1831"/>
                </a:lnTo>
                <a:lnTo>
                  <a:pt x="1796" y="1837"/>
                </a:lnTo>
                <a:lnTo>
                  <a:pt x="1804" y="1836"/>
                </a:lnTo>
                <a:lnTo>
                  <a:pt x="1803" y="1844"/>
                </a:lnTo>
                <a:lnTo>
                  <a:pt x="1811" y="1843"/>
                </a:lnTo>
                <a:lnTo>
                  <a:pt x="1811" y="1852"/>
                </a:lnTo>
                <a:lnTo>
                  <a:pt x="1803" y="1863"/>
                </a:lnTo>
                <a:lnTo>
                  <a:pt x="1797" y="1871"/>
                </a:lnTo>
                <a:lnTo>
                  <a:pt x="1794" y="1881"/>
                </a:lnTo>
                <a:lnTo>
                  <a:pt x="1792" y="1892"/>
                </a:lnTo>
                <a:lnTo>
                  <a:pt x="1783" y="1899"/>
                </a:lnTo>
                <a:lnTo>
                  <a:pt x="1782" y="1903"/>
                </a:lnTo>
                <a:lnTo>
                  <a:pt x="1790" y="1903"/>
                </a:lnTo>
                <a:lnTo>
                  <a:pt x="1801" y="1904"/>
                </a:lnTo>
                <a:lnTo>
                  <a:pt x="1811" y="1906"/>
                </a:lnTo>
                <a:lnTo>
                  <a:pt x="1826" y="1908"/>
                </a:lnTo>
                <a:lnTo>
                  <a:pt x="1830" y="1918"/>
                </a:lnTo>
                <a:lnTo>
                  <a:pt x="1827" y="1924"/>
                </a:lnTo>
                <a:lnTo>
                  <a:pt x="1831" y="1937"/>
                </a:lnTo>
                <a:lnTo>
                  <a:pt x="1833" y="1947"/>
                </a:lnTo>
                <a:lnTo>
                  <a:pt x="1841" y="1959"/>
                </a:lnTo>
                <a:lnTo>
                  <a:pt x="1853" y="1970"/>
                </a:lnTo>
                <a:lnTo>
                  <a:pt x="1858" y="1980"/>
                </a:lnTo>
                <a:lnTo>
                  <a:pt x="1850" y="1987"/>
                </a:lnTo>
                <a:lnTo>
                  <a:pt x="1844" y="2002"/>
                </a:lnTo>
                <a:lnTo>
                  <a:pt x="1840" y="2008"/>
                </a:lnTo>
                <a:lnTo>
                  <a:pt x="1836" y="2017"/>
                </a:lnTo>
                <a:lnTo>
                  <a:pt x="1834" y="2027"/>
                </a:lnTo>
                <a:lnTo>
                  <a:pt x="1833" y="2039"/>
                </a:lnTo>
                <a:lnTo>
                  <a:pt x="1834" y="2053"/>
                </a:lnTo>
                <a:lnTo>
                  <a:pt x="1844" y="2063"/>
                </a:lnTo>
                <a:lnTo>
                  <a:pt x="1837" y="2075"/>
                </a:lnTo>
                <a:lnTo>
                  <a:pt x="1833" y="2090"/>
                </a:lnTo>
                <a:lnTo>
                  <a:pt x="1833" y="2099"/>
                </a:lnTo>
                <a:lnTo>
                  <a:pt x="1837" y="2105"/>
                </a:lnTo>
                <a:lnTo>
                  <a:pt x="1833" y="2115"/>
                </a:lnTo>
                <a:lnTo>
                  <a:pt x="1820" y="2123"/>
                </a:lnTo>
                <a:lnTo>
                  <a:pt x="1806" y="2137"/>
                </a:lnTo>
                <a:lnTo>
                  <a:pt x="1792" y="2134"/>
                </a:lnTo>
                <a:lnTo>
                  <a:pt x="1777" y="2140"/>
                </a:lnTo>
                <a:lnTo>
                  <a:pt x="1769" y="2143"/>
                </a:lnTo>
                <a:lnTo>
                  <a:pt x="1757" y="2145"/>
                </a:lnTo>
                <a:lnTo>
                  <a:pt x="1749" y="2154"/>
                </a:lnTo>
                <a:lnTo>
                  <a:pt x="1736" y="2162"/>
                </a:lnTo>
                <a:lnTo>
                  <a:pt x="1729" y="2167"/>
                </a:lnTo>
                <a:lnTo>
                  <a:pt x="1722" y="2170"/>
                </a:lnTo>
                <a:lnTo>
                  <a:pt x="1719" y="2183"/>
                </a:lnTo>
                <a:lnTo>
                  <a:pt x="1708" y="2198"/>
                </a:lnTo>
                <a:lnTo>
                  <a:pt x="1706" y="2208"/>
                </a:lnTo>
                <a:lnTo>
                  <a:pt x="1713" y="2212"/>
                </a:lnTo>
                <a:lnTo>
                  <a:pt x="1722" y="2212"/>
                </a:lnTo>
                <a:lnTo>
                  <a:pt x="1730" y="2215"/>
                </a:lnTo>
                <a:lnTo>
                  <a:pt x="1740" y="2218"/>
                </a:lnTo>
                <a:lnTo>
                  <a:pt x="1752" y="2217"/>
                </a:lnTo>
                <a:lnTo>
                  <a:pt x="1757" y="2219"/>
                </a:lnTo>
                <a:lnTo>
                  <a:pt x="1762" y="2224"/>
                </a:lnTo>
                <a:lnTo>
                  <a:pt x="1779" y="2230"/>
                </a:lnTo>
                <a:lnTo>
                  <a:pt x="1773" y="2239"/>
                </a:lnTo>
                <a:lnTo>
                  <a:pt x="1765" y="2243"/>
                </a:lnTo>
                <a:lnTo>
                  <a:pt x="1755" y="2241"/>
                </a:lnTo>
                <a:lnTo>
                  <a:pt x="1748" y="2244"/>
                </a:lnTo>
                <a:lnTo>
                  <a:pt x="1738" y="2251"/>
                </a:lnTo>
                <a:lnTo>
                  <a:pt x="1729" y="2258"/>
                </a:lnTo>
                <a:lnTo>
                  <a:pt x="1716" y="2260"/>
                </a:lnTo>
                <a:lnTo>
                  <a:pt x="1703" y="2263"/>
                </a:lnTo>
                <a:lnTo>
                  <a:pt x="1699" y="2271"/>
                </a:lnTo>
                <a:lnTo>
                  <a:pt x="1691" y="2274"/>
                </a:lnTo>
                <a:lnTo>
                  <a:pt x="1678" y="2276"/>
                </a:lnTo>
                <a:lnTo>
                  <a:pt x="1668" y="2274"/>
                </a:lnTo>
                <a:lnTo>
                  <a:pt x="1659" y="2270"/>
                </a:lnTo>
                <a:lnTo>
                  <a:pt x="1649" y="2274"/>
                </a:lnTo>
                <a:lnTo>
                  <a:pt x="1642" y="2280"/>
                </a:lnTo>
                <a:lnTo>
                  <a:pt x="1638" y="2284"/>
                </a:lnTo>
                <a:lnTo>
                  <a:pt x="1627" y="2274"/>
                </a:lnTo>
                <a:lnTo>
                  <a:pt x="1621" y="2269"/>
                </a:lnTo>
                <a:lnTo>
                  <a:pt x="1620" y="2263"/>
                </a:lnTo>
                <a:lnTo>
                  <a:pt x="1617" y="2258"/>
                </a:lnTo>
                <a:lnTo>
                  <a:pt x="1611" y="2253"/>
                </a:lnTo>
                <a:lnTo>
                  <a:pt x="1605" y="2244"/>
                </a:lnTo>
                <a:lnTo>
                  <a:pt x="1598" y="2241"/>
                </a:lnTo>
                <a:lnTo>
                  <a:pt x="1593" y="2243"/>
                </a:lnTo>
                <a:lnTo>
                  <a:pt x="1587" y="2246"/>
                </a:lnTo>
                <a:lnTo>
                  <a:pt x="1580" y="2251"/>
                </a:lnTo>
                <a:lnTo>
                  <a:pt x="1576" y="2248"/>
                </a:lnTo>
                <a:lnTo>
                  <a:pt x="1569" y="2246"/>
                </a:lnTo>
                <a:lnTo>
                  <a:pt x="1567" y="2244"/>
                </a:lnTo>
                <a:lnTo>
                  <a:pt x="1567" y="2239"/>
                </a:lnTo>
                <a:lnTo>
                  <a:pt x="1569" y="2234"/>
                </a:lnTo>
                <a:lnTo>
                  <a:pt x="1570" y="2223"/>
                </a:lnTo>
                <a:lnTo>
                  <a:pt x="1570" y="2219"/>
                </a:lnTo>
                <a:lnTo>
                  <a:pt x="1564" y="2213"/>
                </a:lnTo>
                <a:lnTo>
                  <a:pt x="1559" y="2209"/>
                </a:lnTo>
                <a:lnTo>
                  <a:pt x="1551" y="2205"/>
                </a:lnTo>
                <a:lnTo>
                  <a:pt x="1546" y="2207"/>
                </a:lnTo>
                <a:lnTo>
                  <a:pt x="1539" y="2204"/>
                </a:lnTo>
                <a:lnTo>
                  <a:pt x="1533" y="2202"/>
                </a:lnTo>
                <a:lnTo>
                  <a:pt x="1532" y="2198"/>
                </a:lnTo>
                <a:lnTo>
                  <a:pt x="1520" y="2194"/>
                </a:lnTo>
                <a:lnTo>
                  <a:pt x="1517" y="2190"/>
                </a:lnTo>
                <a:lnTo>
                  <a:pt x="1510" y="2187"/>
                </a:lnTo>
                <a:lnTo>
                  <a:pt x="1500" y="2188"/>
                </a:lnTo>
                <a:lnTo>
                  <a:pt x="1493" y="2189"/>
                </a:lnTo>
                <a:lnTo>
                  <a:pt x="1489" y="2184"/>
                </a:lnTo>
                <a:lnTo>
                  <a:pt x="1485" y="2185"/>
                </a:lnTo>
                <a:lnTo>
                  <a:pt x="1476" y="2177"/>
                </a:lnTo>
                <a:lnTo>
                  <a:pt x="1472" y="2170"/>
                </a:lnTo>
                <a:lnTo>
                  <a:pt x="1468" y="2164"/>
                </a:lnTo>
                <a:lnTo>
                  <a:pt x="1461" y="2162"/>
                </a:lnTo>
                <a:lnTo>
                  <a:pt x="1453" y="2165"/>
                </a:lnTo>
                <a:lnTo>
                  <a:pt x="1449" y="2159"/>
                </a:lnTo>
                <a:lnTo>
                  <a:pt x="1442" y="2159"/>
                </a:lnTo>
                <a:lnTo>
                  <a:pt x="1435" y="2168"/>
                </a:lnTo>
                <a:lnTo>
                  <a:pt x="1429" y="2167"/>
                </a:lnTo>
                <a:lnTo>
                  <a:pt x="1425" y="2163"/>
                </a:lnTo>
                <a:lnTo>
                  <a:pt x="1417" y="2162"/>
                </a:lnTo>
                <a:lnTo>
                  <a:pt x="1411" y="2158"/>
                </a:lnTo>
                <a:lnTo>
                  <a:pt x="1402" y="2157"/>
                </a:lnTo>
                <a:lnTo>
                  <a:pt x="1402" y="2153"/>
                </a:lnTo>
                <a:lnTo>
                  <a:pt x="1405" y="2145"/>
                </a:lnTo>
                <a:lnTo>
                  <a:pt x="1405" y="2138"/>
                </a:lnTo>
                <a:lnTo>
                  <a:pt x="1404" y="2132"/>
                </a:lnTo>
                <a:lnTo>
                  <a:pt x="1405" y="2122"/>
                </a:lnTo>
                <a:lnTo>
                  <a:pt x="1409" y="2110"/>
                </a:lnTo>
                <a:lnTo>
                  <a:pt x="1408" y="2103"/>
                </a:lnTo>
                <a:lnTo>
                  <a:pt x="1407" y="2097"/>
                </a:lnTo>
                <a:lnTo>
                  <a:pt x="1399" y="2093"/>
                </a:lnTo>
                <a:lnTo>
                  <a:pt x="1392" y="2094"/>
                </a:lnTo>
                <a:lnTo>
                  <a:pt x="1385" y="2095"/>
                </a:lnTo>
                <a:lnTo>
                  <a:pt x="1375" y="2098"/>
                </a:lnTo>
                <a:lnTo>
                  <a:pt x="1368" y="2103"/>
                </a:lnTo>
                <a:lnTo>
                  <a:pt x="1367" y="2104"/>
                </a:lnTo>
                <a:lnTo>
                  <a:pt x="1367" y="2099"/>
                </a:lnTo>
                <a:lnTo>
                  <a:pt x="1368" y="2094"/>
                </a:lnTo>
                <a:lnTo>
                  <a:pt x="1365" y="2092"/>
                </a:lnTo>
                <a:lnTo>
                  <a:pt x="1364" y="2090"/>
                </a:lnTo>
                <a:lnTo>
                  <a:pt x="1367" y="2087"/>
                </a:lnTo>
                <a:lnTo>
                  <a:pt x="1361" y="2080"/>
                </a:lnTo>
                <a:lnTo>
                  <a:pt x="1353" y="2079"/>
                </a:lnTo>
                <a:lnTo>
                  <a:pt x="1346" y="2082"/>
                </a:lnTo>
                <a:lnTo>
                  <a:pt x="1346" y="2074"/>
                </a:lnTo>
                <a:lnTo>
                  <a:pt x="1340" y="2070"/>
                </a:lnTo>
                <a:lnTo>
                  <a:pt x="1331" y="2064"/>
                </a:lnTo>
                <a:lnTo>
                  <a:pt x="1324" y="2055"/>
                </a:lnTo>
                <a:lnTo>
                  <a:pt x="1313" y="2058"/>
                </a:lnTo>
                <a:lnTo>
                  <a:pt x="1311" y="2054"/>
                </a:lnTo>
                <a:lnTo>
                  <a:pt x="1311" y="2043"/>
                </a:lnTo>
                <a:lnTo>
                  <a:pt x="1310" y="2033"/>
                </a:lnTo>
                <a:lnTo>
                  <a:pt x="1311" y="2023"/>
                </a:lnTo>
                <a:lnTo>
                  <a:pt x="1317" y="2015"/>
                </a:lnTo>
                <a:lnTo>
                  <a:pt x="1331" y="2013"/>
                </a:lnTo>
                <a:lnTo>
                  <a:pt x="1331" y="2012"/>
                </a:lnTo>
                <a:lnTo>
                  <a:pt x="1327" y="2003"/>
                </a:lnTo>
                <a:lnTo>
                  <a:pt x="1330" y="1995"/>
                </a:lnTo>
                <a:lnTo>
                  <a:pt x="1323" y="1989"/>
                </a:lnTo>
                <a:lnTo>
                  <a:pt x="1323" y="1978"/>
                </a:lnTo>
                <a:lnTo>
                  <a:pt x="1324" y="1974"/>
                </a:lnTo>
                <a:lnTo>
                  <a:pt x="1317" y="1972"/>
                </a:lnTo>
                <a:lnTo>
                  <a:pt x="1311" y="1964"/>
                </a:lnTo>
                <a:lnTo>
                  <a:pt x="1307" y="1957"/>
                </a:lnTo>
                <a:lnTo>
                  <a:pt x="1301" y="1951"/>
                </a:lnTo>
                <a:lnTo>
                  <a:pt x="1297" y="1954"/>
                </a:lnTo>
                <a:lnTo>
                  <a:pt x="1296" y="1962"/>
                </a:lnTo>
                <a:lnTo>
                  <a:pt x="1293" y="1968"/>
                </a:lnTo>
                <a:lnTo>
                  <a:pt x="1290" y="1970"/>
                </a:lnTo>
                <a:lnTo>
                  <a:pt x="1284" y="1973"/>
                </a:lnTo>
                <a:lnTo>
                  <a:pt x="1277" y="1977"/>
                </a:lnTo>
                <a:lnTo>
                  <a:pt x="1273" y="1982"/>
                </a:lnTo>
                <a:lnTo>
                  <a:pt x="1269" y="1978"/>
                </a:lnTo>
                <a:lnTo>
                  <a:pt x="1263" y="1974"/>
                </a:lnTo>
                <a:lnTo>
                  <a:pt x="1260" y="1969"/>
                </a:lnTo>
                <a:lnTo>
                  <a:pt x="1257" y="1967"/>
                </a:lnTo>
                <a:lnTo>
                  <a:pt x="1252" y="1961"/>
                </a:lnTo>
                <a:lnTo>
                  <a:pt x="1250" y="1954"/>
                </a:lnTo>
                <a:lnTo>
                  <a:pt x="1242" y="1956"/>
                </a:lnTo>
                <a:lnTo>
                  <a:pt x="1233" y="1946"/>
                </a:lnTo>
                <a:lnTo>
                  <a:pt x="1226" y="1936"/>
                </a:lnTo>
                <a:lnTo>
                  <a:pt x="1218" y="1927"/>
                </a:lnTo>
                <a:lnTo>
                  <a:pt x="1216" y="1919"/>
                </a:lnTo>
                <a:lnTo>
                  <a:pt x="1218" y="1912"/>
                </a:lnTo>
                <a:lnTo>
                  <a:pt x="1219" y="1908"/>
                </a:lnTo>
                <a:lnTo>
                  <a:pt x="1220" y="1901"/>
                </a:lnTo>
                <a:lnTo>
                  <a:pt x="1228" y="1896"/>
                </a:lnTo>
                <a:lnTo>
                  <a:pt x="1233" y="1886"/>
                </a:lnTo>
                <a:lnTo>
                  <a:pt x="1235" y="1879"/>
                </a:lnTo>
                <a:lnTo>
                  <a:pt x="1243" y="1879"/>
                </a:lnTo>
                <a:lnTo>
                  <a:pt x="1257" y="1876"/>
                </a:lnTo>
                <a:lnTo>
                  <a:pt x="1256" y="1864"/>
                </a:lnTo>
                <a:lnTo>
                  <a:pt x="1247" y="1864"/>
                </a:lnTo>
                <a:lnTo>
                  <a:pt x="1239" y="1867"/>
                </a:lnTo>
                <a:lnTo>
                  <a:pt x="1232" y="1864"/>
                </a:lnTo>
                <a:lnTo>
                  <a:pt x="1223" y="1862"/>
                </a:lnTo>
                <a:lnTo>
                  <a:pt x="1218" y="1857"/>
                </a:lnTo>
                <a:lnTo>
                  <a:pt x="1218" y="1848"/>
                </a:lnTo>
                <a:lnTo>
                  <a:pt x="1222" y="1843"/>
                </a:lnTo>
                <a:lnTo>
                  <a:pt x="1216" y="1833"/>
                </a:lnTo>
                <a:lnTo>
                  <a:pt x="1216" y="1826"/>
                </a:lnTo>
                <a:lnTo>
                  <a:pt x="1206" y="1823"/>
                </a:lnTo>
                <a:lnTo>
                  <a:pt x="1192" y="1833"/>
                </a:lnTo>
                <a:lnTo>
                  <a:pt x="1182" y="1837"/>
                </a:lnTo>
                <a:lnTo>
                  <a:pt x="1184" y="1843"/>
                </a:lnTo>
                <a:lnTo>
                  <a:pt x="1179" y="1852"/>
                </a:lnTo>
                <a:lnTo>
                  <a:pt x="1174" y="1853"/>
                </a:lnTo>
                <a:lnTo>
                  <a:pt x="1171" y="1858"/>
                </a:lnTo>
                <a:lnTo>
                  <a:pt x="1176" y="1863"/>
                </a:lnTo>
                <a:lnTo>
                  <a:pt x="1175" y="1868"/>
                </a:lnTo>
                <a:lnTo>
                  <a:pt x="1172" y="1869"/>
                </a:lnTo>
                <a:lnTo>
                  <a:pt x="1165" y="1873"/>
                </a:lnTo>
                <a:lnTo>
                  <a:pt x="1155" y="1874"/>
                </a:lnTo>
                <a:lnTo>
                  <a:pt x="1152" y="1872"/>
                </a:lnTo>
                <a:lnTo>
                  <a:pt x="1145" y="1867"/>
                </a:lnTo>
                <a:lnTo>
                  <a:pt x="1135" y="1864"/>
                </a:lnTo>
                <a:lnTo>
                  <a:pt x="1125" y="1867"/>
                </a:lnTo>
                <a:lnTo>
                  <a:pt x="1114" y="1867"/>
                </a:lnTo>
                <a:lnTo>
                  <a:pt x="1101" y="1869"/>
                </a:lnTo>
                <a:lnTo>
                  <a:pt x="1091" y="1864"/>
                </a:lnTo>
                <a:lnTo>
                  <a:pt x="1081" y="1856"/>
                </a:lnTo>
                <a:lnTo>
                  <a:pt x="1080" y="1849"/>
                </a:lnTo>
                <a:lnTo>
                  <a:pt x="1080" y="1841"/>
                </a:lnTo>
                <a:lnTo>
                  <a:pt x="1068" y="1837"/>
                </a:lnTo>
                <a:lnTo>
                  <a:pt x="1059" y="1834"/>
                </a:lnTo>
                <a:lnTo>
                  <a:pt x="1049" y="1832"/>
                </a:lnTo>
                <a:lnTo>
                  <a:pt x="1040" y="1826"/>
                </a:lnTo>
                <a:lnTo>
                  <a:pt x="1033" y="1819"/>
                </a:lnTo>
                <a:lnTo>
                  <a:pt x="1029" y="1826"/>
                </a:lnTo>
                <a:lnTo>
                  <a:pt x="1026" y="1827"/>
                </a:lnTo>
                <a:lnTo>
                  <a:pt x="1023" y="1834"/>
                </a:lnTo>
                <a:lnTo>
                  <a:pt x="1020" y="1841"/>
                </a:lnTo>
                <a:lnTo>
                  <a:pt x="1019" y="1849"/>
                </a:lnTo>
                <a:lnTo>
                  <a:pt x="1015" y="1852"/>
                </a:lnTo>
                <a:lnTo>
                  <a:pt x="1009" y="1844"/>
                </a:lnTo>
                <a:lnTo>
                  <a:pt x="1005" y="1837"/>
                </a:lnTo>
                <a:lnTo>
                  <a:pt x="1000" y="1828"/>
                </a:lnTo>
                <a:lnTo>
                  <a:pt x="997" y="1822"/>
                </a:lnTo>
                <a:lnTo>
                  <a:pt x="986" y="1821"/>
                </a:lnTo>
                <a:lnTo>
                  <a:pt x="979" y="1826"/>
                </a:lnTo>
                <a:lnTo>
                  <a:pt x="975" y="1817"/>
                </a:lnTo>
                <a:lnTo>
                  <a:pt x="970" y="1809"/>
                </a:lnTo>
                <a:lnTo>
                  <a:pt x="966" y="1807"/>
                </a:lnTo>
                <a:lnTo>
                  <a:pt x="959" y="1813"/>
                </a:lnTo>
                <a:lnTo>
                  <a:pt x="949" y="1814"/>
                </a:lnTo>
                <a:lnTo>
                  <a:pt x="948" y="1807"/>
                </a:lnTo>
                <a:lnTo>
                  <a:pt x="941" y="1804"/>
                </a:lnTo>
                <a:lnTo>
                  <a:pt x="939" y="1798"/>
                </a:lnTo>
                <a:lnTo>
                  <a:pt x="949" y="1793"/>
                </a:lnTo>
                <a:lnTo>
                  <a:pt x="955" y="1792"/>
                </a:lnTo>
                <a:lnTo>
                  <a:pt x="961" y="1794"/>
                </a:lnTo>
                <a:lnTo>
                  <a:pt x="969" y="1793"/>
                </a:lnTo>
                <a:lnTo>
                  <a:pt x="961" y="1777"/>
                </a:lnTo>
                <a:lnTo>
                  <a:pt x="955" y="1782"/>
                </a:lnTo>
                <a:lnTo>
                  <a:pt x="948" y="1784"/>
                </a:lnTo>
                <a:lnTo>
                  <a:pt x="939" y="1783"/>
                </a:lnTo>
                <a:lnTo>
                  <a:pt x="929" y="1784"/>
                </a:lnTo>
                <a:lnTo>
                  <a:pt x="919" y="1787"/>
                </a:lnTo>
                <a:lnTo>
                  <a:pt x="909" y="1784"/>
                </a:lnTo>
                <a:lnTo>
                  <a:pt x="902" y="1779"/>
                </a:lnTo>
                <a:lnTo>
                  <a:pt x="898" y="1777"/>
                </a:lnTo>
                <a:lnTo>
                  <a:pt x="891" y="1776"/>
                </a:lnTo>
                <a:lnTo>
                  <a:pt x="882" y="1769"/>
                </a:lnTo>
                <a:lnTo>
                  <a:pt x="881" y="1764"/>
                </a:lnTo>
                <a:lnTo>
                  <a:pt x="877" y="1756"/>
                </a:lnTo>
                <a:lnTo>
                  <a:pt x="865" y="1759"/>
                </a:lnTo>
                <a:lnTo>
                  <a:pt x="857" y="1763"/>
                </a:lnTo>
                <a:lnTo>
                  <a:pt x="847" y="1766"/>
                </a:lnTo>
                <a:lnTo>
                  <a:pt x="838" y="1773"/>
                </a:lnTo>
                <a:lnTo>
                  <a:pt x="834" y="1781"/>
                </a:lnTo>
                <a:lnTo>
                  <a:pt x="826" y="1782"/>
                </a:lnTo>
                <a:lnTo>
                  <a:pt x="821" y="1778"/>
                </a:lnTo>
                <a:lnTo>
                  <a:pt x="820" y="1773"/>
                </a:lnTo>
                <a:lnTo>
                  <a:pt x="813" y="1773"/>
                </a:lnTo>
                <a:lnTo>
                  <a:pt x="806" y="1772"/>
                </a:lnTo>
                <a:lnTo>
                  <a:pt x="801" y="1774"/>
                </a:lnTo>
                <a:lnTo>
                  <a:pt x="801" y="1784"/>
                </a:lnTo>
                <a:lnTo>
                  <a:pt x="803" y="1792"/>
                </a:lnTo>
                <a:lnTo>
                  <a:pt x="797" y="1789"/>
                </a:lnTo>
                <a:lnTo>
                  <a:pt x="790" y="1787"/>
                </a:lnTo>
                <a:lnTo>
                  <a:pt x="783" y="1784"/>
                </a:lnTo>
                <a:lnTo>
                  <a:pt x="782" y="1776"/>
                </a:lnTo>
                <a:lnTo>
                  <a:pt x="782" y="1771"/>
                </a:lnTo>
                <a:lnTo>
                  <a:pt x="767" y="1772"/>
                </a:lnTo>
                <a:lnTo>
                  <a:pt x="759" y="1774"/>
                </a:lnTo>
                <a:lnTo>
                  <a:pt x="749" y="1776"/>
                </a:lnTo>
                <a:lnTo>
                  <a:pt x="735" y="1779"/>
                </a:lnTo>
                <a:lnTo>
                  <a:pt x="729" y="1781"/>
                </a:lnTo>
                <a:lnTo>
                  <a:pt x="722" y="1773"/>
                </a:lnTo>
                <a:lnTo>
                  <a:pt x="711" y="1771"/>
                </a:lnTo>
                <a:lnTo>
                  <a:pt x="699" y="1769"/>
                </a:lnTo>
                <a:lnTo>
                  <a:pt x="686" y="1768"/>
                </a:lnTo>
                <a:lnTo>
                  <a:pt x="676" y="1769"/>
                </a:lnTo>
                <a:lnTo>
                  <a:pt x="664" y="1773"/>
                </a:lnTo>
                <a:lnTo>
                  <a:pt x="654" y="1778"/>
                </a:lnTo>
                <a:lnTo>
                  <a:pt x="644" y="1784"/>
                </a:lnTo>
                <a:lnTo>
                  <a:pt x="638" y="1786"/>
                </a:lnTo>
                <a:lnTo>
                  <a:pt x="635" y="1781"/>
                </a:lnTo>
                <a:lnTo>
                  <a:pt x="631" y="1777"/>
                </a:lnTo>
                <a:lnTo>
                  <a:pt x="618" y="1777"/>
                </a:lnTo>
                <a:lnTo>
                  <a:pt x="614" y="1782"/>
                </a:lnTo>
                <a:lnTo>
                  <a:pt x="603" y="1788"/>
                </a:lnTo>
                <a:lnTo>
                  <a:pt x="600" y="1788"/>
                </a:lnTo>
                <a:lnTo>
                  <a:pt x="594" y="1787"/>
                </a:lnTo>
                <a:lnTo>
                  <a:pt x="588" y="1786"/>
                </a:lnTo>
                <a:lnTo>
                  <a:pt x="584" y="1783"/>
                </a:lnTo>
                <a:lnTo>
                  <a:pt x="577" y="1782"/>
                </a:lnTo>
                <a:lnTo>
                  <a:pt x="571" y="1779"/>
                </a:lnTo>
                <a:lnTo>
                  <a:pt x="564" y="1778"/>
                </a:lnTo>
                <a:lnTo>
                  <a:pt x="557" y="1776"/>
                </a:lnTo>
                <a:lnTo>
                  <a:pt x="550" y="1773"/>
                </a:lnTo>
                <a:lnTo>
                  <a:pt x="546" y="1769"/>
                </a:lnTo>
                <a:lnTo>
                  <a:pt x="540" y="1757"/>
                </a:lnTo>
                <a:lnTo>
                  <a:pt x="537" y="1753"/>
                </a:lnTo>
                <a:lnTo>
                  <a:pt x="536" y="1752"/>
                </a:lnTo>
                <a:lnTo>
                  <a:pt x="532" y="1748"/>
                </a:lnTo>
                <a:lnTo>
                  <a:pt x="527" y="1741"/>
                </a:lnTo>
                <a:lnTo>
                  <a:pt x="524" y="1733"/>
                </a:lnTo>
                <a:lnTo>
                  <a:pt x="524" y="1729"/>
                </a:lnTo>
                <a:lnTo>
                  <a:pt x="520" y="1723"/>
                </a:lnTo>
                <a:lnTo>
                  <a:pt x="512" y="1712"/>
                </a:lnTo>
                <a:lnTo>
                  <a:pt x="500" y="1698"/>
                </a:lnTo>
                <a:lnTo>
                  <a:pt x="497" y="1693"/>
                </a:lnTo>
                <a:lnTo>
                  <a:pt x="485" y="1666"/>
                </a:lnTo>
                <a:lnTo>
                  <a:pt x="483" y="1662"/>
                </a:lnTo>
                <a:lnTo>
                  <a:pt x="479" y="1648"/>
                </a:lnTo>
                <a:lnTo>
                  <a:pt x="479" y="1646"/>
                </a:lnTo>
                <a:lnTo>
                  <a:pt x="478" y="1635"/>
                </a:lnTo>
                <a:lnTo>
                  <a:pt x="475" y="1627"/>
                </a:lnTo>
                <a:lnTo>
                  <a:pt x="475" y="1625"/>
                </a:lnTo>
                <a:lnTo>
                  <a:pt x="473" y="1615"/>
                </a:lnTo>
                <a:lnTo>
                  <a:pt x="470" y="1613"/>
                </a:lnTo>
                <a:lnTo>
                  <a:pt x="463" y="1605"/>
                </a:lnTo>
                <a:lnTo>
                  <a:pt x="442" y="1587"/>
                </a:lnTo>
                <a:lnTo>
                  <a:pt x="429" y="1575"/>
                </a:lnTo>
                <a:lnTo>
                  <a:pt x="426" y="1567"/>
                </a:lnTo>
                <a:lnTo>
                  <a:pt x="426" y="1566"/>
                </a:lnTo>
                <a:lnTo>
                  <a:pt x="424" y="1557"/>
                </a:lnTo>
                <a:lnTo>
                  <a:pt x="412" y="1546"/>
                </a:lnTo>
                <a:lnTo>
                  <a:pt x="399" y="1535"/>
                </a:lnTo>
                <a:lnTo>
                  <a:pt x="399" y="1525"/>
                </a:lnTo>
                <a:lnTo>
                  <a:pt x="401" y="1501"/>
                </a:lnTo>
                <a:lnTo>
                  <a:pt x="399" y="1486"/>
                </a:lnTo>
                <a:lnTo>
                  <a:pt x="399" y="1467"/>
                </a:lnTo>
                <a:lnTo>
                  <a:pt x="402" y="1450"/>
                </a:lnTo>
                <a:lnTo>
                  <a:pt x="402" y="1447"/>
                </a:lnTo>
                <a:lnTo>
                  <a:pt x="401" y="1442"/>
                </a:lnTo>
                <a:lnTo>
                  <a:pt x="398" y="1437"/>
                </a:lnTo>
                <a:lnTo>
                  <a:pt x="394" y="1435"/>
                </a:lnTo>
                <a:lnTo>
                  <a:pt x="391" y="1432"/>
                </a:lnTo>
                <a:lnTo>
                  <a:pt x="375" y="1432"/>
                </a:lnTo>
                <a:lnTo>
                  <a:pt x="367" y="1436"/>
                </a:lnTo>
                <a:lnTo>
                  <a:pt x="365" y="1437"/>
                </a:lnTo>
                <a:lnTo>
                  <a:pt x="364" y="1437"/>
                </a:lnTo>
                <a:lnTo>
                  <a:pt x="358" y="1440"/>
                </a:lnTo>
                <a:lnTo>
                  <a:pt x="353" y="1441"/>
                </a:lnTo>
                <a:lnTo>
                  <a:pt x="338" y="1441"/>
                </a:lnTo>
                <a:lnTo>
                  <a:pt x="321" y="1443"/>
                </a:lnTo>
                <a:lnTo>
                  <a:pt x="301" y="1443"/>
                </a:lnTo>
                <a:lnTo>
                  <a:pt x="286" y="1440"/>
                </a:lnTo>
                <a:lnTo>
                  <a:pt x="279" y="1437"/>
                </a:lnTo>
                <a:lnTo>
                  <a:pt x="269" y="1433"/>
                </a:lnTo>
                <a:lnTo>
                  <a:pt x="266" y="1432"/>
                </a:lnTo>
                <a:lnTo>
                  <a:pt x="262" y="1421"/>
                </a:lnTo>
                <a:lnTo>
                  <a:pt x="257" y="1415"/>
                </a:lnTo>
                <a:lnTo>
                  <a:pt x="252" y="1409"/>
                </a:lnTo>
                <a:lnTo>
                  <a:pt x="246" y="1404"/>
                </a:lnTo>
                <a:lnTo>
                  <a:pt x="245" y="1402"/>
                </a:lnTo>
                <a:lnTo>
                  <a:pt x="225" y="1384"/>
                </a:lnTo>
                <a:lnTo>
                  <a:pt x="223" y="1381"/>
                </a:lnTo>
                <a:lnTo>
                  <a:pt x="210" y="1366"/>
                </a:lnTo>
                <a:lnTo>
                  <a:pt x="208" y="1360"/>
                </a:lnTo>
                <a:lnTo>
                  <a:pt x="206" y="1352"/>
                </a:lnTo>
                <a:lnTo>
                  <a:pt x="206" y="1342"/>
                </a:lnTo>
                <a:lnTo>
                  <a:pt x="205" y="1331"/>
                </a:lnTo>
                <a:lnTo>
                  <a:pt x="202" y="1324"/>
                </a:lnTo>
                <a:lnTo>
                  <a:pt x="203" y="1319"/>
                </a:lnTo>
                <a:lnTo>
                  <a:pt x="203" y="1315"/>
                </a:lnTo>
                <a:lnTo>
                  <a:pt x="206" y="1311"/>
                </a:lnTo>
                <a:lnTo>
                  <a:pt x="218" y="1297"/>
                </a:lnTo>
                <a:lnTo>
                  <a:pt x="225" y="1289"/>
                </a:lnTo>
                <a:lnTo>
                  <a:pt x="229" y="1280"/>
                </a:lnTo>
                <a:lnTo>
                  <a:pt x="229" y="1277"/>
                </a:lnTo>
                <a:lnTo>
                  <a:pt x="233" y="1264"/>
                </a:lnTo>
                <a:lnTo>
                  <a:pt x="233" y="1259"/>
                </a:lnTo>
                <a:lnTo>
                  <a:pt x="232" y="1255"/>
                </a:lnTo>
                <a:lnTo>
                  <a:pt x="230" y="1252"/>
                </a:lnTo>
                <a:lnTo>
                  <a:pt x="230" y="1249"/>
                </a:lnTo>
                <a:lnTo>
                  <a:pt x="232" y="1244"/>
                </a:lnTo>
                <a:lnTo>
                  <a:pt x="235" y="1230"/>
                </a:lnTo>
                <a:lnTo>
                  <a:pt x="235" y="1225"/>
                </a:lnTo>
                <a:lnTo>
                  <a:pt x="236" y="1221"/>
                </a:lnTo>
                <a:lnTo>
                  <a:pt x="235" y="1219"/>
                </a:lnTo>
                <a:lnTo>
                  <a:pt x="235" y="1202"/>
                </a:lnTo>
                <a:lnTo>
                  <a:pt x="236" y="1191"/>
                </a:lnTo>
                <a:lnTo>
                  <a:pt x="237" y="1186"/>
                </a:lnTo>
                <a:lnTo>
                  <a:pt x="236" y="1182"/>
                </a:lnTo>
                <a:lnTo>
                  <a:pt x="235" y="1177"/>
                </a:lnTo>
                <a:lnTo>
                  <a:pt x="233" y="1170"/>
                </a:lnTo>
                <a:lnTo>
                  <a:pt x="232" y="1165"/>
                </a:lnTo>
                <a:lnTo>
                  <a:pt x="229" y="1162"/>
                </a:lnTo>
                <a:lnTo>
                  <a:pt x="226" y="1160"/>
                </a:lnTo>
                <a:lnTo>
                  <a:pt x="222" y="1157"/>
                </a:lnTo>
                <a:lnTo>
                  <a:pt x="210" y="1152"/>
                </a:lnTo>
                <a:lnTo>
                  <a:pt x="205" y="1151"/>
                </a:lnTo>
                <a:lnTo>
                  <a:pt x="198" y="1150"/>
                </a:lnTo>
                <a:lnTo>
                  <a:pt x="184" y="1150"/>
                </a:lnTo>
                <a:lnTo>
                  <a:pt x="175" y="1151"/>
                </a:lnTo>
                <a:lnTo>
                  <a:pt x="174" y="1151"/>
                </a:lnTo>
                <a:lnTo>
                  <a:pt x="159" y="1154"/>
                </a:lnTo>
                <a:lnTo>
                  <a:pt x="148" y="1155"/>
                </a:lnTo>
                <a:lnTo>
                  <a:pt x="145" y="1155"/>
                </a:lnTo>
                <a:lnTo>
                  <a:pt x="134" y="1156"/>
                </a:lnTo>
                <a:lnTo>
                  <a:pt x="127" y="1155"/>
                </a:lnTo>
                <a:lnTo>
                  <a:pt x="118" y="1154"/>
                </a:lnTo>
                <a:lnTo>
                  <a:pt x="112" y="1152"/>
                </a:lnTo>
                <a:lnTo>
                  <a:pt x="105" y="1150"/>
                </a:lnTo>
                <a:lnTo>
                  <a:pt x="98" y="1145"/>
                </a:lnTo>
                <a:lnTo>
                  <a:pt x="88" y="1138"/>
                </a:lnTo>
                <a:lnTo>
                  <a:pt x="81" y="1133"/>
                </a:lnTo>
                <a:lnTo>
                  <a:pt x="73" y="1129"/>
                </a:lnTo>
                <a:lnTo>
                  <a:pt x="70" y="1128"/>
                </a:lnTo>
                <a:lnTo>
                  <a:pt x="66" y="1126"/>
                </a:lnTo>
                <a:lnTo>
                  <a:pt x="43" y="1118"/>
                </a:lnTo>
                <a:lnTo>
                  <a:pt x="40" y="1116"/>
                </a:lnTo>
                <a:lnTo>
                  <a:pt x="37" y="1115"/>
                </a:lnTo>
                <a:lnTo>
                  <a:pt x="33" y="1114"/>
                </a:lnTo>
                <a:lnTo>
                  <a:pt x="32" y="1113"/>
                </a:lnTo>
                <a:lnTo>
                  <a:pt x="23" y="1110"/>
                </a:lnTo>
                <a:lnTo>
                  <a:pt x="14" y="1106"/>
                </a:lnTo>
                <a:lnTo>
                  <a:pt x="12" y="1105"/>
                </a:lnTo>
                <a:lnTo>
                  <a:pt x="9" y="1103"/>
                </a:lnTo>
                <a:lnTo>
                  <a:pt x="2" y="1088"/>
                </a:lnTo>
                <a:lnTo>
                  <a:pt x="0" y="1084"/>
                </a:lnTo>
                <a:lnTo>
                  <a:pt x="6" y="1053"/>
                </a:lnTo>
                <a:lnTo>
                  <a:pt x="10" y="1016"/>
                </a:lnTo>
                <a:lnTo>
                  <a:pt x="19" y="999"/>
                </a:lnTo>
                <a:lnTo>
                  <a:pt x="20" y="996"/>
                </a:lnTo>
                <a:lnTo>
                  <a:pt x="26" y="984"/>
                </a:lnTo>
                <a:lnTo>
                  <a:pt x="29" y="978"/>
                </a:lnTo>
                <a:lnTo>
                  <a:pt x="33" y="969"/>
                </a:lnTo>
                <a:lnTo>
                  <a:pt x="36" y="965"/>
                </a:lnTo>
                <a:lnTo>
                  <a:pt x="40" y="961"/>
                </a:lnTo>
                <a:lnTo>
                  <a:pt x="41" y="960"/>
                </a:lnTo>
                <a:lnTo>
                  <a:pt x="63" y="941"/>
                </a:lnTo>
                <a:lnTo>
                  <a:pt x="73" y="933"/>
                </a:lnTo>
                <a:lnTo>
                  <a:pt x="83" y="928"/>
                </a:lnTo>
                <a:lnTo>
                  <a:pt x="105" y="910"/>
                </a:lnTo>
                <a:lnTo>
                  <a:pt x="111" y="906"/>
                </a:lnTo>
                <a:lnTo>
                  <a:pt x="118" y="900"/>
                </a:lnTo>
                <a:lnTo>
                  <a:pt x="124" y="896"/>
                </a:lnTo>
                <a:lnTo>
                  <a:pt x="128" y="893"/>
                </a:lnTo>
                <a:lnTo>
                  <a:pt x="144" y="874"/>
                </a:lnTo>
                <a:lnTo>
                  <a:pt x="148" y="868"/>
                </a:lnTo>
                <a:lnTo>
                  <a:pt x="154" y="862"/>
                </a:lnTo>
                <a:lnTo>
                  <a:pt x="175" y="848"/>
                </a:lnTo>
                <a:lnTo>
                  <a:pt x="181" y="844"/>
                </a:lnTo>
                <a:lnTo>
                  <a:pt x="184" y="839"/>
                </a:lnTo>
                <a:lnTo>
                  <a:pt x="192" y="818"/>
                </a:lnTo>
                <a:lnTo>
                  <a:pt x="203" y="795"/>
                </a:lnTo>
                <a:lnTo>
                  <a:pt x="212" y="777"/>
                </a:lnTo>
                <a:lnTo>
                  <a:pt x="228" y="754"/>
                </a:lnTo>
                <a:lnTo>
                  <a:pt x="236" y="748"/>
                </a:lnTo>
                <a:lnTo>
                  <a:pt x="245" y="738"/>
                </a:lnTo>
                <a:lnTo>
                  <a:pt x="270" y="724"/>
                </a:lnTo>
                <a:lnTo>
                  <a:pt x="277" y="719"/>
                </a:lnTo>
                <a:lnTo>
                  <a:pt x="284" y="713"/>
                </a:lnTo>
                <a:lnTo>
                  <a:pt x="287" y="709"/>
                </a:lnTo>
                <a:lnTo>
                  <a:pt x="289" y="707"/>
                </a:lnTo>
                <a:lnTo>
                  <a:pt x="299" y="699"/>
                </a:lnTo>
                <a:lnTo>
                  <a:pt x="313" y="697"/>
                </a:lnTo>
                <a:lnTo>
                  <a:pt x="321" y="694"/>
                </a:lnTo>
                <a:lnTo>
                  <a:pt x="330" y="692"/>
                </a:lnTo>
                <a:lnTo>
                  <a:pt x="337" y="690"/>
                </a:lnTo>
                <a:lnTo>
                  <a:pt x="347" y="690"/>
                </a:lnTo>
                <a:lnTo>
                  <a:pt x="354" y="692"/>
                </a:lnTo>
                <a:lnTo>
                  <a:pt x="365" y="695"/>
                </a:lnTo>
                <a:lnTo>
                  <a:pt x="377" y="705"/>
                </a:lnTo>
                <a:lnTo>
                  <a:pt x="387" y="714"/>
                </a:lnTo>
                <a:lnTo>
                  <a:pt x="398" y="724"/>
                </a:lnTo>
                <a:lnTo>
                  <a:pt x="402" y="729"/>
                </a:lnTo>
                <a:lnTo>
                  <a:pt x="402" y="743"/>
                </a:lnTo>
                <a:lnTo>
                  <a:pt x="404" y="749"/>
                </a:lnTo>
                <a:lnTo>
                  <a:pt x="404" y="753"/>
                </a:lnTo>
                <a:lnTo>
                  <a:pt x="408" y="759"/>
                </a:lnTo>
                <a:lnTo>
                  <a:pt x="411" y="763"/>
                </a:lnTo>
                <a:lnTo>
                  <a:pt x="412" y="765"/>
                </a:lnTo>
                <a:lnTo>
                  <a:pt x="414" y="768"/>
                </a:lnTo>
                <a:lnTo>
                  <a:pt x="416" y="772"/>
                </a:lnTo>
                <a:lnTo>
                  <a:pt x="416" y="773"/>
                </a:lnTo>
                <a:lnTo>
                  <a:pt x="419" y="775"/>
                </a:lnTo>
                <a:lnTo>
                  <a:pt x="421" y="778"/>
                </a:lnTo>
                <a:lnTo>
                  <a:pt x="424" y="784"/>
                </a:lnTo>
                <a:lnTo>
                  <a:pt x="429" y="789"/>
                </a:lnTo>
                <a:lnTo>
                  <a:pt x="431" y="792"/>
                </a:lnTo>
                <a:lnTo>
                  <a:pt x="434" y="793"/>
                </a:lnTo>
                <a:lnTo>
                  <a:pt x="446" y="794"/>
                </a:lnTo>
                <a:lnTo>
                  <a:pt x="452" y="794"/>
                </a:lnTo>
                <a:lnTo>
                  <a:pt x="461" y="795"/>
                </a:lnTo>
                <a:lnTo>
                  <a:pt x="468" y="797"/>
                </a:lnTo>
                <a:lnTo>
                  <a:pt x="475" y="795"/>
                </a:lnTo>
                <a:lnTo>
                  <a:pt x="480" y="794"/>
                </a:lnTo>
                <a:lnTo>
                  <a:pt x="490" y="790"/>
                </a:lnTo>
                <a:lnTo>
                  <a:pt x="519" y="780"/>
                </a:lnTo>
                <a:lnTo>
                  <a:pt x="541" y="770"/>
                </a:lnTo>
                <a:lnTo>
                  <a:pt x="570" y="759"/>
                </a:lnTo>
                <a:lnTo>
                  <a:pt x="587" y="752"/>
                </a:lnTo>
                <a:lnTo>
                  <a:pt x="595" y="750"/>
                </a:lnTo>
                <a:lnTo>
                  <a:pt x="597" y="750"/>
                </a:lnTo>
                <a:lnTo>
                  <a:pt x="628" y="745"/>
                </a:lnTo>
                <a:lnTo>
                  <a:pt x="632" y="744"/>
                </a:lnTo>
                <a:lnTo>
                  <a:pt x="655" y="743"/>
                </a:lnTo>
                <a:lnTo>
                  <a:pt x="685" y="742"/>
                </a:lnTo>
                <a:lnTo>
                  <a:pt x="711" y="742"/>
                </a:lnTo>
                <a:lnTo>
                  <a:pt x="740" y="738"/>
                </a:lnTo>
                <a:lnTo>
                  <a:pt x="747" y="737"/>
                </a:lnTo>
                <a:lnTo>
                  <a:pt x="757" y="733"/>
                </a:lnTo>
                <a:lnTo>
                  <a:pt x="765" y="730"/>
                </a:lnTo>
                <a:lnTo>
                  <a:pt x="766" y="730"/>
                </a:lnTo>
                <a:lnTo>
                  <a:pt x="794" y="720"/>
                </a:lnTo>
                <a:lnTo>
                  <a:pt x="806" y="717"/>
                </a:lnTo>
                <a:lnTo>
                  <a:pt x="813" y="715"/>
                </a:lnTo>
                <a:lnTo>
                  <a:pt x="817" y="713"/>
                </a:lnTo>
                <a:lnTo>
                  <a:pt x="820" y="688"/>
                </a:lnTo>
                <a:lnTo>
                  <a:pt x="824" y="669"/>
                </a:lnTo>
                <a:lnTo>
                  <a:pt x="824" y="665"/>
                </a:lnTo>
                <a:lnTo>
                  <a:pt x="840" y="645"/>
                </a:lnTo>
                <a:lnTo>
                  <a:pt x="848" y="637"/>
                </a:lnTo>
                <a:lnTo>
                  <a:pt x="857" y="629"/>
                </a:lnTo>
                <a:lnTo>
                  <a:pt x="871" y="619"/>
                </a:lnTo>
                <a:lnTo>
                  <a:pt x="880" y="613"/>
                </a:lnTo>
                <a:lnTo>
                  <a:pt x="892" y="604"/>
                </a:lnTo>
                <a:lnTo>
                  <a:pt x="898" y="599"/>
                </a:lnTo>
                <a:lnTo>
                  <a:pt x="901" y="596"/>
                </a:lnTo>
                <a:lnTo>
                  <a:pt x="902" y="596"/>
                </a:lnTo>
                <a:lnTo>
                  <a:pt x="912" y="587"/>
                </a:lnTo>
                <a:lnTo>
                  <a:pt x="921" y="573"/>
                </a:lnTo>
                <a:lnTo>
                  <a:pt x="931" y="549"/>
                </a:lnTo>
                <a:lnTo>
                  <a:pt x="932" y="543"/>
                </a:lnTo>
                <a:lnTo>
                  <a:pt x="934" y="539"/>
                </a:lnTo>
                <a:lnTo>
                  <a:pt x="935" y="538"/>
                </a:lnTo>
                <a:lnTo>
                  <a:pt x="936" y="533"/>
                </a:lnTo>
                <a:lnTo>
                  <a:pt x="945" y="509"/>
                </a:lnTo>
                <a:lnTo>
                  <a:pt x="946" y="503"/>
                </a:lnTo>
                <a:lnTo>
                  <a:pt x="952" y="489"/>
                </a:lnTo>
                <a:lnTo>
                  <a:pt x="962" y="477"/>
                </a:lnTo>
                <a:lnTo>
                  <a:pt x="985" y="453"/>
                </a:lnTo>
                <a:lnTo>
                  <a:pt x="989" y="449"/>
                </a:lnTo>
                <a:lnTo>
                  <a:pt x="992" y="449"/>
                </a:lnTo>
                <a:lnTo>
                  <a:pt x="1010" y="443"/>
                </a:lnTo>
                <a:lnTo>
                  <a:pt x="1022" y="438"/>
                </a:lnTo>
                <a:lnTo>
                  <a:pt x="1032" y="433"/>
                </a:lnTo>
                <a:lnTo>
                  <a:pt x="1034" y="432"/>
                </a:lnTo>
                <a:lnTo>
                  <a:pt x="1037" y="429"/>
                </a:lnTo>
                <a:lnTo>
                  <a:pt x="1039" y="429"/>
                </a:lnTo>
                <a:lnTo>
                  <a:pt x="1046" y="426"/>
                </a:lnTo>
                <a:lnTo>
                  <a:pt x="1049" y="423"/>
                </a:lnTo>
                <a:lnTo>
                  <a:pt x="1057" y="419"/>
                </a:lnTo>
                <a:lnTo>
                  <a:pt x="1059" y="418"/>
                </a:lnTo>
                <a:lnTo>
                  <a:pt x="1060" y="418"/>
                </a:lnTo>
                <a:lnTo>
                  <a:pt x="1061" y="417"/>
                </a:lnTo>
                <a:lnTo>
                  <a:pt x="1078" y="407"/>
                </a:lnTo>
                <a:lnTo>
                  <a:pt x="1083" y="406"/>
                </a:lnTo>
                <a:lnTo>
                  <a:pt x="1087" y="403"/>
                </a:lnTo>
                <a:lnTo>
                  <a:pt x="1090" y="402"/>
                </a:lnTo>
                <a:lnTo>
                  <a:pt x="1094" y="399"/>
                </a:lnTo>
                <a:lnTo>
                  <a:pt x="1097" y="397"/>
                </a:lnTo>
                <a:lnTo>
                  <a:pt x="1105" y="394"/>
                </a:lnTo>
                <a:lnTo>
                  <a:pt x="1114" y="391"/>
                </a:lnTo>
                <a:lnTo>
                  <a:pt x="1137" y="383"/>
                </a:lnTo>
                <a:lnTo>
                  <a:pt x="1145" y="381"/>
                </a:lnTo>
                <a:lnTo>
                  <a:pt x="1159" y="376"/>
                </a:lnTo>
                <a:lnTo>
                  <a:pt x="1161" y="374"/>
                </a:lnTo>
                <a:lnTo>
                  <a:pt x="1167" y="373"/>
                </a:lnTo>
                <a:lnTo>
                  <a:pt x="1169" y="371"/>
                </a:lnTo>
                <a:lnTo>
                  <a:pt x="1175" y="359"/>
                </a:lnTo>
                <a:lnTo>
                  <a:pt x="1176" y="357"/>
                </a:lnTo>
                <a:lnTo>
                  <a:pt x="1188" y="335"/>
                </a:lnTo>
                <a:lnTo>
                  <a:pt x="1188" y="333"/>
                </a:lnTo>
                <a:lnTo>
                  <a:pt x="1191" y="332"/>
                </a:lnTo>
                <a:lnTo>
                  <a:pt x="1199" y="322"/>
                </a:lnTo>
                <a:lnTo>
                  <a:pt x="1203" y="318"/>
                </a:lnTo>
                <a:lnTo>
                  <a:pt x="1220" y="300"/>
                </a:lnTo>
                <a:lnTo>
                  <a:pt x="1222" y="298"/>
                </a:lnTo>
                <a:lnTo>
                  <a:pt x="1232" y="281"/>
                </a:lnTo>
                <a:lnTo>
                  <a:pt x="1233" y="280"/>
                </a:lnTo>
                <a:lnTo>
                  <a:pt x="1247" y="257"/>
                </a:lnTo>
                <a:lnTo>
                  <a:pt x="1255" y="246"/>
                </a:lnTo>
                <a:lnTo>
                  <a:pt x="1260" y="237"/>
                </a:lnTo>
                <a:lnTo>
                  <a:pt x="1266" y="228"/>
                </a:lnTo>
                <a:lnTo>
                  <a:pt x="1267" y="226"/>
                </a:lnTo>
                <a:lnTo>
                  <a:pt x="1269" y="225"/>
                </a:lnTo>
                <a:lnTo>
                  <a:pt x="1273" y="217"/>
                </a:lnTo>
                <a:lnTo>
                  <a:pt x="1274" y="213"/>
                </a:lnTo>
                <a:lnTo>
                  <a:pt x="1276" y="213"/>
                </a:lnTo>
                <a:lnTo>
                  <a:pt x="1282" y="203"/>
                </a:lnTo>
                <a:lnTo>
                  <a:pt x="1284" y="195"/>
                </a:lnTo>
                <a:lnTo>
                  <a:pt x="1293" y="170"/>
                </a:lnTo>
                <a:lnTo>
                  <a:pt x="1297" y="156"/>
                </a:lnTo>
                <a:lnTo>
                  <a:pt x="1300" y="150"/>
                </a:lnTo>
                <a:lnTo>
                  <a:pt x="1300" y="147"/>
                </a:lnTo>
                <a:lnTo>
                  <a:pt x="1301" y="145"/>
                </a:lnTo>
                <a:lnTo>
                  <a:pt x="1301" y="143"/>
                </a:lnTo>
                <a:lnTo>
                  <a:pt x="1304" y="137"/>
                </a:lnTo>
                <a:lnTo>
                  <a:pt x="1306" y="133"/>
                </a:lnTo>
                <a:lnTo>
                  <a:pt x="1313" y="108"/>
                </a:lnTo>
                <a:lnTo>
                  <a:pt x="1316" y="101"/>
                </a:lnTo>
                <a:lnTo>
                  <a:pt x="1316" y="98"/>
                </a:lnTo>
                <a:lnTo>
                  <a:pt x="1317" y="98"/>
                </a:lnTo>
                <a:lnTo>
                  <a:pt x="1317" y="96"/>
                </a:lnTo>
                <a:lnTo>
                  <a:pt x="1320" y="88"/>
                </a:lnTo>
                <a:lnTo>
                  <a:pt x="1323" y="81"/>
                </a:lnTo>
                <a:lnTo>
                  <a:pt x="1326" y="78"/>
                </a:lnTo>
                <a:lnTo>
                  <a:pt x="1346" y="71"/>
                </a:lnTo>
                <a:lnTo>
                  <a:pt x="1374" y="61"/>
                </a:lnTo>
                <a:lnTo>
                  <a:pt x="1384" y="59"/>
                </a:lnTo>
                <a:lnTo>
                  <a:pt x="1397" y="55"/>
                </a:lnTo>
                <a:lnTo>
                  <a:pt x="1401" y="54"/>
                </a:lnTo>
                <a:lnTo>
                  <a:pt x="1428" y="47"/>
                </a:lnTo>
                <a:lnTo>
                  <a:pt x="1431" y="47"/>
                </a:lnTo>
                <a:lnTo>
                  <a:pt x="1448" y="44"/>
                </a:lnTo>
                <a:lnTo>
                  <a:pt x="1451" y="42"/>
                </a:lnTo>
                <a:lnTo>
                  <a:pt x="1455" y="41"/>
                </a:lnTo>
                <a:lnTo>
                  <a:pt x="1459" y="40"/>
                </a:lnTo>
                <a:lnTo>
                  <a:pt x="1463" y="36"/>
                </a:lnTo>
                <a:lnTo>
                  <a:pt x="1466" y="34"/>
                </a:lnTo>
                <a:lnTo>
                  <a:pt x="1473" y="27"/>
                </a:lnTo>
                <a:lnTo>
                  <a:pt x="1475" y="27"/>
                </a:lnTo>
                <a:lnTo>
                  <a:pt x="1476" y="26"/>
                </a:lnTo>
                <a:lnTo>
                  <a:pt x="1495" y="14"/>
                </a:lnTo>
                <a:lnTo>
                  <a:pt x="1496" y="11"/>
                </a:lnTo>
                <a:lnTo>
                  <a:pt x="1503" y="9"/>
                </a:lnTo>
                <a:lnTo>
                  <a:pt x="1507" y="5"/>
                </a:lnTo>
                <a:lnTo>
                  <a:pt x="1515" y="0"/>
                </a:lnTo>
                <a:lnTo>
                  <a:pt x="1512" y="10"/>
                </a:lnTo>
                <a:lnTo>
                  <a:pt x="1515" y="17"/>
                </a:lnTo>
                <a:lnTo>
                  <a:pt x="1519" y="25"/>
                </a:lnTo>
                <a:lnTo>
                  <a:pt x="1523" y="29"/>
                </a:lnTo>
                <a:lnTo>
                  <a:pt x="1524" y="39"/>
                </a:lnTo>
                <a:lnTo>
                  <a:pt x="1519" y="45"/>
                </a:lnTo>
                <a:lnTo>
                  <a:pt x="1510" y="56"/>
                </a:lnTo>
                <a:lnTo>
                  <a:pt x="1503" y="66"/>
                </a:lnTo>
                <a:lnTo>
                  <a:pt x="1499" y="73"/>
                </a:lnTo>
                <a:lnTo>
                  <a:pt x="1500" y="86"/>
                </a:lnTo>
                <a:lnTo>
                  <a:pt x="1513" y="90"/>
                </a:lnTo>
                <a:lnTo>
                  <a:pt x="1574" y="90"/>
                </a:lnTo>
                <a:lnTo>
                  <a:pt x="1587" y="91"/>
                </a:lnTo>
                <a:lnTo>
                  <a:pt x="1601" y="90"/>
                </a:lnTo>
                <a:lnTo>
                  <a:pt x="1621" y="93"/>
                </a:lnTo>
                <a:lnTo>
                  <a:pt x="1637" y="92"/>
                </a:lnTo>
                <a:lnTo>
                  <a:pt x="1652" y="92"/>
                </a:lnTo>
                <a:lnTo>
                  <a:pt x="1669" y="93"/>
                </a:lnTo>
                <a:lnTo>
                  <a:pt x="1686" y="95"/>
                </a:lnTo>
                <a:lnTo>
                  <a:pt x="1703" y="93"/>
                </a:lnTo>
                <a:lnTo>
                  <a:pt x="1709" y="96"/>
                </a:lnTo>
                <a:lnTo>
                  <a:pt x="1708" y="106"/>
                </a:lnTo>
                <a:lnTo>
                  <a:pt x="1719" y="110"/>
                </a:lnTo>
                <a:lnTo>
                  <a:pt x="1721" y="118"/>
                </a:lnTo>
                <a:lnTo>
                  <a:pt x="1706" y="128"/>
                </a:lnTo>
                <a:lnTo>
                  <a:pt x="1694" y="132"/>
                </a:lnTo>
                <a:lnTo>
                  <a:pt x="1686" y="151"/>
                </a:lnTo>
                <a:lnTo>
                  <a:pt x="1695" y="160"/>
                </a:lnTo>
                <a:lnTo>
                  <a:pt x="1708" y="161"/>
                </a:lnTo>
                <a:lnTo>
                  <a:pt x="1718" y="155"/>
                </a:lnTo>
                <a:lnTo>
                  <a:pt x="1728" y="157"/>
                </a:lnTo>
                <a:lnTo>
                  <a:pt x="1729" y="151"/>
                </a:lnTo>
                <a:lnTo>
                  <a:pt x="1738" y="152"/>
                </a:lnTo>
                <a:lnTo>
                  <a:pt x="1736" y="165"/>
                </a:lnTo>
                <a:lnTo>
                  <a:pt x="1729" y="187"/>
                </a:lnTo>
                <a:lnTo>
                  <a:pt x="1728" y="207"/>
                </a:lnTo>
                <a:lnTo>
                  <a:pt x="1732" y="218"/>
                </a:lnTo>
                <a:lnTo>
                  <a:pt x="1739" y="227"/>
                </a:lnTo>
                <a:lnTo>
                  <a:pt x="1739" y="231"/>
                </a:lnTo>
                <a:lnTo>
                  <a:pt x="1733" y="241"/>
                </a:lnTo>
                <a:lnTo>
                  <a:pt x="1722" y="245"/>
                </a:lnTo>
                <a:lnTo>
                  <a:pt x="1713" y="250"/>
                </a:lnTo>
                <a:lnTo>
                  <a:pt x="1718" y="260"/>
                </a:lnTo>
                <a:lnTo>
                  <a:pt x="1726" y="271"/>
                </a:lnTo>
                <a:lnTo>
                  <a:pt x="1733" y="281"/>
                </a:lnTo>
                <a:lnTo>
                  <a:pt x="1736" y="287"/>
                </a:lnTo>
                <a:lnTo>
                  <a:pt x="1750" y="285"/>
                </a:lnTo>
                <a:lnTo>
                  <a:pt x="1756" y="276"/>
                </a:lnTo>
                <a:lnTo>
                  <a:pt x="1766" y="273"/>
                </a:lnTo>
                <a:lnTo>
                  <a:pt x="1787" y="276"/>
                </a:lnTo>
                <a:lnTo>
                  <a:pt x="1794" y="272"/>
                </a:lnTo>
                <a:lnTo>
                  <a:pt x="1803" y="267"/>
                </a:lnTo>
                <a:lnTo>
                  <a:pt x="1811" y="267"/>
                </a:lnTo>
                <a:lnTo>
                  <a:pt x="1826" y="271"/>
                </a:lnTo>
                <a:lnTo>
                  <a:pt x="1837" y="280"/>
                </a:lnTo>
                <a:lnTo>
                  <a:pt x="1844" y="287"/>
                </a:lnTo>
                <a:lnTo>
                  <a:pt x="1848" y="293"/>
                </a:lnTo>
                <a:lnTo>
                  <a:pt x="1853" y="301"/>
                </a:lnTo>
                <a:lnTo>
                  <a:pt x="1854" y="301"/>
                </a:lnTo>
                <a:lnTo>
                  <a:pt x="1863" y="303"/>
                </a:lnTo>
                <a:lnTo>
                  <a:pt x="1873" y="302"/>
                </a:lnTo>
                <a:lnTo>
                  <a:pt x="1882" y="307"/>
                </a:lnTo>
                <a:lnTo>
                  <a:pt x="1890" y="318"/>
                </a:lnTo>
                <a:lnTo>
                  <a:pt x="1900" y="320"/>
                </a:lnTo>
                <a:lnTo>
                  <a:pt x="1908" y="317"/>
                </a:lnTo>
                <a:lnTo>
                  <a:pt x="1915" y="315"/>
                </a:lnTo>
                <a:lnTo>
                  <a:pt x="1919" y="307"/>
                </a:lnTo>
                <a:lnTo>
                  <a:pt x="1928" y="311"/>
                </a:lnTo>
                <a:lnTo>
                  <a:pt x="1934" y="317"/>
                </a:lnTo>
                <a:lnTo>
                  <a:pt x="1944" y="317"/>
                </a:lnTo>
                <a:lnTo>
                  <a:pt x="1951" y="312"/>
                </a:lnTo>
                <a:lnTo>
                  <a:pt x="1953" y="311"/>
                </a:lnTo>
                <a:lnTo>
                  <a:pt x="1959" y="306"/>
                </a:lnTo>
                <a:lnTo>
                  <a:pt x="1963" y="298"/>
                </a:lnTo>
                <a:lnTo>
                  <a:pt x="1975" y="302"/>
                </a:lnTo>
                <a:lnTo>
                  <a:pt x="1973" y="312"/>
                </a:lnTo>
                <a:lnTo>
                  <a:pt x="1979" y="320"/>
                </a:lnTo>
                <a:lnTo>
                  <a:pt x="1983" y="317"/>
                </a:lnTo>
                <a:lnTo>
                  <a:pt x="1986" y="310"/>
                </a:lnTo>
                <a:lnTo>
                  <a:pt x="1995" y="308"/>
                </a:lnTo>
                <a:lnTo>
                  <a:pt x="1998" y="313"/>
                </a:lnTo>
                <a:lnTo>
                  <a:pt x="1999" y="323"/>
                </a:lnTo>
                <a:lnTo>
                  <a:pt x="1998" y="336"/>
                </a:lnTo>
                <a:lnTo>
                  <a:pt x="1992" y="341"/>
                </a:lnTo>
                <a:lnTo>
                  <a:pt x="1989" y="347"/>
                </a:lnTo>
                <a:lnTo>
                  <a:pt x="1996" y="349"/>
                </a:lnTo>
                <a:lnTo>
                  <a:pt x="1996" y="357"/>
                </a:lnTo>
                <a:lnTo>
                  <a:pt x="1995" y="366"/>
                </a:lnTo>
                <a:lnTo>
                  <a:pt x="2000" y="371"/>
                </a:lnTo>
                <a:lnTo>
                  <a:pt x="2009" y="376"/>
                </a:lnTo>
                <a:lnTo>
                  <a:pt x="2012" y="383"/>
                </a:lnTo>
                <a:lnTo>
                  <a:pt x="2023" y="384"/>
                </a:lnTo>
                <a:lnTo>
                  <a:pt x="2036" y="388"/>
                </a:lnTo>
                <a:lnTo>
                  <a:pt x="2039" y="397"/>
                </a:lnTo>
                <a:lnTo>
                  <a:pt x="2037" y="406"/>
                </a:lnTo>
                <a:lnTo>
                  <a:pt x="2032" y="413"/>
                </a:lnTo>
                <a:lnTo>
                  <a:pt x="2027" y="414"/>
                </a:lnTo>
                <a:lnTo>
                  <a:pt x="2027" y="423"/>
                </a:lnTo>
                <a:lnTo>
                  <a:pt x="2029" y="427"/>
                </a:lnTo>
                <a:lnTo>
                  <a:pt x="2029" y="437"/>
                </a:lnTo>
                <a:lnTo>
                  <a:pt x="2033" y="441"/>
                </a:lnTo>
                <a:lnTo>
                  <a:pt x="2039" y="447"/>
                </a:lnTo>
                <a:lnTo>
                  <a:pt x="2037" y="457"/>
                </a:lnTo>
                <a:lnTo>
                  <a:pt x="2040" y="463"/>
                </a:lnTo>
                <a:lnTo>
                  <a:pt x="2047" y="469"/>
                </a:lnTo>
                <a:lnTo>
                  <a:pt x="2052" y="481"/>
                </a:lnTo>
                <a:lnTo>
                  <a:pt x="2049" y="494"/>
                </a:lnTo>
                <a:lnTo>
                  <a:pt x="2052" y="503"/>
                </a:lnTo>
                <a:lnTo>
                  <a:pt x="2061" y="513"/>
                </a:lnTo>
                <a:lnTo>
                  <a:pt x="2073" y="518"/>
                </a:lnTo>
                <a:lnTo>
                  <a:pt x="2076" y="523"/>
                </a:lnTo>
                <a:lnTo>
                  <a:pt x="2080" y="531"/>
                </a:lnTo>
                <a:lnTo>
                  <a:pt x="2086" y="536"/>
                </a:lnTo>
                <a:lnTo>
                  <a:pt x="2094" y="539"/>
                </a:lnTo>
                <a:lnTo>
                  <a:pt x="2093" y="546"/>
                </a:lnTo>
                <a:lnTo>
                  <a:pt x="2094" y="547"/>
                </a:lnTo>
                <a:lnTo>
                  <a:pt x="2097" y="552"/>
                </a:lnTo>
                <a:lnTo>
                  <a:pt x="2104" y="554"/>
                </a:lnTo>
                <a:lnTo>
                  <a:pt x="2110" y="558"/>
                </a:lnTo>
                <a:lnTo>
                  <a:pt x="2118" y="562"/>
                </a:lnTo>
                <a:lnTo>
                  <a:pt x="2124" y="567"/>
                </a:lnTo>
                <a:lnTo>
                  <a:pt x="2120" y="576"/>
                </a:lnTo>
                <a:lnTo>
                  <a:pt x="2124" y="578"/>
                </a:lnTo>
                <a:lnTo>
                  <a:pt x="2135" y="577"/>
                </a:lnTo>
                <a:lnTo>
                  <a:pt x="2140" y="578"/>
                </a:lnTo>
                <a:lnTo>
                  <a:pt x="2152" y="582"/>
                </a:lnTo>
                <a:lnTo>
                  <a:pt x="2162" y="588"/>
                </a:lnTo>
                <a:lnTo>
                  <a:pt x="2174" y="597"/>
                </a:lnTo>
                <a:lnTo>
                  <a:pt x="2181" y="604"/>
                </a:lnTo>
                <a:lnTo>
                  <a:pt x="2192" y="614"/>
                </a:lnTo>
                <a:lnTo>
                  <a:pt x="2202" y="619"/>
                </a:lnTo>
                <a:lnTo>
                  <a:pt x="2202" y="627"/>
                </a:lnTo>
                <a:lnTo>
                  <a:pt x="2208" y="635"/>
                </a:lnTo>
                <a:lnTo>
                  <a:pt x="2213" y="640"/>
                </a:lnTo>
                <a:lnTo>
                  <a:pt x="2221" y="648"/>
                </a:lnTo>
                <a:lnTo>
                  <a:pt x="2226" y="654"/>
                </a:lnTo>
                <a:lnTo>
                  <a:pt x="2229" y="660"/>
                </a:lnTo>
                <a:lnTo>
                  <a:pt x="2225" y="662"/>
                </a:lnTo>
                <a:lnTo>
                  <a:pt x="2222" y="657"/>
                </a:lnTo>
                <a:lnTo>
                  <a:pt x="2213" y="653"/>
                </a:lnTo>
                <a:lnTo>
                  <a:pt x="2209" y="654"/>
                </a:lnTo>
                <a:lnTo>
                  <a:pt x="2199" y="662"/>
                </a:lnTo>
                <a:lnTo>
                  <a:pt x="2192" y="667"/>
                </a:lnTo>
                <a:lnTo>
                  <a:pt x="2181" y="670"/>
                </a:lnTo>
                <a:lnTo>
                  <a:pt x="2178" y="680"/>
                </a:lnTo>
                <a:lnTo>
                  <a:pt x="2189" y="682"/>
                </a:lnTo>
                <a:lnTo>
                  <a:pt x="2192" y="687"/>
                </a:lnTo>
                <a:lnTo>
                  <a:pt x="2198" y="683"/>
                </a:lnTo>
                <a:lnTo>
                  <a:pt x="2206" y="678"/>
                </a:lnTo>
                <a:lnTo>
                  <a:pt x="2208" y="680"/>
                </a:lnTo>
                <a:lnTo>
                  <a:pt x="2201" y="693"/>
                </a:lnTo>
                <a:lnTo>
                  <a:pt x="2192" y="700"/>
                </a:lnTo>
                <a:lnTo>
                  <a:pt x="2194" y="708"/>
                </a:lnTo>
                <a:lnTo>
                  <a:pt x="2189" y="709"/>
                </a:lnTo>
                <a:lnTo>
                  <a:pt x="2189" y="714"/>
                </a:lnTo>
                <a:lnTo>
                  <a:pt x="2195" y="714"/>
                </a:lnTo>
                <a:lnTo>
                  <a:pt x="2196" y="719"/>
                </a:lnTo>
                <a:lnTo>
                  <a:pt x="2191" y="727"/>
                </a:lnTo>
                <a:lnTo>
                  <a:pt x="2186" y="728"/>
                </a:lnTo>
                <a:lnTo>
                  <a:pt x="2181" y="728"/>
                </a:lnTo>
                <a:lnTo>
                  <a:pt x="2179" y="732"/>
                </a:lnTo>
                <a:lnTo>
                  <a:pt x="2179" y="734"/>
                </a:lnTo>
                <a:lnTo>
                  <a:pt x="2184" y="735"/>
                </a:lnTo>
                <a:lnTo>
                  <a:pt x="2191" y="734"/>
                </a:lnTo>
                <a:lnTo>
                  <a:pt x="2194" y="743"/>
                </a:lnTo>
                <a:lnTo>
                  <a:pt x="2192" y="752"/>
                </a:lnTo>
                <a:lnTo>
                  <a:pt x="2198" y="759"/>
                </a:lnTo>
                <a:lnTo>
                  <a:pt x="2208" y="757"/>
                </a:lnTo>
                <a:lnTo>
                  <a:pt x="2215" y="757"/>
                </a:lnTo>
                <a:lnTo>
                  <a:pt x="2221" y="754"/>
                </a:lnTo>
                <a:lnTo>
                  <a:pt x="2228" y="755"/>
                </a:lnTo>
                <a:lnTo>
                  <a:pt x="2233" y="754"/>
                </a:lnTo>
                <a:lnTo>
                  <a:pt x="2240" y="755"/>
                </a:lnTo>
                <a:lnTo>
                  <a:pt x="2248" y="759"/>
                </a:lnTo>
                <a:lnTo>
                  <a:pt x="2249" y="764"/>
                </a:lnTo>
                <a:lnTo>
                  <a:pt x="2257" y="767"/>
                </a:lnTo>
                <a:lnTo>
                  <a:pt x="2263" y="769"/>
                </a:lnTo>
                <a:lnTo>
                  <a:pt x="2269" y="764"/>
                </a:lnTo>
                <a:lnTo>
                  <a:pt x="2275" y="758"/>
                </a:lnTo>
                <a:lnTo>
                  <a:pt x="2273" y="753"/>
                </a:lnTo>
                <a:lnTo>
                  <a:pt x="2270" y="745"/>
                </a:lnTo>
                <a:lnTo>
                  <a:pt x="2266" y="739"/>
                </a:lnTo>
                <a:lnTo>
                  <a:pt x="2262" y="729"/>
                </a:lnTo>
                <a:lnTo>
                  <a:pt x="2267" y="722"/>
                </a:lnTo>
                <a:lnTo>
                  <a:pt x="2259" y="712"/>
                </a:lnTo>
                <a:lnTo>
                  <a:pt x="2256" y="705"/>
                </a:lnTo>
                <a:lnTo>
                  <a:pt x="2263" y="700"/>
                </a:lnTo>
                <a:lnTo>
                  <a:pt x="2272" y="693"/>
                </a:lnTo>
                <a:lnTo>
                  <a:pt x="2262" y="688"/>
                </a:lnTo>
                <a:lnTo>
                  <a:pt x="2269" y="688"/>
                </a:lnTo>
                <a:lnTo>
                  <a:pt x="2277" y="685"/>
                </a:lnTo>
                <a:lnTo>
                  <a:pt x="2283" y="683"/>
                </a:lnTo>
                <a:lnTo>
                  <a:pt x="2293" y="688"/>
                </a:lnTo>
                <a:lnTo>
                  <a:pt x="2299" y="698"/>
                </a:lnTo>
                <a:lnTo>
                  <a:pt x="2309" y="697"/>
                </a:lnTo>
                <a:lnTo>
                  <a:pt x="2316" y="689"/>
                </a:lnTo>
                <a:lnTo>
                  <a:pt x="2317" y="680"/>
                </a:lnTo>
                <a:lnTo>
                  <a:pt x="2309" y="677"/>
                </a:lnTo>
                <a:lnTo>
                  <a:pt x="2299" y="672"/>
                </a:lnTo>
                <a:lnTo>
                  <a:pt x="2304" y="668"/>
                </a:lnTo>
                <a:lnTo>
                  <a:pt x="2314" y="663"/>
                </a:lnTo>
                <a:lnTo>
                  <a:pt x="2306" y="658"/>
                </a:lnTo>
                <a:lnTo>
                  <a:pt x="2296" y="654"/>
                </a:lnTo>
                <a:lnTo>
                  <a:pt x="2296" y="648"/>
                </a:lnTo>
                <a:lnTo>
                  <a:pt x="2307" y="649"/>
                </a:lnTo>
                <a:lnTo>
                  <a:pt x="2316" y="653"/>
                </a:lnTo>
                <a:lnTo>
                  <a:pt x="2319" y="662"/>
                </a:lnTo>
                <a:lnTo>
                  <a:pt x="2327" y="663"/>
                </a:lnTo>
                <a:lnTo>
                  <a:pt x="2340" y="658"/>
                </a:lnTo>
                <a:lnTo>
                  <a:pt x="2351" y="657"/>
                </a:lnTo>
                <a:lnTo>
                  <a:pt x="2356" y="659"/>
                </a:lnTo>
                <a:lnTo>
                  <a:pt x="2361" y="665"/>
                </a:lnTo>
                <a:lnTo>
                  <a:pt x="2360" y="673"/>
                </a:lnTo>
                <a:lnTo>
                  <a:pt x="2348" y="675"/>
                </a:lnTo>
                <a:lnTo>
                  <a:pt x="2351" y="680"/>
                </a:lnTo>
                <a:lnTo>
                  <a:pt x="2361" y="685"/>
                </a:lnTo>
                <a:lnTo>
                  <a:pt x="2354" y="690"/>
                </a:lnTo>
                <a:lnTo>
                  <a:pt x="2364" y="692"/>
                </a:lnTo>
                <a:lnTo>
                  <a:pt x="2374" y="695"/>
                </a:lnTo>
                <a:lnTo>
                  <a:pt x="2381" y="708"/>
                </a:lnTo>
                <a:lnTo>
                  <a:pt x="2385" y="717"/>
                </a:lnTo>
                <a:lnTo>
                  <a:pt x="2391" y="718"/>
                </a:lnTo>
                <a:lnTo>
                  <a:pt x="2392" y="709"/>
                </a:lnTo>
                <a:lnTo>
                  <a:pt x="2400" y="705"/>
                </a:lnTo>
                <a:lnTo>
                  <a:pt x="2411" y="702"/>
                </a:lnTo>
                <a:lnTo>
                  <a:pt x="2418" y="697"/>
                </a:lnTo>
                <a:lnTo>
                  <a:pt x="2418" y="685"/>
                </a:lnTo>
                <a:lnTo>
                  <a:pt x="2414" y="678"/>
                </a:lnTo>
                <a:lnTo>
                  <a:pt x="2422" y="673"/>
                </a:lnTo>
                <a:lnTo>
                  <a:pt x="2425" y="667"/>
                </a:lnTo>
                <a:lnTo>
                  <a:pt x="2431" y="664"/>
                </a:lnTo>
                <a:lnTo>
                  <a:pt x="2439" y="664"/>
                </a:lnTo>
                <a:lnTo>
                  <a:pt x="2451" y="657"/>
                </a:lnTo>
                <a:lnTo>
                  <a:pt x="2461" y="648"/>
                </a:lnTo>
                <a:lnTo>
                  <a:pt x="2459" y="643"/>
                </a:lnTo>
                <a:lnTo>
                  <a:pt x="2468" y="635"/>
                </a:lnTo>
                <a:lnTo>
                  <a:pt x="2475" y="629"/>
                </a:lnTo>
                <a:lnTo>
                  <a:pt x="2482" y="630"/>
                </a:lnTo>
                <a:lnTo>
                  <a:pt x="2492" y="635"/>
                </a:lnTo>
                <a:lnTo>
                  <a:pt x="2495" y="642"/>
                </a:lnTo>
                <a:lnTo>
                  <a:pt x="2502" y="648"/>
                </a:lnTo>
                <a:lnTo>
                  <a:pt x="2516" y="655"/>
                </a:lnTo>
                <a:lnTo>
                  <a:pt x="2513" y="669"/>
                </a:lnTo>
                <a:lnTo>
                  <a:pt x="2508" y="683"/>
                </a:lnTo>
                <a:lnTo>
                  <a:pt x="2506" y="697"/>
                </a:lnTo>
                <a:lnTo>
                  <a:pt x="2508" y="707"/>
                </a:lnTo>
                <a:lnTo>
                  <a:pt x="2508" y="722"/>
                </a:lnTo>
                <a:lnTo>
                  <a:pt x="2512" y="732"/>
                </a:lnTo>
                <a:lnTo>
                  <a:pt x="2513" y="740"/>
                </a:lnTo>
                <a:lnTo>
                  <a:pt x="2513" y="753"/>
                </a:lnTo>
                <a:lnTo>
                  <a:pt x="2506" y="755"/>
                </a:lnTo>
                <a:lnTo>
                  <a:pt x="2505" y="764"/>
                </a:lnTo>
                <a:lnTo>
                  <a:pt x="2502" y="777"/>
                </a:lnTo>
                <a:lnTo>
                  <a:pt x="2505" y="789"/>
                </a:lnTo>
                <a:lnTo>
                  <a:pt x="2506" y="799"/>
                </a:lnTo>
                <a:lnTo>
                  <a:pt x="2502" y="802"/>
                </a:lnTo>
                <a:lnTo>
                  <a:pt x="2505" y="807"/>
                </a:lnTo>
                <a:lnTo>
                  <a:pt x="2509" y="812"/>
                </a:lnTo>
                <a:lnTo>
                  <a:pt x="2516" y="804"/>
                </a:lnTo>
                <a:lnTo>
                  <a:pt x="2523" y="810"/>
                </a:lnTo>
                <a:lnTo>
                  <a:pt x="2526" y="812"/>
                </a:lnTo>
                <a:lnTo>
                  <a:pt x="2530" y="813"/>
                </a:lnTo>
                <a:lnTo>
                  <a:pt x="2530" y="800"/>
                </a:lnTo>
                <a:lnTo>
                  <a:pt x="2532" y="793"/>
                </a:lnTo>
                <a:lnTo>
                  <a:pt x="2537" y="789"/>
                </a:lnTo>
                <a:lnTo>
                  <a:pt x="2540" y="787"/>
                </a:lnTo>
                <a:lnTo>
                  <a:pt x="2544" y="784"/>
                </a:lnTo>
                <a:lnTo>
                  <a:pt x="2560" y="784"/>
                </a:lnTo>
                <a:lnTo>
                  <a:pt x="2563" y="780"/>
                </a:lnTo>
                <a:lnTo>
                  <a:pt x="2559" y="778"/>
                </a:lnTo>
                <a:lnTo>
                  <a:pt x="2553" y="772"/>
                </a:lnTo>
                <a:lnTo>
                  <a:pt x="2544" y="770"/>
                </a:lnTo>
                <a:lnTo>
                  <a:pt x="2546" y="768"/>
                </a:lnTo>
                <a:lnTo>
                  <a:pt x="2554" y="762"/>
                </a:lnTo>
                <a:lnTo>
                  <a:pt x="2567" y="763"/>
                </a:lnTo>
                <a:lnTo>
                  <a:pt x="2579" y="765"/>
                </a:lnTo>
                <a:lnTo>
                  <a:pt x="2588" y="764"/>
                </a:lnTo>
                <a:lnTo>
                  <a:pt x="2588" y="760"/>
                </a:lnTo>
                <a:lnTo>
                  <a:pt x="2591" y="759"/>
                </a:lnTo>
                <a:lnTo>
                  <a:pt x="2591" y="765"/>
                </a:lnTo>
                <a:lnTo>
                  <a:pt x="2598" y="764"/>
                </a:lnTo>
                <a:lnTo>
                  <a:pt x="2600" y="759"/>
                </a:lnTo>
                <a:lnTo>
                  <a:pt x="2604" y="759"/>
                </a:lnTo>
                <a:lnTo>
                  <a:pt x="2610" y="764"/>
                </a:lnTo>
                <a:lnTo>
                  <a:pt x="2614" y="767"/>
                </a:lnTo>
                <a:lnTo>
                  <a:pt x="2618" y="764"/>
                </a:lnTo>
                <a:lnTo>
                  <a:pt x="2624" y="759"/>
                </a:lnTo>
                <a:lnTo>
                  <a:pt x="2631" y="762"/>
                </a:lnTo>
                <a:lnTo>
                  <a:pt x="2637" y="773"/>
                </a:lnTo>
                <a:lnTo>
                  <a:pt x="2640" y="779"/>
                </a:lnTo>
                <a:lnTo>
                  <a:pt x="2633" y="785"/>
                </a:lnTo>
                <a:lnTo>
                  <a:pt x="2633" y="792"/>
                </a:lnTo>
                <a:lnTo>
                  <a:pt x="2644" y="790"/>
                </a:lnTo>
                <a:lnTo>
                  <a:pt x="2647" y="797"/>
                </a:lnTo>
                <a:lnTo>
                  <a:pt x="2651" y="809"/>
                </a:lnTo>
                <a:lnTo>
                  <a:pt x="2647" y="817"/>
                </a:lnTo>
                <a:lnTo>
                  <a:pt x="2642" y="824"/>
                </a:lnTo>
                <a:lnTo>
                  <a:pt x="2654" y="828"/>
                </a:lnTo>
                <a:lnTo>
                  <a:pt x="2651" y="837"/>
                </a:lnTo>
                <a:lnTo>
                  <a:pt x="2650" y="844"/>
                </a:lnTo>
                <a:lnTo>
                  <a:pt x="2658" y="852"/>
                </a:lnTo>
                <a:lnTo>
                  <a:pt x="2668" y="859"/>
                </a:lnTo>
                <a:lnTo>
                  <a:pt x="2672" y="867"/>
                </a:lnTo>
                <a:lnTo>
                  <a:pt x="2678" y="874"/>
                </a:lnTo>
                <a:lnTo>
                  <a:pt x="2679" y="880"/>
                </a:lnTo>
                <a:lnTo>
                  <a:pt x="2681" y="886"/>
                </a:lnTo>
                <a:lnTo>
                  <a:pt x="2688" y="893"/>
                </a:lnTo>
                <a:lnTo>
                  <a:pt x="2692" y="896"/>
                </a:lnTo>
                <a:lnTo>
                  <a:pt x="2699" y="893"/>
                </a:lnTo>
                <a:lnTo>
                  <a:pt x="2706" y="896"/>
                </a:lnTo>
                <a:lnTo>
                  <a:pt x="2715" y="904"/>
                </a:lnTo>
                <a:lnTo>
                  <a:pt x="2726" y="909"/>
                </a:lnTo>
                <a:lnTo>
                  <a:pt x="2731" y="913"/>
                </a:lnTo>
                <a:lnTo>
                  <a:pt x="2742" y="909"/>
                </a:lnTo>
                <a:lnTo>
                  <a:pt x="2746" y="914"/>
                </a:lnTo>
                <a:lnTo>
                  <a:pt x="2739" y="921"/>
                </a:lnTo>
                <a:lnTo>
                  <a:pt x="2742" y="925"/>
                </a:lnTo>
                <a:lnTo>
                  <a:pt x="2745" y="936"/>
                </a:lnTo>
                <a:lnTo>
                  <a:pt x="2750" y="936"/>
                </a:lnTo>
                <a:lnTo>
                  <a:pt x="2755" y="945"/>
                </a:lnTo>
                <a:lnTo>
                  <a:pt x="2755" y="954"/>
                </a:lnTo>
                <a:lnTo>
                  <a:pt x="2765" y="956"/>
                </a:lnTo>
                <a:lnTo>
                  <a:pt x="2755" y="964"/>
                </a:lnTo>
                <a:lnTo>
                  <a:pt x="2743" y="966"/>
                </a:lnTo>
                <a:lnTo>
                  <a:pt x="2740" y="975"/>
                </a:lnTo>
                <a:lnTo>
                  <a:pt x="2745" y="978"/>
                </a:lnTo>
                <a:lnTo>
                  <a:pt x="2738" y="980"/>
                </a:lnTo>
                <a:lnTo>
                  <a:pt x="2728" y="983"/>
                </a:lnTo>
                <a:lnTo>
                  <a:pt x="2708" y="986"/>
                </a:lnTo>
                <a:lnTo>
                  <a:pt x="2712" y="991"/>
                </a:lnTo>
                <a:lnTo>
                  <a:pt x="2709" y="998"/>
                </a:lnTo>
                <a:lnTo>
                  <a:pt x="2718" y="996"/>
                </a:lnTo>
                <a:lnTo>
                  <a:pt x="2728" y="995"/>
                </a:lnTo>
                <a:lnTo>
                  <a:pt x="2729" y="1003"/>
                </a:lnTo>
                <a:lnTo>
                  <a:pt x="2728" y="1011"/>
                </a:lnTo>
                <a:lnTo>
                  <a:pt x="2740" y="1010"/>
                </a:lnTo>
                <a:lnTo>
                  <a:pt x="2752" y="1010"/>
                </a:lnTo>
                <a:lnTo>
                  <a:pt x="2760" y="1009"/>
                </a:lnTo>
                <a:lnTo>
                  <a:pt x="2763" y="1005"/>
                </a:lnTo>
                <a:lnTo>
                  <a:pt x="2772" y="1006"/>
                </a:lnTo>
                <a:lnTo>
                  <a:pt x="2777" y="1011"/>
                </a:lnTo>
                <a:lnTo>
                  <a:pt x="2779" y="1016"/>
                </a:lnTo>
                <a:lnTo>
                  <a:pt x="2786" y="1010"/>
                </a:lnTo>
                <a:lnTo>
                  <a:pt x="2793" y="1014"/>
                </a:lnTo>
                <a:lnTo>
                  <a:pt x="2796" y="1019"/>
                </a:lnTo>
                <a:lnTo>
                  <a:pt x="2787" y="1021"/>
                </a:lnTo>
                <a:lnTo>
                  <a:pt x="2775" y="1023"/>
                </a:lnTo>
                <a:lnTo>
                  <a:pt x="2758" y="1029"/>
                </a:lnTo>
                <a:lnTo>
                  <a:pt x="2740" y="1035"/>
                </a:lnTo>
                <a:lnTo>
                  <a:pt x="2725" y="1041"/>
                </a:lnTo>
                <a:lnTo>
                  <a:pt x="2706" y="1049"/>
                </a:lnTo>
                <a:lnTo>
                  <a:pt x="2695" y="1055"/>
                </a:lnTo>
                <a:lnTo>
                  <a:pt x="2685" y="1063"/>
                </a:lnTo>
                <a:lnTo>
                  <a:pt x="2684" y="1071"/>
                </a:lnTo>
                <a:lnTo>
                  <a:pt x="2688" y="1079"/>
                </a:lnTo>
                <a:lnTo>
                  <a:pt x="2685" y="1085"/>
                </a:lnTo>
                <a:lnTo>
                  <a:pt x="2686" y="1091"/>
                </a:lnTo>
                <a:lnTo>
                  <a:pt x="2692" y="1089"/>
                </a:lnTo>
                <a:lnTo>
                  <a:pt x="2696" y="1091"/>
                </a:lnTo>
                <a:lnTo>
                  <a:pt x="2694" y="1098"/>
                </a:lnTo>
                <a:lnTo>
                  <a:pt x="2694" y="1101"/>
                </a:lnTo>
                <a:lnTo>
                  <a:pt x="2699" y="1098"/>
                </a:lnTo>
                <a:lnTo>
                  <a:pt x="2706" y="1091"/>
                </a:lnTo>
                <a:lnTo>
                  <a:pt x="2708" y="1076"/>
                </a:lnTo>
                <a:lnTo>
                  <a:pt x="2711" y="1068"/>
                </a:lnTo>
                <a:lnTo>
                  <a:pt x="2713" y="1071"/>
                </a:lnTo>
                <a:lnTo>
                  <a:pt x="2719" y="1075"/>
                </a:lnTo>
                <a:lnTo>
                  <a:pt x="2726" y="1074"/>
                </a:lnTo>
                <a:lnTo>
                  <a:pt x="2738" y="1070"/>
                </a:lnTo>
                <a:lnTo>
                  <a:pt x="2752" y="1065"/>
                </a:lnTo>
                <a:lnTo>
                  <a:pt x="2763" y="1060"/>
                </a:lnTo>
                <a:lnTo>
                  <a:pt x="2772" y="1054"/>
                </a:lnTo>
                <a:lnTo>
                  <a:pt x="2782" y="1051"/>
                </a:lnTo>
                <a:lnTo>
                  <a:pt x="2786" y="1046"/>
                </a:lnTo>
                <a:lnTo>
                  <a:pt x="2786" y="1043"/>
                </a:lnTo>
                <a:lnTo>
                  <a:pt x="2793" y="1039"/>
                </a:lnTo>
                <a:lnTo>
                  <a:pt x="2794" y="1038"/>
                </a:lnTo>
                <a:lnTo>
                  <a:pt x="2806" y="1039"/>
                </a:lnTo>
                <a:lnTo>
                  <a:pt x="2816" y="1038"/>
                </a:lnTo>
                <a:lnTo>
                  <a:pt x="2834" y="1038"/>
                </a:lnTo>
                <a:lnTo>
                  <a:pt x="2844" y="1039"/>
                </a:lnTo>
                <a:lnTo>
                  <a:pt x="2856" y="1041"/>
                </a:lnTo>
                <a:lnTo>
                  <a:pt x="2857" y="1046"/>
                </a:lnTo>
                <a:lnTo>
                  <a:pt x="2864" y="1048"/>
                </a:lnTo>
                <a:lnTo>
                  <a:pt x="2873" y="1045"/>
                </a:lnTo>
                <a:lnTo>
                  <a:pt x="2881" y="1043"/>
                </a:lnTo>
                <a:lnTo>
                  <a:pt x="2887" y="1048"/>
                </a:lnTo>
                <a:lnTo>
                  <a:pt x="2887" y="1054"/>
                </a:lnTo>
                <a:lnTo>
                  <a:pt x="2890" y="1063"/>
                </a:lnTo>
                <a:lnTo>
                  <a:pt x="2895" y="1059"/>
                </a:lnTo>
                <a:lnTo>
                  <a:pt x="2898" y="1050"/>
                </a:lnTo>
                <a:lnTo>
                  <a:pt x="2898" y="1044"/>
                </a:lnTo>
                <a:lnTo>
                  <a:pt x="2907" y="1043"/>
                </a:lnTo>
                <a:lnTo>
                  <a:pt x="2914" y="1045"/>
                </a:lnTo>
                <a:lnTo>
                  <a:pt x="2921" y="1041"/>
                </a:lnTo>
                <a:lnTo>
                  <a:pt x="2918" y="1035"/>
                </a:lnTo>
                <a:lnTo>
                  <a:pt x="2922" y="1031"/>
                </a:lnTo>
                <a:lnTo>
                  <a:pt x="2928" y="1028"/>
                </a:lnTo>
                <a:lnTo>
                  <a:pt x="2935" y="1029"/>
                </a:lnTo>
                <a:lnTo>
                  <a:pt x="2946" y="1030"/>
                </a:lnTo>
                <a:lnTo>
                  <a:pt x="2952" y="1031"/>
                </a:lnTo>
                <a:lnTo>
                  <a:pt x="2962" y="1033"/>
                </a:lnTo>
                <a:lnTo>
                  <a:pt x="2968" y="1034"/>
                </a:lnTo>
                <a:lnTo>
                  <a:pt x="2969" y="1040"/>
                </a:lnTo>
                <a:lnTo>
                  <a:pt x="2962" y="1046"/>
                </a:lnTo>
              </a:path>
            </a:pathLst>
          </a:custGeom>
          <a:solidFill>
            <a:srgbClr val="66FFFF"/>
          </a:solidFill>
          <a:ln w="3175">
            <a:solidFill>
              <a:srgbClr val="001762"/>
            </a:solidFill>
            <a:prstDash val="solid"/>
            <a:round/>
            <a:headEnd/>
            <a:tailEnd/>
          </a:ln>
        </p:spPr>
        <p:txBody>
          <a:bodyPr/>
          <a:lstStyle/>
          <a:p>
            <a:endParaRPr lang="en-US"/>
          </a:p>
        </p:txBody>
      </p:sp>
      <p:sp>
        <p:nvSpPr>
          <p:cNvPr id="326797" name="Freeform 141"/>
          <p:cNvSpPr>
            <a:spLocks noEditPoints="1"/>
          </p:cNvSpPr>
          <p:nvPr/>
        </p:nvSpPr>
        <p:spPr bwMode="auto">
          <a:xfrm>
            <a:off x="2187575" y="2949179"/>
            <a:ext cx="388938" cy="45244"/>
          </a:xfrm>
          <a:custGeom>
            <a:avLst/>
            <a:gdLst/>
            <a:ahLst/>
            <a:cxnLst>
              <a:cxn ang="0">
                <a:pos x="705" y="94"/>
              </a:cxn>
              <a:cxn ang="0">
                <a:pos x="704" y="99"/>
              </a:cxn>
              <a:cxn ang="0">
                <a:pos x="704" y="102"/>
              </a:cxn>
              <a:cxn ang="0">
                <a:pos x="696" y="104"/>
              </a:cxn>
              <a:cxn ang="0">
                <a:pos x="691" y="104"/>
              </a:cxn>
              <a:cxn ang="0">
                <a:pos x="685" y="105"/>
              </a:cxn>
              <a:cxn ang="0">
                <a:pos x="677" y="105"/>
              </a:cxn>
              <a:cxn ang="0">
                <a:pos x="672" y="104"/>
              </a:cxn>
              <a:cxn ang="0">
                <a:pos x="668" y="102"/>
              </a:cxn>
              <a:cxn ang="0">
                <a:pos x="664" y="102"/>
              </a:cxn>
              <a:cxn ang="0">
                <a:pos x="665" y="96"/>
              </a:cxn>
              <a:cxn ang="0">
                <a:pos x="667" y="89"/>
              </a:cxn>
              <a:cxn ang="0">
                <a:pos x="665" y="82"/>
              </a:cxn>
              <a:cxn ang="0">
                <a:pos x="665" y="80"/>
              </a:cxn>
              <a:cxn ang="0">
                <a:pos x="667" y="79"/>
              </a:cxn>
              <a:cxn ang="0">
                <a:pos x="671" y="75"/>
              </a:cxn>
              <a:cxn ang="0">
                <a:pos x="672" y="74"/>
              </a:cxn>
              <a:cxn ang="0">
                <a:pos x="675" y="71"/>
              </a:cxn>
              <a:cxn ang="0">
                <a:pos x="677" y="70"/>
              </a:cxn>
              <a:cxn ang="0">
                <a:pos x="677" y="67"/>
              </a:cxn>
              <a:cxn ang="0">
                <a:pos x="685" y="70"/>
              </a:cxn>
              <a:cxn ang="0">
                <a:pos x="688" y="71"/>
              </a:cxn>
              <a:cxn ang="0">
                <a:pos x="694" y="72"/>
              </a:cxn>
              <a:cxn ang="0">
                <a:pos x="701" y="74"/>
              </a:cxn>
              <a:cxn ang="0">
                <a:pos x="705" y="75"/>
              </a:cxn>
              <a:cxn ang="0">
                <a:pos x="705" y="77"/>
              </a:cxn>
              <a:cxn ang="0">
                <a:pos x="699" y="79"/>
              </a:cxn>
              <a:cxn ang="0">
                <a:pos x="696" y="84"/>
              </a:cxn>
              <a:cxn ang="0">
                <a:pos x="692" y="89"/>
              </a:cxn>
              <a:cxn ang="0">
                <a:pos x="699" y="89"/>
              </a:cxn>
              <a:cxn ang="0">
                <a:pos x="708" y="87"/>
              </a:cxn>
              <a:cxn ang="0">
                <a:pos x="711" y="90"/>
              </a:cxn>
              <a:cxn ang="0">
                <a:pos x="705" y="94"/>
              </a:cxn>
              <a:cxn ang="0">
                <a:pos x="34" y="3"/>
              </a:cxn>
              <a:cxn ang="0">
                <a:pos x="34" y="4"/>
              </a:cxn>
              <a:cxn ang="0">
                <a:pos x="33" y="5"/>
              </a:cxn>
              <a:cxn ang="0">
                <a:pos x="32" y="6"/>
              </a:cxn>
              <a:cxn ang="0">
                <a:pos x="29" y="6"/>
              </a:cxn>
              <a:cxn ang="0">
                <a:pos x="26" y="5"/>
              </a:cxn>
              <a:cxn ang="0">
                <a:pos x="23" y="6"/>
              </a:cxn>
              <a:cxn ang="0">
                <a:pos x="19" y="6"/>
              </a:cxn>
              <a:cxn ang="0">
                <a:pos x="16" y="5"/>
              </a:cxn>
              <a:cxn ang="0">
                <a:pos x="12" y="6"/>
              </a:cxn>
              <a:cxn ang="0">
                <a:pos x="6" y="6"/>
              </a:cxn>
              <a:cxn ang="0">
                <a:pos x="5" y="5"/>
              </a:cxn>
              <a:cxn ang="0">
                <a:pos x="3" y="4"/>
              </a:cxn>
              <a:cxn ang="0">
                <a:pos x="0" y="4"/>
              </a:cxn>
              <a:cxn ang="0">
                <a:pos x="2" y="1"/>
              </a:cxn>
              <a:cxn ang="0">
                <a:pos x="5" y="0"/>
              </a:cxn>
              <a:cxn ang="0">
                <a:pos x="7" y="0"/>
              </a:cxn>
              <a:cxn ang="0">
                <a:pos x="10" y="1"/>
              </a:cxn>
              <a:cxn ang="0">
                <a:pos x="13" y="0"/>
              </a:cxn>
              <a:cxn ang="0">
                <a:pos x="16" y="1"/>
              </a:cxn>
              <a:cxn ang="0">
                <a:pos x="32" y="1"/>
              </a:cxn>
              <a:cxn ang="0">
                <a:pos x="34" y="3"/>
              </a:cxn>
            </a:cxnLst>
            <a:rect l="0" t="0" r="r" b="b"/>
            <a:pathLst>
              <a:path w="711" h="105">
                <a:moveTo>
                  <a:pt x="705" y="94"/>
                </a:moveTo>
                <a:lnTo>
                  <a:pt x="704" y="99"/>
                </a:lnTo>
                <a:lnTo>
                  <a:pt x="704" y="102"/>
                </a:lnTo>
                <a:lnTo>
                  <a:pt x="696" y="104"/>
                </a:lnTo>
                <a:lnTo>
                  <a:pt x="691" y="104"/>
                </a:lnTo>
                <a:lnTo>
                  <a:pt x="685" y="105"/>
                </a:lnTo>
                <a:lnTo>
                  <a:pt x="677" y="105"/>
                </a:lnTo>
                <a:lnTo>
                  <a:pt x="672" y="104"/>
                </a:lnTo>
                <a:lnTo>
                  <a:pt x="668" y="102"/>
                </a:lnTo>
                <a:lnTo>
                  <a:pt x="664" y="102"/>
                </a:lnTo>
                <a:lnTo>
                  <a:pt x="665" y="96"/>
                </a:lnTo>
                <a:lnTo>
                  <a:pt x="667" y="89"/>
                </a:lnTo>
                <a:lnTo>
                  <a:pt x="665" y="82"/>
                </a:lnTo>
                <a:lnTo>
                  <a:pt x="665" y="80"/>
                </a:lnTo>
                <a:lnTo>
                  <a:pt x="667" y="79"/>
                </a:lnTo>
                <a:lnTo>
                  <a:pt x="671" y="75"/>
                </a:lnTo>
                <a:lnTo>
                  <a:pt x="672" y="74"/>
                </a:lnTo>
                <a:lnTo>
                  <a:pt x="675" y="71"/>
                </a:lnTo>
                <a:lnTo>
                  <a:pt x="677" y="70"/>
                </a:lnTo>
                <a:lnTo>
                  <a:pt x="677" y="67"/>
                </a:lnTo>
                <a:lnTo>
                  <a:pt x="685" y="70"/>
                </a:lnTo>
                <a:lnTo>
                  <a:pt x="688" y="71"/>
                </a:lnTo>
                <a:lnTo>
                  <a:pt x="694" y="72"/>
                </a:lnTo>
                <a:lnTo>
                  <a:pt x="701" y="74"/>
                </a:lnTo>
                <a:lnTo>
                  <a:pt x="705" y="75"/>
                </a:lnTo>
                <a:lnTo>
                  <a:pt x="705" y="77"/>
                </a:lnTo>
                <a:lnTo>
                  <a:pt x="699" y="79"/>
                </a:lnTo>
                <a:lnTo>
                  <a:pt x="696" y="84"/>
                </a:lnTo>
                <a:lnTo>
                  <a:pt x="692" y="89"/>
                </a:lnTo>
                <a:lnTo>
                  <a:pt x="699" y="89"/>
                </a:lnTo>
                <a:lnTo>
                  <a:pt x="708" y="87"/>
                </a:lnTo>
                <a:lnTo>
                  <a:pt x="711" y="90"/>
                </a:lnTo>
                <a:lnTo>
                  <a:pt x="705" y="94"/>
                </a:lnTo>
                <a:close/>
                <a:moveTo>
                  <a:pt x="34" y="3"/>
                </a:moveTo>
                <a:lnTo>
                  <a:pt x="34" y="4"/>
                </a:lnTo>
                <a:lnTo>
                  <a:pt x="33" y="5"/>
                </a:lnTo>
                <a:lnTo>
                  <a:pt x="32" y="6"/>
                </a:lnTo>
                <a:lnTo>
                  <a:pt x="29" y="6"/>
                </a:lnTo>
                <a:lnTo>
                  <a:pt x="26" y="5"/>
                </a:lnTo>
                <a:lnTo>
                  <a:pt x="23" y="6"/>
                </a:lnTo>
                <a:lnTo>
                  <a:pt x="19" y="6"/>
                </a:lnTo>
                <a:lnTo>
                  <a:pt x="16" y="5"/>
                </a:lnTo>
                <a:lnTo>
                  <a:pt x="12" y="6"/>
                </a:lnTo>
                <a:lnTo>
                  <a:pt x="6" y="6"/>
                </a:lnTo>
                <a:lnTo>
                  <a:pt x="5" y="5"/>
                </a:lnTo>
                <a:lnTo>
                  <a:pt x="3" y="4"/>
                </a:lnTo>
                <a:lnTo>
                  <a:pt x="0" y="4"/>
                </a:lnTo>
                <a:lnTo>
                  <a:pt x="2" y="1"/>
                </a:lnTo>
                <a:lnTo>
                  <a:pt x="5" y="0"/>
                </a:lnTo>
                <a:lnTo>
                  <a:pt x="7" y="0"/>
                </a:lnTo>
                <a:lnTo>
                  <a:pt x="10" y="1"/>
                </a:lnTo>
                <a:lnTo>
                  <a:pt x="13" y="0"/>
                </a:lnTo>
                <a:lnTo>
                  <a:pt x="16" y="1"/>
                </a:lnTo>
                <a:lnTo>
                  <a:pt x="32" y="1"/>
                </a:lnTo>
                <a:lnTo>
                  <a:pt x="34" y="3"/>
                </a:lnTo>
                <a:close/>
              </a:path>
            </a:pathLst>
          </a:custGeom>
          <a:solidFill>
            <a:srgbClr val="CCFFFF"/>
          </a:solidFill>
          <a:ln w="9525">
            <a:solidFill>
              <a:srgbClr val="001762"/>
            </a:solidFill>
            <a:round/>
            <a:headEnd/>
            <a:tailEnd/>
          </a:ln>
        </p:spPr>
        <p:txBody>
          <a:bodyPr/>
          <a:lstStyle/>
          <a:p>
            <a:endParaRPr lang="en-US"/>
          </a:p>
        </p:txBody>
      </p:sp>
      <p:sp>
        <p:nvSpPr>
          <p:cNvPr id="326798" name="Freeform 142"/>
          <p:cNvSpPr>
            <a:spLocks/>
          </p:cNvSpPr>
          <p:nvPr/>
        </p:nvSpPr>
        <p:spPr bwMode="auto">
          <a:xfrm>
            <a:off x="2551113" y="2980135"/>
            <a:ext cx="25400" cy="14288"/>
          </a:xfrm>
          <a:custGeom>
            <a:avLst/>
            <a:gdLst/>
            <a:ahLst/>
            <a:cxnLst>
              <a:cxn ang="0">
                <a:pos x="41" y="27"/>
              </a:cxn>
              <a:cxn ang="0">
                <a:pos x="40" y="32"/>
              </a:cxn>
              <a:cxn ang="0">
                <a:pos x="40" y="35"/>
              </a:cxn>
              <a:cxn ang="0">
                <a:pos x="32" y="37"/>
              </a:cxn>
              <a:cxn ang="0">
                <a:pos x="27" y="37"/>
              </a:cxn>
              <a:cxn ang="0">
                <a:pos x="21" y="38"/>
              </a:cxn>
              <a:cxn ang="0">
                <a:pos x="13" y="38"/>
              </a:cxn>
              <a:cxn ang="0">
                <a:pos x="8" y="37"/>
              </a:cxn>
              <a:cxn ang="0">
                <a:pos x="4" y="35"/>
              </a:cxn>
              <a:cxn ang="0">
                <a:pos x="0" y="35"/>
              </a:cxn>
              <a:cxn ang="0">
                <a:pos x="1" y="29"/>
              </a:cxn>
              <a:cxn ang="0">
                <a:pos x="3" y="22"/>
              </a:cxn>
              <a:cxn ang="0">
                <a:pos x="1" y="15"/>
              </a:cxn>
              <a:cxn ang="0">
                <a:pos x="1" y="13"/>
              </a:cxn>
              <a:cxn ang="0">
                <a:pos x="3" y="12"/>
              </a:cxn>
              <a:cxn ang="0">
                <a:pos x="7" y="8"/>
              </a:cxn>
              <a:cxn ang="0">
                <a:pos x="8" y="7"/>
              </a:cxn>
              <a:cxn ang="0">
                <a:pos x="11" y="4"/>
              </a:cxn>
              <a:cxn ang="0">
                <a:pos x="13" y="3"/>
              </a:cxn>
              <a:cxn ang="0">
                <a:pos x="13" y="0"/>
              </a:cxn>
              <a:cxn ang="0">
                <a:pos x="21" y="3"/>
              </a:cxn>
              <a:cxn ang="0">
                <a:pos x="24" y="4"/>
              </a:cxn>
              <a:cxn ang="0">
                <a:pos x="30" y="5"/>
              </a:cxn>
              <a:cxn ang="0">
                <a:pos x="37" y="7"/>
              </a:cxn>
              <a:cxn ang="0">
                <a:pos x="41" y="8"/>
              </a:cxn>
              <a:cxn ang="0">
                <a:pos x="41" y="10"/>
              </a:cxn>
              <a:cxn ang="0">
                <a:pos x="35" y="12"/>
              </a:cxn>
              <a:cxn ang="0">
                <a:pos x="32" y="17"/>
              </a:cxn>
              <a:cxn ang="0">
                <a:pos x="28" y="22"/>
              </a:cxn>
              <a:cxn ang="0">
                <a:pos x="35" y="22"/>
              </a:cxn>
              <a:cxn ang="0">
                <a:pos x="44" y="20"/>
              </a:cxn>
              <a:cxn ang="0">
                <a:pos x="47" y="23"/>
              </a:cxn>
              <a:cxn ang="0">
                <a:pos x="41" y="27"/>
              </a:cxn>
            </a:cxnLst>
            <a:rect l="0" t="0" r="r" b="b"/>
            <a:pathLst>
              <a:path w="47" h="38">
                <a:moveTo>
                  <a:pt x="41" y="27"/>
                </a:moveTo>
                <a:lnTo>
                  <a:pt x="40" y="32"/>
                </a:lnTo>
                <a:lnTo>
                  <a:pt x="40" y="35"/>
                </a:lnTo>
                <a:lnTo>
                  <a:pt x="32" y="37"/>
                </a:lnTo>
                <a:lnTo>
                  <a:pt x="27" y="37"/>
                </a:lnTo>
                <a:lnTo>
                  <a:pt x="21" y="38"/>
                </a:lnTo>
                <a:lnTo>
                  <a:pt x="13" y="38"/>
                </a:lnTo>
                <a:lnTo>
                  <a:pt x="8" y="37"/>
                </a:lnTo>
                <a:lnTo>
                  <a:pt x="4" y="35"/>
                </a:lnTo>
                <a:lnTo>
                  <a:pt x="0" y="35"/>
                </a:lnTo>
                <a:lnTo>
                  <a:pt x="1" y="29"/>
                </a:lnTo>
                <a:lnTo>
                  <a:pt x="3" y="22"/>
                </a:lnTo>
                <a:lnTo>
                  <a:pt x="1" y="15"/>
                </a:lnTo>
                <a:lnTo>
                  <a:pt x="1" y="13"/>
                </a:lnTo>
                <a:lnTo>
                  <a:pt x="3" y="12"/>
                </a:lnTo>
                <a:lnTo>
                  <a:pt x="7" y="8"/>
                </a:lnTo>
                <a:lnTo>
                  <a:pt x="8" y="7"/>
                </a:lnTo>
                <a:lnTo>
                  <a:pt x="11" y="4"/>
                </a:lnTo>
                <a:lnTo>
                  <a:pt x="13" y="3"/>
                </a:lnTo>
                <a:lnTo>
                  <a:pt x="13" y="0"/>
                </a:lnTo>
                <a:lnTo>
                  <a:pt x="21" y="3"/>
                </a:lnTo>
                <a:lnTo>
                  <a:pt x="24" y="4"/>
                </a:lnTo>
                <a:lnTo>
                  <a:pt x="30" y="5"/>
                </a:lnTo>
                <a:lnTo>
                  <a:pt x="37" y="7"/>
                </a:lnTo>
                <a:lnTo>
                  <a:pt x="41" y="8"/>
                </a:lnTo>
                <a:lnTo>
                  <a:pt x="41" y="10"/>
                </a:lnTo>
                <a:lnTo>
                  <a:pt x="35" y="12"/>
                </a:lnTo>
                <a:lnTo>
                  <a:pt x="32" y="17"/>
                </a:lnTo>
                <a:lnTo>
                  <a:pt x="28" y="22"/>
                </a:lnTo>
                <a:lnTo>
                  <a:pt x="35" y="22"/>
                </a:lnTo>
                <a:lnTo>
                  <a:pt x="44" y="20"/>
                </a:lnTo>
                <a:lnTo>
                  <a:pt x="47" y="23"/>
                </a:lnTo>
                <a:lnTo>
                  <a:pt x="41" y="27"/>
                </a:lnTo>
              </a:path>
            </a:pathLst>
          </a:custGeom>
          <a:solidFill>
            <a:srgbClr val="CCFFFF"/>
          </a:solidFill>
          <a:ln w="3175">
            <a:solidFill>
              <a:srgbClr val="001762"/>
            </a:solidFill>
            <a:prstDash val="solid"/>
            <a:round/>
            <a:headEnd/>
            <a:tailEnd/>
          </a:ln>
        </p:spPr>
        <p:txBody>
          <a:bodyPr/>
          <a:lstStyle/>
          <a:p>
            <a:endParaRPr lang="en-US"/>
          </a:p>
        </p:txBody>
      </p:sp>
      <p:sp>
        <p:nvSpPr>
          <p:cNvPr id="326799" name="Freeform 143"/>
          <p:cNvSpPr>
            <a:spLocks/>
          </p:cNvSpPr>
          <p:nvPr/>
        </p:nvSpPr>
        <p:spPr bwMode="auto">
          <a:xfrm>
            <a:off x="2187577" y="2949179"/>
            <a:ext cx="9525" cy="2381"/>
          </a:xfrm>
          <a:custGeom>
            <a:avLst/>
            <a:gdLst/>
            <a:ahLst/>
            <a:cxnLst>
              <a:cxn ang="0">
                <a:pos x="34" y="3"/>
              </a:cxn>
              <a:cxn ang="0">
                <a:pos x="34" y="4"/>
              </a:cxn>
              <a:cxn ang="0">
                <a:pos x="33" y="5"/>
              </a:cxn>
              <a:cxn ang="0">
                <a:pos x="32" y="6"/>
              </a:cxn>
              <a:cxn ang="0">
                <a:pos x="29" y="6"/>
              </a:cxn>
              <a:cxn ang="0">
                <a:pos x="26" y="5"/>
              </a:cxn>
              <a:cxn ang="0">
                <a:pos x="23" y="6"/>
              </a:cxn>
              <a:cxn ang="0">
                <a:pos x="19" y="6"/>
              </a:cxn>
              <a:cxn ang="0">
                <a:pos x="16" y="5"/>
              </a:cxn>
              <a:cxn ang="0">
                <a:pos x="12" y="6"/>
              </a:cxn>
              <a:cxn ang="0">
                <a:pos x="6" y="6"/>
              </a:cxn>
              <a:cxn ang="0">
                <a:pos x="5" y="5"/>
              </a:cxn>
              <a:cxn ang="0">
                <a:pos x="3" y="4"/>
              </a:cxn>
              <a:cxn ang="0">
                <a:pos x="0" y="4"/>
              </a:cxn>
              <a:cxn ang="0">
                <a:pos x="2" y="1"/>
              </a:cxn>
              <a:cxn ang="0">
                <a:pos x="5" y="0"/>
              </a:cxn>
              <a:cxn ang="0">
                <a:pos x="7" y="0"/>
              </a:cxn>
              <a:cxn ang="0">
                <a:pos x="10" y="1"/>
              </a:cxn>
              <a:cxn ang="0">
                <a:pos x="13" y="0"/>
              </a:cxn>
              <a:cxn ang="0">
                <a:pos x="16" y="1"/>
              </a:cxn>
              <a:cxn ang="0">
                <a:pos x="32" y="1"/>
              </a:cxn>
              <a:cxn ang="0">
                <a:pos x="34" y="3"/>
              </a:cxn>
            </a:cxnLst>
            <a:rect l="0" t="0" r="r" b="b"/>
            <a:pathLst>
              <a:path w="34" h="6">
                <a:moveTo>
                  <a:pt x="34" y="3"/>
                </a:moveTo>
                <a:lnTo>
                  <a:pt x="34" y="4"/>
                </a:lnTo>
                <a:lnTo>
                  <a:pt x="33" y="5"/>
                </a:lnTo>
                <a:lnTo>
                  <a:pt x="32" y="6"/>
                </a:lnTo>
                <a:lnTo>
                  <a:pt x="29" y="6"/>
                </a:lnTo>
                <a:lnTo>
                  <a:pt x="26" y="5"/>
                </a:lnTo>
                <a:lnTo>
                  <a:pt x="23" y="6"/>
                </a:lnTo>
                <a:lnTo>
                  <a:pt x="19" y="6"/>
                </a:lnTo>
                <a:lnTo>
                  <a:pt x="16" y="5"/>
                </a:lnTo>
                <a:lnTo>
                  <a:pt x="12" y="6"/>
                </a:lnTo>
                <a:lnTo>
                  <a:pt x="6" y="6"/>
                </a:lnTo>
                <a:lnTo>
                  <a:pt x="5" y="5"/>
                </a:lnTo>
                <a:lnTo>
                  <a:pt x="3" y="4"/>
                </a:lnTo>
                <a:lnTo>
                  <a:pt x="0" y="4"/>
                </a:lnTo>
                <a:lnTo>
                  <a:pt x="2" y="1"/>
                </a:lnTo>
                <a:lnTo>
                  <a:pt x="5" y="0"/>
                </a:lnTo>
                <a:lnTo>
                  <a:pt x="7" y="0"/>
                </a:lnTo>
                <a:lnTo>
                  <a:pt x="10" y="1"/>
                </a:lnTo>
                <a:lnTo>
                  <a:pt x="13" y="0"/>
                </a:lnTo>
                <a:lnTo>
                  <a:pt x="16" y="1"/>
                </a:lnTo>
                <a:lnTo>
                  <a:pt x="32" y="1"/>
                </a:lnTo>
                <a:lnTo>
                  <a:pt x="34" y="3"/>
                </a:lnTo>
              </a:path>
            </a:pathLst>
          </a:custGeom>
          <a:solidFill>
            <a:srgbClr val="CCFFFF"/>
          </a:solidFill>
          <a:ln w="3175">
            <a:solidFill>
              <a:srgbClr val="001762"/>
            </a:solidFill>
            <a:prstDash val="solid"/>
            <a:round/>
            <a:headEnd/>
            <a:tailEnd/>
          </a:ln>
        </p:spPr>
        <p:txBody>
          <a:bodyPr/>
          <a:lstStyle/>
          <a:p>
            <a:endParaRPr lang="en-US"/>
          </a:p>
        </p:txBody>
      </p:sp>
      <p:sp>
        <p:nvSpPr>
          <p:cNvPr id="326800" name="Freeform 144"/>
          <p:cNvSpPr>
            <a:spLocks/>
          </p:cNvSpPr>
          <p:nvPr/>
        </p:nvSpPr>
        <p:spPr bwMode="auto">
          <a:xfrm>
            <a:off x="2508252" y="685800"/>
            <a:ext cx="1458913" cy="665560"/>
          </a:xfrm>
          <a:custGeom>
            <a:avLst/>
            <a:gdLst/>
            <a:ahLst/>
            <a:cxnLst>
              <a:cxn ang="0">
                <a:pos x="2570" y="670"/>
              </a:cxn>
              <a:cxn ang="0">
                <a:pos x="2502" y="781"/>
              </a:cxn>
              <a:cxn ang="0">
                <a:pos x="2424" y="831"/>
              </a:cxn>
              <a:cxn ang="0">
                <a:pos x="2353" y="858"/>
              </a:cxn>
              <a:cxn ang="0">
                <a:pos x="2314" y="982"/>
              </a:cxn>
              <a:cxn ang="0">
                <a:pos x="2165" y="980"/>
              </a:cxn>
              <a:cxn ang="0">
                <a:pos x="2175" y="1069"/>
              </a:cxn>
              <a:cxn ang="0">
                <a:pos x="2145" y="1132"/>
              </a:cxn>
              <a:cxn ang="0">
                <a:pos x="2195" y="1237"/>
              </a:cxn>
              <a:cxn ang="0">
                <a:pos x="2295" y="1291"/>
              </a:cxn>
              <a:cxn ang="0">
                <a:pos x="2350" y="1387"/>
              </a:cxn>
              <a:cxn ang="0">
                <a:pos x="2270" y="1474"/>
              </a:cxn>
              <a:cxn ang="0">
                <a:pos x="2187" y="1508"/>
              </a:cxn>
              <a:cxn ang="0">
                <a:pos x="2096" y="1476"/>
              </a:cxn>
              <a:cxn ang="0">
                <a:pos x="2046" y="1435"/>
              </a:cxn>
              <a:cxn ang="0">
                <a:pos x="1945" y="1452"/>
              </a:cxn>
              <a:cxn ang="0">
                <a:pos x="1814" y="1413"/>
              </a:cxn>
              <a:cxn ang="0">
                <a:pos x="1644" y="1366"/>
              </a:cxn>
              <a:cxn ang="0">
                <a:pos x="1437" y="1275"/>
              </a:cxn>
              <a:cxn ang="0">
                <a:pos x="1209" y="1303"/>
              </a:cxn>
              <a:cxn ang="0">
                <a:pos x="1111" y="1405"/>
              </a:cxn>
              <a:cxn ang="0">
                <a:pos x="992" y="1528"/>
              </a:cxn>
              <a:cxn ang="0">
                <a:pos x="880" y="1494"/>
              </a:cxn>
              <a:cxn ang="0">
                <a:pos x="810" y="1487"/>
              </a:cxn>
              <a:cxn ang="0">
                <a:pos x="718" y="1476"/>
              </a:cxn>
              <a:cxn ang="0">
                <a:pos x="705" y="1413"/>
              </a:cxn>
              <a:cxn ang="0">
                <a:pos x="682" y="1388"/>
              </a:cxn>
              <a:cxn ang="0">
                <a:pos x="620" y="1340"/>
              </a:cxn>
              <a:cxn ang="0">
                <a:pos x="549" y="1296"/>
              </a:cxn>
              <a:cxn ang="0">
                <a:pos x="509" y="1227"/>
              </a:cxn>
              <a:cxn ang="0">
                <a:pos x="507" y="1129"/>
              </a:cxn>
              <a:cxn ang="0">
                <a:pos x="539" y="1041"/>
              </a:cxn>
              <a:cxn ang="0">
                <a:pos x="515" y="977"/>
              </a:cxn>
              <a:cxn ang="0">
                <a:pos x="455" y="881"/>
              </a:cxn>
              <a:cxn ang="0">
                <a:pos x="462" y="758"/>
              </a:cxn>
              <a:cxn ang="0">
                <a:pos x="428" y="588"/>
              </a:cxn>
              <a:cxn ang="0">
                <a:pos x="292" y="487"/>
              </a:cxn>
              <a:cxn ang="0">
                <a:pos x="0" y="369"/>
              </a:cxn>
              <a:cxn ang="0">
                <a:pos x="185" y="138"/>
              </a:cxn>
              <a:cxn ang="0">
                <a:pos x="385" y="61"/>
              </a:cxn>
              <a:cxn ang="0">
                <a:pos x="461" y="73"/>
              </a:cxn>
              <a:cxn ang="0">
                <a:pos x="539" y="58"/>
              </a:cxn>
              <a:cxn ang="0">
                <a:pos x="665" y="43"/>
              </a:cxn>
              <a:cxn ang="0">
                <a:pos x="735" y="23"/>
              </a:cxn>
              <a:cxn ang="0">
                <a:pos x="826" y="28"/>
              </a:cxn>
              <a:cxn ang="0">
                <a:pos x="936" y="46"/>
              </a:cxn>
              <a:cxn ang="0">
                <a:pos x="969" y="113"/>
              </a:cxn>
              <a:cxn ang="0">
                <a:pos x="1047" y="106"/>
              </a:cxn>
              <a:cxn ang="0">
                <a:pos x="1144" y="181"/>
              </a:cxn>
              <a:cxn ang="0">
                <a:pos x="1404" y="352"/>
              </a:cxn>
              <a:cxn ang="0">
                <a:pos x="1620" y="495"/>
              </a:cxn>
              <a:cxn ang="0">
                <a:pos x="1731" y="517"/>
              </a:cxn>
              <a:cxn ang="0">
                <a:pos x="1816" y="493"/>
              </a:cxn>
              <a:cxn ang="0">
                <a:pos x="1890" y="467"/>
              </a:cxn>
              <a:cxn ang="0">
                <a:pos x="2018" y="413"/>
              </a:cxn>
              <a:cxn ang="0">
                <a:pos x="2192" y="370"/>
              </a:cxn>
              <a:cxn ang="0">
                <a:pos x="2319" y="368"/>
              </a:cxn>
              <a:cxn ang="0">
                <a:pos x="2398" y="452"/>
              </a:cxn>
              <a:cxn ang="0">
                <a:pos x="2491" y="488"/>
              </a:cxn>
              <a:cxn ang="0">
                <a:pos x="2570" y="497"/>
              </a:cxn>
            </a:cxnLst>
            <a:rect l="0" t="0" r="r" b="b"/>
            <a:pathLst>
              <a:path w="2624" h="1541">
                <a:moveTo>
                  <a:pt x="2621" y="535"/>
                </a:moveTo>
                <a:lnTo>
                  <a:pt x="2618" y="540"/>
                </a:lnTo>
                <a:lnTo>
                  <a:pt x="2613" y="548"/>
                </a:lnTo>
                <a:lnTo>
                  <a:pt x="2608" y="553"/>
                </a:lnTo>
                <a:lnTo>
                  <a:pt x="2603" y="562"/>
                </a:lnTo>
                <a:lnTo>
                  <a:pt x="2601" y="567"/>
                </a:lnTo>
                <a:lnTo>
                  <a:pt x="2600" y="578"/>
                </a:lnTo>
                <a:lnTo>
                  <a:pt x="2600" y="587"/>
                </a:lnTo>
                <a:lnTo>
                  <a:pt x="2601" y="594"/>
                </a:lnTo>
                <a:lnTo>
                  <a:pt x="2601" y="602"/>
                </a:lnTo>
                <a:lnTo>
                  <a:pt x="2597" y="609"/>
                </a:lnTo>
                <a:lnTo>
                  <a:pt x="2587" y="624"/>
                </a:lnTo>
                <a:lnTo>
                  <a:pt x="2579" y="637"/>
                </a:lnTo>
                <a:lnTo>
                  <a:pt x="2573" y="650"/>
                </a:lnTo>
                <a:lnTo>
                  <a:pt x="2573" y="655"/>
                </a:lnTo>
                <a:lnTo>
                  <a:pt x="2572" y="655"/>
                </a:lnTo>
                <a:lnTo>
                  <a:pt x="2572" y="663"/>
                </a:lnTo>
                <a:lnTo>
                  <a:pt x="2570" y="668"/>
                </a:lnTo>
                <a:lnTo>
                  <a:pt x="2570" y="670"/>
                </a:lnTo>
                <a:lnTo>
                  <a:pt x="2572" y="688"/>
                </a:lnTo>
                <a:lnTo>
                  <a:pt x="2572" y="705"/>
                </a:lnTo>
                <a:lnTo>
                  <a:pt x="2570" y="711"/>
                </a:lnTo>
                <a:lnTo>
                  <a:pt x="2566" y="719"/>
                </a:lnTo>
                <a:lnTo>
                  <a:pt x="2559" y="725"/>
                </a:lnTo>
                <a:lnTo>
                  <a:pt x="2553" y="729"/>
                </a:lnTo>
                <a:lnTo>
                  <a:pt x="2553" y="730"/>
                </a:lnTo>
                <a:lnTo>
                  <a:pt x="2549" y="734"/>
                </a:lnTo>
                <a:lnTo>
                  <a:pt x="2546" y="736"/>
                </a:lnTo>
                <a:lnTo>
                  <a:pt x="2539" y="744"/>
                </a:lnTo>
                <a:lnTo>
                  <a:pt x="2537" y="746"/>
                </a:lnTo>
                <a:lnTo>
                  <a:pt x="2536" y="748"/>
                </a:lnTo>
                <a:lnTo>
                  <a:pt x="2527" y="763"/>
                </a:lnTo>
                <a:lnTo>
                  <a:pt x="2527" y="766"/>
                </a:lnTo>
                <a:lnTo>
                  <a:pt x="2529" y="771"/>
                </a:lnTo>
                <a:lnTo>
                  <a:pt x="2529" y="773"/>
                </a:lnTo>
                <a:lnTo>
                  <a:pt x="2527" y="775"/>
                </a:lnTo>
                <a:lnTo>
                  <a:pt x="2525" y="776"/>
                </a:lnTo>
                <a:lnTo>
                  <a:pt x="2502" y="781"/>
                </a:lnTo>
                <a:lnTo>
                  <a:pt x="2482" y="783"/>
                </a:lnTo>
                <a:lnTo>
                  <a:pt x="2475" y="783"/>
                </a:lnTo>
                <a:lnTo>
                  <a:pt x="2472" y="784"/>
                </a:lnTo>
                <a:lnTo>
                  <a:pt x="2468" y="785"/>
                </a:lnTo>
                <a:lnTo>
                  <a:pt x="2466" y="788"/>
                </a:lnTo>
                <a:lnTo>
                  <a:pt x="2464" y="794"/>
                </a:lnTo>
                <a:lnTo>
                  <a:pt x="2464" y="795"/>
                </a:lnTo>
                <a:lnTo>
                  <a:pt x="2461" y="800"/>
                </a:lnTo>
                <a:lnTo>
                  <a:pt x="2458" y="804"/>
                </a:lnTo>
                <a:lnTo>
                  <a:pt x="2454" y="808"/>
                </a:lnTo>
                <a:lnTo>
                  <a:pt x="2451" y="809"/>
                </a:lnTo>
                <a:lnTo>
                  <a:pt x="2451" y="809"/>
                </a:lnTo>
                <a:lnTo>
                  <a:pt x="2432" y="814"/>
                </a:lnTo>
                <a:lnTo>
                  <a:pt x="2425" y="815"/>
                </a:lnTo>
                <a:lnTo>
                  <a:pt x="2422" y="818"/>
                </a:lnTo>
                <a:lnTo>
                  <a:pt x="2421" y="819"/>
                </a:lnTo>
                <a:lnTo>
                  <a:pt x="2424" y="823"/>
                </a:lnTo>
                <a:lnTo>
                  <a:pt x="2425" y="829"/>
                </a:lnTo>
                <a:lnTo>
                  <a:pt x="2424" y="831"/>
                </a:lnTo>
                <a:lnTo>
                  <a:pt x="2421" y="833"/>
                </a:lnTo>
                <a:lnTo>
                  <a:pt x="2420" y="833"/>
                </a:lnTo>
                <a:lnTo>
                  <a:pt x="2417" y="834"/>
                </a:lnTo>
                <a:lnTo>
                  <a:pt x="2415" y="836"/>
                </a:lnTo>
                <a:lnTo>
                  <a:pt x="2417" y="840"/>
                </a:lnTo>
                <a:lnTo>
                  <a:pt x="2421" y="845"/>
                </a:lnTo>
                <a:lnTo>
                  <a:pt x="2421" y="848"/>
                </a:lnTo>
                <a:lnTo>
                  <a:pt x="2420" y="849"/>
                </a:lnTo>
                <a:lnTo>
                  <a:pt x="2415" y="851"/>
                </a:lnTo>
                <a:lnTo>
                  <a:pt x="2405" y="855"/>
                </a:lnTo>
                <a:lnTo>
                  <a:pt x="2387" y="855"/>
                </a:lnTo>
                <a:lnTo>
                  <a:pt x="2373" y="849"/>
                </a:lnTo>
                <a:lnTo>
                  <a:pt x="2360" y="844"/>
                </a:lnTo>
                <a:lnTo>
                  <a:pt x="2353" y="841"/>
                </a:lnTo>
                <a:lnTo>
                  <a:pt x="2347" y="841"/>
                </a:lnTo>
                <a:lnTo>
                  <a:pt x="2344" y="843"/>
                </a:lnTo>
                <a:lnTo>
                  <a:pt x="2344" y="849"/>
                </a:lnTo>
                <a:lnTo>
                  <a:pt x="2346" y="851"/>
                </a:lnTo>
                <a:lnTo>
                  <a:pt x="2353" y="858"/>
                </a:lnTo>
                <a:lnTo>
                  <a:pt x="2357" y="864"/>
                </a:lnTo>
                <a:lnTo>
                  <a:pt x="2360" y="874"/>
                </a:lnTo>
                <a:lnTo>
                  <a:pt x="2361" y="876"/>
                </a:lnTo>
                <a:lnTo>
                  <a:pt x="2366" y="885"/>
                </a:lnTo>
                <a:lnTo>
                  <a:pt x="2367" y="890"/>
                </a:lnTo>
                <a:lnTo>
                  <a:pt x="2366" y="896"/>
                </a:lnTo>
                <a:lnTo>
                  <a:pt x="2361" y="908"/>
                </a:lnTo>
                <a:lnTo>
                  <a:pt x="2357" y="914"/>
                </a:lnTo>
                <a:lnTo>
                  <a:pt x="2356" y="914"/>
                </a:lnTo>
                <a:lnTo>
                  <a:pt x="2350" y="919"/>
                </a:lnTo>
                <a:lnTo>
                  <a:pt x="2350" y="920"/>
                </a:lnTo>
                <a:lnTo>
                  <a:pt x="2343" y="936"/>
                </a:lnTo>
                <a:lnTo>
                  <a:pt x="2343" y="946"/>
                </a:lnTo>
                <a:lnTo>
                  <a:pt x="2340" y="947"/>
                </a:lnTo>
                <a:lnTo>
                  <a:pt x="2337" y="950"/>
                </a:lnTo>
                <a:lnTo>
                  <a:pt x="2323" y="960"/>
                </a:lnTo>
                <a:lnTo>
                  <a:pt x="2323" y="962"/>
                </a:lnTo>
                <a:lnTo>
                  <a:pt x="2319" y="970"/>
                </a:lnTo>
                <a:lnTo>
                  <a:pt x="2314" y="982"/>
                </a:lnTo>
                <a:lnTo>
                  <a:pt x="2313" y="984"/>
                </a:lnTo>
                <a:lnTo>
                  <a:pt x="2313" y="985"/>
                </a:lnTo>
                <a:lnTo>
                  <a:pt x="2309" y="987"/>
                </a:lnTo>
                <a:lnTo>
                  <a:pt x="2304" y="990"/>
                </a:lnTo>
                <a:lnTo>
                  <a:pt x="2299" y="990"/>
                </a:lnTo>
                <a:lnTo>
                  <a:pt x="2265" y="986"/>
                </a:lnTo>
                <a:lnTo>
                  <a:pt x="2258" y="985"/>
                </a:lnTo>
                <a:lnTo>
                  <a:pt x="2250" y="986"/>
                </a:lnTo>
                <a:lnTo>
                  <a:pt x="2243" y="985"/>
                </a:lnTo>
                <a:lnTo>
                  <a:pt x="2236" y="985"/>
                </a:lnTo>
                <a:lnTo>
                  <a:pt x="2229" y="986"/>
                </a:lnTo>
                <a:lnTo>
                  <a:pt x="2215" y="991"/>
                </a:lnTo>
                <a:lnTo>
                  <a:pt x="2212" y="994"/>
                </a:lnTo>
                <a:lnTo>
                  <a:pt x="2206" y="994"/>
                </a:lnTo>
                <a:lnTo>
                  <a:pt x="2199" y="992"/>
                </a:lnTo>
                <a:lnTo>
                  <a:pt x="2188" y="990"/>
                </a:lnTo>
                <a:lnTo>
                  <a:pt x="2171" y="982"/>
                </a:lnTo>
                <a:lnTo>
                  <a:pt x="2168" y="981"/>
                </a:lnTo>
                <a:lnTo>
                  <a:pt x="2165" y="980"/>
                </a:lnTo>
                <a:lnTo>
                  <a:pt x="2161" y="980"/>
                </a:lnTo>
                <a:lnTo>
                  <a:pt x="2151" y="985"/>
                </a:lnTo>
                <a:lnTo>
                  <a:pt x="2144" y="986"/>
                </a:lnTo>
                <a:lnTo>
                  <a:pt x="2141" y="987"/>
                </a:lnTo>
                <a:lnTo>
                  <a:pt x="2138" y="991"/>
                </a:lnTo>
                <a:lnTo>
                  <a:pt x="2135" y="999"/>
                </a:lnTo>
                <a:lnTo>
                  <a:pt x="2137" y="1002"/>
                </a:lnTo>
                <a:lnTo>
                  <a:pt x="2137" y="1004"/>
                </a:lnTo>
                <a:lnTo>
                  <a:pt x="2138" y="1006"/>
                </a:lnTo>
                <a:lnTo>
                  <a:pt x="2158" y="1035"/>
                </a:lnTo>
                <a:lnTo>
                  <a:pt x="2160" y="1036"/>
                </a:lnTo>
                <a:lnTo>
                  <a:pt x="2161" y="1039"/>
                </a:lnTo>
                <a:lnTo>
                  <a:pt x="2161" y="1040"/>
                </a:lnTo>
                <a:lnTo>
                  <a:pt x="2167" y="1049"/>
                </a:lnTo>
                <a:lnTo>
                  <a:pt x="2168" y="1051"/>
                </a:lnTo>
                <a:lnTo>
                  <a:pt x="2171" y="1055"/>
                </a:lnTo>
                <a:lnTo>
                  <a:pt x="2172" y="1061"/>
                </a:lnTo>
                <a:lnTo>
                  <a:pt x="2174" y="1064"/>
                </a:lnTo>
                <a:lnTo>
                  <a:pt x="2175" y="1069"/>
                </a:lnTo>
                <a:lnTo>
                  <a:pt x="2178" y="1077"/>
                </a:lnTo>
                <a:lnTo>
                  <a:pt x="2181" y="1081"/>
                </a:lnTo>
                <a:lnTo>
                  <a:pt x="2185" y="1089"/>
                </a:lnTo>
                <a:lnTo>
                  <a:pt x="2197" y="1097"/>
                </a:lnTo>
                <a:lnTo>
                  <a:pt x="2199" y="1102"/>
                </a:lnTo>
                <a:lnTo>
                  <a:pt x="2199" y="1106"/>
                </a:lnTo>
                <a:lnTo>
                  <a:pt x="2198" y="1110"/>
                </a:lnTo>
                <a:lnTo>
                  <a:pt x="2197" y="1111"/>
                </a:lnTo>
                <a:lnTo>
                  <a:pt x="2195" y="1112"/>
                </a:lnTo>
                <a:lnTo>
                  <a:pt x="2189" y="1114"/>
                </a:lnTo>
                <a:lnTo>
                  <a:pt x="2178" y="1114"/>
                </a:lnTo>
                <a:lnTo>
                  <a:pt x="2160" y="1117"/>
                </a:lnTo>
                <a:lnTo>
                  <a:pt x="2145" y="1117"/>
                </a:lnTo>
                <a:lnTo>
                  <a:pt x="2140" y="1119"/>
                </a:lnTo>
                <a:lnTo>
                  <a:pt x="2137" y="1121"/>
                </a:lnTo>
                <a:lnTo>
                  <a:pt x="2135" y="1124"/>
                </a:lnTo>
                <a:lnTo>
                  <a:pt x="2135" y="1126"/>
                </a:lnTo>
                <a:lnTo>
                  <a:pt x="2143" y="1130"/>
                </a:lnTo>
                <a:lnTo>
                  <a:pt x="2145" y="1132"/>
                </a:lnTo>
                <a:lnTo>
                  <a:pt x="2147" y="1139"/>
                </a:lnTo>
                <a:lnTo>
                  <a:pt x="2152" y="1146"/>
                </a:lnTo>
                <a:lnTo>
                  <a:pt x="2152" y="1149"/>
                </a:lnTo>
                <a:lnTo>
                  <a:pt x="2148" y="1154"/>
                </a:lnTo>
                <a:lnTo>
                  <a:pt x="2148" y="1175"/>
                </a:lnTo>
                <a:lnTo>
                  <a:pt x="2144" y="1184"/>
                </a:lnTo>
                <a:lnTo>
                  <a:pt x="2155" y="1191"/>
                </a:lnTo>
                <a:lnTo>
                  <a:pt x="2161" y="1193"/>
                </a:lnTo>
                <a:lnTo>
                  <a:pt x="2167" y="1200"/>
                </a:lnTo>
                <a:lnTo>
                  <a:pt x="2172" y="1202"/>
                </a:lnTo>
                <a:lnTo>
                  <a:pt x="2177" y="1205"/>
                </a:lnTo>
                <a:lnTo>
                  <a:pt x="2182" y="1210"/>
                </a:lnTo>
                <a:lnTo>
                  <a:pt x="2187" y="1212"/>
                </a:lnTo>
                <a:lnTo>
                  <a:pt x="2192" y="1216"/>
                </a:lnTo>
                <a:lnTo>
                  <a:pt x="2194" y="1217"/>
                </a:lnTo>
                <a:lnTo>
                  <a:pt x="2195" y="1220"/>
                </a:lnTo>
                <a:lnTo>
                  <a:pt x="2192" y="1226"/>
                </a:lnTo>
                <a:lnTo>
                  <a:pt x="2194" y="1231"/>
                </a:lnTo>
                <a:lnTo>
                  <a:pt x="2195" y="1237"/>
                </a:lnTo>
                <a:lnTo>
                  <a:pt x="2209" y="1242"/>
                </a:lnTo>
                <a:lnTo>
                  <a:pt x="2214" y="1245"/>
                </a:lnTo>
                <a:lnTo>
                  <a:pt x="2218" y="1246"/>
                </a:lnTo>
                <a:lnTo>
                  <a:pt x="2232" y="1248"/>
                </a:lnTo>
                <a:lnTo>
                  <a:pt x="2242" y="1248"/>
                </a:lnTo>
                <a:lnTo>
                  <a:pt x="2277" y="1250"/>
                </a:lnTo>
                <a:lnTo>
                  <a:pt x="2303" y="1250"/>
                </a:lnTo>
                <a:lnTo>
                  <a:pt x="2306" y="1251"/>
                </a:lnTo>
                <a:lnTo>
                  <a:pt x="2309" y="1253"/>
                </a:lnTo>
                <a:lnTo>
                  <a:pt x="2312" y="1257"/>
                </a:lnTo>
                <a:lnTo>
                  <a:pt x="2312" y="1261"/>
                </a:lnTo>
                <a:lnTo>
                  <a:pt x="2310" y="1263"/>
                </a:lnTo>
                <a:lnTo>
                  <a:pt x="2309" y="1267"/>
                </a:lnTo>
                <a:lnTo>
                  <a:pt x="2304" y="1273"/>
                </a:lnTo>
                <a:lnTo>
                  <a:pt x="2304" y="1276"/>
                </a:lnTo>
                <a:lnTo>
                  <a:pt x="2302" y="1277"/>
                </a:lnTo>
                <a:lnTo>
                  <a:pt x="2296" y="1287"/>
                </a:lnTo>
                <a:lnTo>
                  <a:pt x="2296" y="1288"/>
                </a:lnTo>
                <a:lnTo>
                  <a:pt x="2295" y="1291"/>
                </a:lnTo>
                <a:lnTo>
                  <a:pt x="2290" y="1301"/>
                </a:lnTo>
                <a:lnTo>
                  <a:pt x="2289" y="1305"/>
                </a:lnTo>
                <a:lnTo>
                  <a:pt x="2289" y="1317"/>
                </a:lnTo>
                <a:lnTo>
                  <a:pt x="2293" y="1325"/>
                </a:lnTo>
                <a:lnTo>
                  <a:pt x="2302" y="1332"/>
                </a:lnTo>
                <a:lnTo>
                  <a:pt x="2312" y="1338"/>
                </a:lnTo>
                <a:lnTo>
                  <a:pt x="2316" y="1341"/>
                </a:lnTo>
                <a:lnTo>
                  <a:pt x="2317" y="1342"/>
                </a:lnTo>
                <a:lnTo>
                  <a:pt x="2320" y="1345"/>
                </a:lnTo>
                <a:lnTo>
                  <a:pt x="2322" y="1346"/>
                </a:lnTo>
                <a:lnTo>
                  <a:pt x="2324" y="1348"/>
                </a:lnTo>
                <a:lnTo>
                  <a:pt x="2324" y="1352"/>
                </a:lnTo>
                <a:lnTo>
                  <a:pt x="2327" y="1370"/>
                </a:lnTo>
                <a:lnTo>
                  <a:pt x="2330" y="1373"/>
                </a:lnTo>
                <a:lnTo>
                  <a:pt x="2334" y="1378"/>
                </a:lnTo>
                <a:lnTo>
                  <a:pt x="2339" y="1380"/>
                </a:lnTo>
                <a:lnTo>
                  <a:pt x="2344" y="1382"/>
                </a:lnTo>
                <a:lnTo>
                  <a:pt x="2349" y="1385"/>
                </a:lnTo>
                <a:lnTo>
                  <a:pt x="2350" y="1387"/>
                </a:lnTo>
                <a:lnTo>
                  <a:pt x="2353" y="1391"/>
                </a:lnTo>
                <a:lnTo>
                  <a:pt x="2358" y="1403"/>
                </a:lnTo>
                <a:lnTo>
                  <a:pt x="2360" y="1413"/>
                </a:lnTo>
                <a:lnTo>
                  <a:pt x="2361" y="1416"/>
                </a:lnTo>
                <a:lnTo>
                  <a:pt x="2358" y="1428"/>
                </a:lnTo>
                <a:lnTo>
                  <a:pt x="2357" y="1432"/>
                </a:lnTo>
                <a:lnTo>
                  <a:pt x="2354" y="1436"/>
                </a:lnTo>
                <a:lnTo>
                  <a:pt x="2347" y="1440"/>
                </a:lnTo>
                <a:lnTo>
                  <a:pt x="2343" y="1441"/>
                </a:lnTo>
                <a:lnTo>
                  <a:pt x="2327" y="1441"/>
                </a:lnTo>
                <a:lnTo>
                  <a:pt x="2322" y="1443"/>
                </a:lnTo>
                <a:lnTo>
                  <a:pt x="2316" y="1446"/>
                </a:lnTo>
                <a:lnTo>
                  <a:pt x="2307" y="1452"/>
                </a:lnTo>
                <a:lnTo>
                  <a:pt x="2293" y="1458"/>
                </a:lnTo>
                <a:lnTo>
                  <a:pt x="2292" y="1459"/>
                </a:lnTo>
                <a:lnTo>
                  <a:pt x="2287" y="1462"/>
                </a:lnTo>
                <a:lnTo>
                  <a:pt x="2279" y="1473"/>
                </a:lnTo>
                <a:lnTo>
                  <a:pt x="2276" y="1474"/>
                </a:lnTo>
                <a:lnTo>
                  <a:pt x="2270" y="1474"/>
                </a:lnTo>
                <a:lnTo>
                  <a:pt x="2262" y="1464"/>
                </a:lnTo>
                <a:lnTo>
                  <a:pt x="2258" y="1463"/>
                </a:lnTo>
                <a:lnTo>
                  <a:pt x="2255" y="1463"/>
                </a:lnTo>
                <a:lnTo>
                  <a:pt x="2246" y="1466"/>
                </a:lnTo>
                <a:lnTo>
                  <a:pt x="2239" y="1467"/>
                </a:lnTo>
                <a:lnTo>
                  <a:pt x="2221" y="1476"/>
                </a:lnTo>
                <a:lnTo>
                  <a:pt x="2214" y="1482"/>
                </a:lnTo>
                <a:lnTo>
                  <a:pt x="2211" y="1487"/>
                </a:lnTo>
                <a:lnTo>
                  <a:pt x="2211" y="1491"/>
                </a:lnTo>
                <a:lnTo>
                  <a:pt x="2212" y="1494"/>
                </a:lnTo>
                <a:lnTo>
                  <a:pt x="2211" y="1497"/>
                </a:lnTo>
                <a:lnTo>
                  <a:pt x="2208" y="1503"/>
                </a:lnTo>
                <a:lnTo>
                  <a:pt x="2208" y="1508"/>
                </a:lnTo>
                <a:lnTo>
                  <a:pt x="2205" y="1512"/>
                </a:lnTo>
                <a:lnTo>
                  <a:pt x="2202" y="1513"/>
                </a:lnTo>
                <a:lnTo>
                  <a:pt x="2201" y="1512"/>
                </a:lnTo>
                <a:lnTo>
                  <a:pt x="2194" y="1507"/>
                </a:lnTo>
                <a:lnTo>
                  <a:pt x="2191" y="1507"/>
                </a:lnTo>
                <a:lnTo>
                  <a:pt x="2187" y="1508"/>
                </a:lnTo>
                <a:lnTo>
                  <a:pt x="2187" y="1508"/>
                </a:lnTo>
                <a:lnTo>
                  <a:pt x="2179" y="1513"/>
                </a:lnTo>
                <a:lnTo>
                  <a:pt x="2168" y="1514"/>
                </a:lnTo>
                <a:lnTo>
                  <a:pt x="2164" y="1519"/>
                </a:lnTo>
                <a:lnTo>
                  <a:pt x="2162" y="1521"/>
                </a:lnTo>
                <a:lnTo>
                  <a:pt x="2161" y="1521"/>
                </a:lnTo>
                <a:lnTo>
                  <a:pt x="2145" y="1514"/>
                </a:lnTo>
                <a:lnTo>
                  <a:pt x="2141" y="1513"/>
                </a:lnTo>
                <a:lnTo>
                  <a:pt x="2137" y="1507"/>
                </a:lnTo>
                <a:lnTo>
                  <a:pt x="2133" y="1504"/>
                </a:lnTo>
                <a:lnTo>
                  <a:pt x="2128" y="1498"/>
                </a:lnTo>
                <a:lnTo>
                  <a:pt x="2125" y="1497"/>
                </a:lnTo>
                <a:lnTo>
                  <a:pt x="2123" y="1497"/>
                </a:lnTo>
                <a:lnTo>
                  <a:pt x="2116" y="1494"/>
                </a:lnTo>
                <a:lnTo>
                  <a:pt x="2108" y="1489"/>
                </a:lnTo>
                <a:lnTo>
                  <a:pt x="2108" y="1489"/>
                </a:lnTo>
                <a:lnTo>
                  <a:pt x="2103" y="1482"/>
                </a:lnTo>
                <a:lnTo>
                  <a:pt x="2097" y="1478"/>
                </a:lnTo>
                <a:lnTo>
                  <a:pt x="2096" y="1476"/>
                </a:lnTo>
                <a:lnTo>
                  <a:pt x="2094" y="1473"/>
                </a:lnTo>
                <a:lnTo>
                  <a:pt x="2094" y="1456"/>
                </a:lnTo>
                <a:lnTo>
                  <a:pt x="2091" y="1453"/>
                </a:lnTo>
                <a:lnTo>
                  <a:pt x="2091" y="1452"/>
                </a:lnTo>
                <a:lnTo>
                  <a:pt x="2090" y="1448"/>
                </a:lnTo>
                <a:lnTo>
                  <a:pt x="2091" y="1447"/>
                </a:lnTo>
                <a:lnTo>
                  <a:pt x="2096" y="1442"/>
                </a:lnTo>
                <a:lnTo>
                  <a:pt x="2096" y="1440"/>
                </a:lnTo>
                <a:lnTo>
                  <a:pt x="2093" y="1427"/>
                </a:lnTo>
                <a:lnTo>
                  <a:pt x="2091" y="1418"/>
                </a:lnTo>
                <a:lnTo>
                  <a:pt x="2091" y="1413"/>
                </a:lnTo>
                <a:lnTo>
                  <a:pt x="2090" y="1412"/>
                </a:lnTo>
                <a:lnTo>
                  <a:pt x="2084" y="1408"/>
                </a:lnTo>
                <a:lnTo>
                  <a:pt x="2081" y="1408"/>
                </a:lnTo>
                <a:lnTo>
                  <a:pt x="2074" y="1412"/>
                </a:lnTo>
                <a:lnTo>
                  <a:pt x="2057" y="1421"/>
                </a:lnTo>
                <a:lnTo>
                  <a:pt x="2053" y="1423"/>
                </a:lnTo>
                <a:lnTo>
                  <a:pt x="2053" y="1425"/>
                </a:lnTo>
                <a:lnTo>
                  <a:pt x="2046" y="1435"/>
                </a:lnTo>
                <a:lnTo>
                  <a:pt x="2045" y="1436"/>
                </a:lnTo>
                <a:lnTo>
                  <a:pt x="2036" y="1437"/>
                </a:lnTo>
                <a:lnTo>
                  <a:pt x="2030" y="1436"/>
                </a:lnTo>
                <a:lnTo>
                  <a:pt x="2022" y="1435"/>
                </a:lnTo>
                <a:lnTo>
                  <a:pt x="2016" y="1435"/>
                </a:lnTo>
                <a:lnTo>
                  <a:pt x="2012" y="1436"/>
                </a:lnTo>
                <a:lnTo>
                  <a:pt x="2010" y="1436"/>
                </a:lnTo>
                <a:lnTo>
                  <a:pt x="2005" y="1440"/>
                </a:lnTo>
                <a:lnTo>
                  <a:pt x="1996" y="1447"/>
                </a:lnTo>
                <a:lnTo>
                  <a:pt x="1995" y="1447"/>
                </a:lnTo>
                <a:lnTo>
                  <a:pt x="1992" y="1446"/>
                </a:lnTo>
                <a:lnTo>
                  <a:pt x="1989" y="1445"/>
                </a:lnTo>
                <a:lnTo>
                  <a:pt x="1986" y="1445"/>
                </a:lnTo>
                <a:lnTo>
                  <a:pt x="1981" y="1448"/>
                </a:lnTo>
                <a:lnTo>
                  <a:pt x="1972" y="1452"/>
                </a:lnTo>
                <a:lnTo>
                  <a:pt x="1979" y="1446"/>
                </a:lnTo>
                <a:lnTo>
                  <a:pt x="1971" y="1442"/>
                </a:lnTo>
                <a:lnTo>
                  <a:pt x="1961" y="1450"/>
                </a:lnTo>
                <a:lnTo>
                  <a:pt x="1945" y="1452"/>
                </a:lnTo>
                <a:lnTo>
                  <a:pt x="1949" y="1442"/>
                </a:lnTo>
                <a:lnTo>
                  <a:pt x="1955" y="1433"/>
                </a:lnTo>
                <a:lnTo>
                  <a:pt x="1961" y="1425"/>
                </a:lnTo>
                <a:lnTo>
                  <a:pt x="1968" y="1418"/>
                </a:lnTo>
                <a:lnTo>
                  <a:pt x="1972" y="1410"/>
                </a:lnTo>
                <a:lnTo>
                  <a:pt x="1969" y="1397"/>
                </a:lnTo>
                <a:lnTo>
                  <a:pt x="1961" y="1391"/>
                </a:lnTo>
                <a:lnTo>
                  <a:pt x="1958" y="1392"/>
                </a:lnTo>
                <a:lnTo>
                  <a:pt x="1952" y="1400"/>
                </a:lnTo>
                <a:lnTo>
                  <a:pt x="1944" y="1401"/>
                </a:lnTo>
                <a:lnTo>
                  <a:pt x="1928" y="1408"/>
                </a:lnTo>
                <a:lnTo>
                  <a:pt x="1915" y="1411"/>
                </a:lnTo>
                <a:lnTo>
                  <a:pt x="1897" y="1407"/>
                </a:lnTo>
                <a:lnTo>
                  <a:pt x="1891" y="1411"/>
                </a:lnTo>
                <a:lnTo>
                  <a:pt x="1875" y="1417"/>
                </a:lnTo>
                <a:lnTo>
                  <a:pt x="1860" y="1426"/>
                </a:lnTo>
                <a:lnTo>
                  <a:pt x="1847" y="1425"/>
                </a:lnTo>
                <a:lnTo>
                  <a:pt x="1833" y="1430"/>
                </a:lnTo>
                <a:lnTo>
                  <a:pt x="1814" y="1413"/>
                </a:lnTo>
                <a:lnTo>
                  <a:pt x="1807" y="1396"/>
                </a:lnTo>
                <a:lnTo>
                  <a:pt x="1806" y="1385"/>
                </a:lnTo>
                <a:lnTo>
                  <a:pt x="1792" y="1380"/>
                </a:lnTo>
                <a:lnTo>
                  <a:pt x="1793" y="1368"/>
                </a:lnTo>
                <a:lnTo>
                  <a:pt x="1783" y="1360"/>
                </a:lnTo>
                <a:lnTo>
                  <a:pt x="1766" y="1360"/>
                </a:lnTo>
                <a:lnTo>
                  <a:pt x="1760" y="1345"/>
                </a:lnTo>
                <a:lnTo>
                  <a:pt x="1770" y="1341"/>
                </a:lnTo>
                <a:lnTo>
                  <a:pt x="1760" y="1331"/>
                </a:lnTo>
                <a:lnTo>
                  <a:pt x="1746" y="1317"/>
                </a:lnTo>
                <a:lnTo>
                  <a:pt x="1733" y="1308"/>
                </a:lnTo>
                <a:lnTo>
                  <a:pt x="1723" y="1318"/>
                </a:lnTo>
                <a:lnTo>
                  <a:pt x="1711" y="1327"/>
                </a:lnTo>
                <a:lnTo>
                  <a:pt x="1698" y="1336"/>
                </a:lnTo>
                <a:lnTo>
                  <a:pt x="1685" y="1350"/>
                </a:lnTo>
                <a:lnTo>
                  <a:pt x="1669" y="1358"/>
                </a:lnTo>
                <a:lnTo>
                  <a:pt x="1658" y="1362"/>
                </a:lnTo>
                <a:lnTo>
                  <a:pt x="1657" y="1362"/>
                </a:lnTo>
                <a:lnTo>
                  <a:pt x="1644" y="1366"/>
                </a:lnTo>
                <a:lnTo>
                  <a:pt x="1635" y="1365"/>
                </a:lnTo>
                <a:lnTo>
                  <a:pt x="1623" y="1366"/>
                </a:lnTo>
                <a:lnTo>
                  <a:pt x="1621" y="1375"/>
                </a:lnTo>
                <a:lnTo>
                  <a:pt x="1610" y="1383"/>
                </a:lnTo>
                <a:lnTo>
                  <a:pt x="1597" y="1372"/>
                </a:lnTo>
                <a:lnTo>
                  <a:pt x="1580" y="1368"/>
                </a:lnTo>
                <a:lnTo>
                  <a:pt x="1567" y="1356"/>
                </a:lnTo>
                <a:lnTo>
                  <a:pt x="1553" y="1348"/>
                </a:lnTo>
                <a:lnTo>
                  <a:pt x="1544" y="1355"/>
                </a:lnTo>
                <a:lnTo>
                  <a:pt x="1539" y="1342"/>
                </a:lnTo>
                <a:lnTo>
                  <a:pt x="1530" y="1341"/>
                </a:lnTo>
                <a:lnTo>
                  <a:pt x="1517" y="1335"/>
                </a:lnTo>
                <a:lnTo>
                  <a:pt x="1506" y="1323"/>
                </a:lnTo>
                <a:lnTo>
                  <a:pt x="1471" y="1307"/>
                </a:lnTo>
                <a:lnTo>
                  <a:pt x="1461" y="1297"/>
                </a:lnTo>
                <a:lnTo>
                  <a:pt x="1448" y="1283"/>
                </a:lnTo>
                <a:lnTo>
                  <a:pt x="1442" y="1273"/>
                </a:lnTo>
                <a:lnTo>
                  <a:pt x="1441" y="1273"/>
                </a:lnTo>
                <a:lnTo>
                  <a:pt x="1437" y="1275"/>
                </a:lnTo>
                <a:lnTo>
                  <a:pt x="1429" y="1277"/>
                </a:lnTo>
                <a:lnTo>
                  <a:pt x="1425" y="1266"/>
                </a:lnTo>
                <a:lnTo>
                  <a:pt x="1422" y="1268"/>
                </a:lnTo>
                <a:lnTo>
                  <a:pt x="1412" y="1260"/>
                </a:lnTo>
                <a:lnTo>
                  <a:pt x="1398" y="1258"/>
                </a:lnTo>
                <a:lnTo>
                  <a:pt x="1381" y="1255"/>
                </a:lnTo>
                <a:lnTo>
                  <a:pt x="1368" y="1256"/>
                </a:lnTo>
                <a:lnTo>
                  <a:pt x="1356" y="1250"/>
                </a:lnTo>
                <a:lnTo>
                  <a:pt x="1340" y="1245"/>
                </a:lnTo>
                <a:lnTo>
                  <a:pt x="1326" y="1250"/>
                </a:lnTo>
                <a:lnTo>
                  <a:pt x="1307" y="1250"/>
                </a:lnTo>
                <a:lnTo>
                  <a:pt x="1287" y="1256"/>
                </a:lnTo>
                <a:lnTo>
                  <a:pt x="1272" y="1258"/>
                </a:lnTo>
                <a:lnTo>
                  <a:pt x="1255" y="1268"/>
                </a:lnTo>
                <a:lnTo>
                  <a:pt x="1239" y="1281"/>
                </a:lnTo>
                <a:lnTo>
                  <a:pt x="1238" y="1287"/>
                </a:lnTo>
                <a:lnTo>
                  <a:pt x="1235" y="1296"/>
                </a:lnTo>
                <a:lnTo>
                  <a:pt x="1223" y="1303"/>
                </a:lnTo>
                <a:lnTo>
                  <a:pt x="1209" y="1303"/>
                </a:lnTo>
                <a:lnTo>
                  <a:pt x="1194" y="1310"/>
                </a:lnTo>
                <a:lnTo>
                  <a:pt x="1175" y="1320"/>
                </a:lnTo>
                <a:lnTo>
                  <a:pt x="1161" y="1328"/>
                </a:lnTo>
                <a:lnTo>
                  <a:pt x="1147" y="1337"/>
                </a:lnTo>
                <a:lnTo>
                  <a:pt x="1134" y="1343"/>
                </a:lnTo>
                <a:lnTo>
                  <a:pt x="1120" y="1352"/>
                </a:lnTo>
                <a:lnTo>
                  <a:pt x="1114" y="1353"/>
                </a:lnTo>
                <a:lnTo>
                  <a:pt x="1106" y="1347"/>
                </a:lnTo>
                <a:lnTo>
                  <a:pt x="1096" y="1345"/>
                </a:lnTo>
                <a:lnTo>
                  <a:pt x="1088" y="1345"/>
                </a:lnTo>
                <a:lnTo>
                  <a:pt x="1077" y="1350"/>
                </a:lnTo>
                <a:lnTo>
                  <a:pt x="1069" y="1362"/>
                </a:lnTo>
                <a:lnTo>
                  <a:pt x="1076" y="1366"/>
                </a:lnTo>
                <a:lnTo>
                  <a:pt x="1080" y="1370"/>
                </a:lnTo>
                <a:lnTo>
                  <a:pt x="1084" y="1372"/>
                </a:lnTo>
                <a:lnTo>
                  <a:pt x="1096" y="1380"/>
                </a:lnTo>
                <a:lnTo>
                  <a:pt x="1100" y="1385"/>
                </a:lnTo>
                <a:lnTo>
                  <a:pt x="1108" y="1396"/>
                </a:lnTo>
                <a:lnTo>
                  <a:pt x="1111" y="1405"/>
                </a:lnTo>
                <a:lnTo>
                  <a:pt x="1114" y="1415"/>
                </a:lnTo>
                <a:lnTo>
                  <a:pt x="1111" y="1420"/>
                </a:lnTo>
                <a:lnTo>
                  <a:pt x="1120" y="1436"/>
                </a:lnTo>
                <a:lnTo>
                  <a:pt x="1115" y="1446"/>
                </a:lnTo>
                <a:lnTo>
                  <a:pt x="1106" y="1450"/>
                </a:lnTo>
                <a:lnTo>
                  <a:pt x="1093" y="1464"/>
                </a:lnTo>
                <a:lnTo>
                  <a:pt x="1093" y="1472"/>
                </a:lnTo>
                <a:lnTo>
                  <a:pt x="1088" y="1482"/>
                </a:lnTo>
                <a:lnTo>
                  <a:pt x="1076" y="1489"/>
                </a:lnTo>
                <a:lnTo>
                  <a:pt x="1066" y="1494"/>
                </a:lnTo>
                <a:lnTo>
                  <a:pt x="1052" y="1504"/>
                </a:lnTo>
                <a:lnTo>
                  <a:pt x="1042" y="1509"/>
                </a:lnTo>
                <a:lnTo>
                  <a:pt x="1033" y="1513"/>
                </a:lnTo>
                <a:lnTo>
                  <a:pt x="1025" y="1522"/>
                </a:lnTo>
                <a:lnTo>
                  <a:pt x="1017" y="1532"/>
                </a:lnTo>
                <a:lnTo>
                  <a:pt x="1008" y="1539"/>
                </a:lnTo>
                <a:lnTo>
                  <a:pt x="999" y="1541"/>
                </a:lnTo>
                <a:lnTo>
                  <a:pt x="996" y="1534"/>
                </a:lnTo>
                <a:lnTo>
                  <a:pt x="992" y="1528"/>
                </a:lnTo>
                <a:lnTo>
                  <a:pt x="986" y="1527"/>
                </a:lnTo>
                <a:lnTo>
                  <a:pt x="978" y="1532"/>
                </a:lnTo>
                <a:lnTo>
                  <a:pt x="966" y="1531"/>
                </a:lnTo>
                <a:lnTo>
                  <a:pt x="956" y="1531"/>
                </a:lnTo>
                <a:lnTo>
                  <a:pt x="939" y="1529"/>
                </a:lnTo>
                <a:lnTo>
                  <a:pt x="934" y="1527"/>
                </a:lnTo>
                <a:lnTo>
                  <a:pt x="931" y="1524"/>
                </a:lnTo>
                <a:lnTo>
                  <a:pt x="925" y="1521"/>
                </a:lnTo>
                <a:lnTo>
                  <a:pt x="917" y="1516"/>
                </a:lnTo>
                <a:lnTo>
                  <a:pt x="914" y="1513"/>
                </a:lnTo>
                <a:lnTo>
                  <a:pt x="905" y="1509"/>
                </a:lnTo>
                <a:lnTo>
                  <a:pt x="900" y="1503"/>
                </a:lnTo>
                <a:lnTo>
                  <a:pt x="898" y="1503"/>
                </a:lnTo>
                <a:lnTo>
                  <a:pt x="895" y="1502"/>
                </a:lnTo>
                <a:lnTo>
                  <a:pt x="887" y="1502"/>
                </a:lnTo>
                <a:lnTo>
                  <a:pt x="885" y="1501"/>
                </a:lnTo>
                <a:lnTo>
                  <a:pt x="884" y="1496"/>
                </a:lnTo>
                <a:lnTo>
                  <a:pt x="884" y="1494"/>
                </a:lnTo>
                <a:lnTo>
                  <a:pt x="880" y="1494"/>
                </a:lnTo>
                <a:lnTo>
                  <a:pt x="874" y="1497"/>
                </a:lnTo>
                <a:lnTo>
                  <a:pt x="870" y="1498"/>
                </a:lnTo>
                <a:lnTo>
                  <a:pt x="867" y="1498"/>
                </a:lnTo>
                <a:lnTo>
                  <a:pt x="863" y="1496"/>
                </a:lnTo>
                <a:lnTo>
                  <a:pt x="860" y="1489"/>
                </a:lnTo>
                <a:lnTo>
                  <a:pt x="860" y="1488"/>
                </a:lnTo>
                <a:lnTo>
                  <a:pt x="857" y="1486"/>
                </a:lnTo>
                <a:lnTo>
                  <a:pt x="856" y="1484"/>
                </a:lnTo>
                <a:lnTo>
                  <a:pt x="853" y="1482"/>
                </a:lnTo>
                <a:lnTo>
                  <a:pt x="847" y="1477"/>
                </a:lnTo>
                <a:lnTo>
                  <a:pt x="844" y="1476"/>
                </a:lnTo>
                <a:lnTo>
                  <a:pt x="840" y="1476"/>
                </a:lnTo>
                <a:lnTo>
                  <a:pt x="831" y="1473"/>
                </a:lnTo>
                <a:lnTo>
                  <a:pt x="830" y="1473"/>
                </a:lnTo>
                <a:lnTo>
                  <a:pt x="827" y="1476"/>
                </a:lnTo>
                <a:lnTo>
                  <a:pt x="821" y="1481"/>
                </a:lnTo>
                <a:lnTo>
                  <a:pt x="820" y="1483"/>
                </a:lnTo>
                <a:lnTo>
                  <a:pt x="816" y="1487"/>
                </a:lnTo>
                <a:lnTo>
                  <a:pt x="810" y="1487"/>
                </a:lnTo>
                <a:lnTo>
                  <a:pt x="807" y="1486"/>
                </a:lnTo>
                <a:lnTo>
                  <a:pt x="803" y="1486"/>
                </a:lnTo>
                <a:lnTo>
                  <a:pt x="800" y="1483"/>
                </a:lnTo>
                <a:lnTo>
                  <a:pt x="797" y="1481"/>
                </a:lnTo>
                <a:lnTo>
                  <a:pt x="786" y="1481"/>
                </a:lnTo>
                <a:lnTo>
                  <a:pt x="783" y="1479"/>
                </a:lnTo>
                <a:lnTo>
                  <a:pt x="780" y="1477"/>
                </a:lnTo>
                <a:lnTo>
                  <a:pt x="780" y="1476"/>
                </a:lnTo>
                <a:lnTo>
                  <a:pt x="777" y="1474"/>
                </a:lnTo>
                <a:lnTo>
                  <a:pt x="773" y="1473"/>
                </a:lnTo>
                <a:lnTo>
                  <a:pt x="772" y="1473"/>
                </a:lnTo>
                <a:lnTo>
                  <a:pt x="765" y="1472"/>
                </a:lnTo>
                <a:lnTo>
                  <a:pt x="759" y="1472"/>
                </a:lnTo>
                <a:lnTo>
                  <a:pt x="752" y="1476"/>
                </a:lnTo>
                <a:lnTo>
                  <a:pt x="739" y="1476"/>
                </a:lnTo>
                <a:lnTo>
                  <a:pt x="738" y="1477"/>
                </a:lnTo>
                <a:lnTo>
                  <a:pt x="733" y="1477"/>
                </a:lnTo>
                <a:lnTo>
                  <a:pt x="725" y="1476"/>
                </a:lnTo>
                <a:lnTo>
                  <a:pt x="718" y="1476"/>
                </a:lnTo>
                <a:lnTo>
                  <a:pt x="713" y="1473"/>
                </a:lnTo>
                <a:lnTo>
                  <a:pt x="712" y="1469"/>
                </a:lnTo>
                <a:lnTo>
                  <a:pt x="711" y="1466"/>
                </a:lnTo>
                <a:lnTo>
                  <a:pt x="712" y="1461"/>
                </a:lnTo>
                <a:lnTo>
                  <a:pt x="712" y="1458"/>
                </a:lnTo>
                <a:lnTo>
                  <a:pt x="705" y="1455"/>
                </a:lnTo>
                <a:lnTo>
                  <a:pt x="705" y="1453"/>
                </a:lnTo>
                <a:lnTo>
                  <a:pt x="702" y="1451"/>
                </a:lnTo>
                <a:lnTo>
                  <a:pt x="701" y="1447"/>
                </a:lnTo>
                <a:lnTo>
                  <a:pt x="699" y="1440"/>
                </a:lnTo>
                <a:lnTo>
                  <a:pt x="699" y="1435"/>
                </a:lnTo>
                <a:lnTo>
                  <a:pt x="701" y="1431"/>
                </a:lnTo>
                <a:lnTo>
                  <a:pt x="705" y="1427"/>
                </a:lnTo>
                <a:lnTo>
                  <a:pt x="708" y="1423"/>
                </a:lnTo>
                <a:lnTo>
                  <a:pt x="711" y="1420"/>
                </a:lnTo>
                <a:lnTo>
                  <a:pt x="711" y="1417"/>
                </a:lnTo>
                <a:lnTo>
                  <a:pt x="709" y="1417"/>
                </a:lnTo>
                <a:lnTo>
                  <a:pt x="708" y="1415"/>
                </a:lnTo>
                <a:lnTo>
                  <a:pt x="705" y="1413"/>
                </a:lnTo>
                <a:lnTo>
                  <a:pt x="702" y="1408"/>
                </a:lnTo>
                <a:lnTo>
                  <a:pt x="702" y="1401"/>
                </a:lnTo>
                <a:lnTo>
                  <a:pt x="705" y="1388"/>
                </a:lnTo>
                <a:lnTo>
                  <a:pt x="708" y="1386"/>
                </a:lnTo>
                <a:lnTo>
                  <a:pt x="708" y="1385"/>
                </a:lnTo>
                <a:lnTo>
                  <a:pt x="711" y="1381"/>
                </a:lnTo>
                <a:lnTo>
                  <a:pt x="713" y="1376"/>
                </a:lnTo>
                <a:lnTo>
                  <a:pt x="716" y="1371"/>
                </a:lnTo>
                <a:lnTo>
                  <a:pt x="718" y="1366"/>
                </a:lnTo>
                <a:lnTo>
                  <a:pt x="718" y="1362"/>
                </a:lnTo>
                <a:lnTo>
                  <a:pt x="712" y="1362"/>
                </a:lnTo>
                <a:lnTo>
                  <a:pt x="705" y="1366"/>
                </a:lnTo>
                <a:lnTo>
                  <a:pt x="699" y="1367"/>
                </a:lnTo>
                <a:lnTo>
                  <a:pt x="698" y="1368"/>
                </a:lnTo>
                <a:lnTo>
                  <a:pt x="696" y="1371"/>
                </a:lnTo>
                <a:lnTo>
                  <a:pt x="698" y="1377"/>
                </a:lnTo>
                <a:lnTo>
                  <a:pt x="695" y="1382"/>
                </a:lnTo>
                <a:lnTo>
                  <a:pt x="689" y="1388"/>
                </a:lnTo>
                <a:lnTo>
                  <a:pt x="682" y="1388"/>
                </a:lnTo>
                <a:lnTo>
                  <a:pt x="678" y="1390"/>
                </a:lnTo>
                <a:lnTo>
                  <a:pt x="675" y="1388"/>
                </a:lnTo>
                <a:lnTo>
                  <a:pt x="674" y="1388"/>
                </a:lnTo>
                <a:lnTo>
                  <a:pt x="665" y="1392"/>
                </a:lnTo>
                <a:lnTo>
                  <a:pt x="661" y="1393"/>
                </a:lnTo>
                <a:lnTo>
                  <a:pt x="651" y="1387"/>
                </a:lnTo>
                <a:lnTo>
                  <a:pt x="644" y="1383"/>
                </a:lnTo>
                <a:lnTo>
                  <a:pt x="644" y="1382"/>
                </a:lnTo>
                <a:lnTo>
                  <a:pt x="640" y="1381"/>
                </a:lnTo>
                <a:lnTo>
                  <a:pt x="637" y="1375"/>
                </a:lnTo>
                <a:lnTo>
                  <a:pt x="635" y="1373"/>
                </a:lnTo>
                <a:lnTo>
                  <a:pt x="634" y="1370"/>
                </a:lnTo>
                <a:lnTo>
                  <a:pt x="631" y="1366"/>
                </a:lnTo>
                <a:lnTo>
                  <a:pt x="627" y="1361"/>
                </a:lnTo>
                <a:lnTo>
                  <a:pt x="625" y="1356"/>
                </a:lnTo>
                <a:lnTo>
                  <a:pt x="627" y="1350"/>
                </a:lnTo>
                <a:lnTo>
                  <a:pt x="625" y="1345"/>
                </a:lnTo>
                <a:lnTo>
                  <a:pt x="623" y="1341"/>
                </a:lnTo>
                <a:lnTo>
                  <a:pt x="620" y="1340"/>
                </a:lnTo>
                <a:lnTo>
                  <a:pt x="600" y="1340"/>
                </a:lnTo>
                <a:lnTo>
                  <a:pt x="593" y="1338"/>
                </a:lnTo>
                <a:lnTo>
                  <a:pt x="590" y="1336"/>
                </a:lnTo>
                <a:lnTo>
                  <a:pt x="588" y="1333"/>
                </a:lnTo>
                <a:lnTo>
                  <a:pt x="590" y="1330"/>
                </a:lnTo>
                <a:lnTo>
                  <a:pt x="598" y="1321"/>
                </a:lnTo>
                <a:lnTo>
                  <a:pt x="601" y="1316"/>
                </a:lnTo>
                <a:lnTo>
                  <a:pt x="601" y="1306"/>
                </a:lnTo>
                <a:lnTo>
                  <a:pt x="600" y="1305"/>
                </a:lnTo>
                <a:lnTo>
                  <a:pt x="596" y="1302"/>
                </a:lnTo>
                <a:lnTo>
                  <a:pt x="593" y="1301"/>
                </a:lnTo>
                <a:lnTo>
                  <a:pt x="586" y="1301"/>
                </a:lnTo>
                <a:lnTo>
                  <a:pt x="577" y="1297"/>
                </a:lnTo>
                <a:lnTo>
                  <a:pt x="569" y="1295"/>
                </a:lnTo>
                <a:lnTo>
                  <a:pt x="564" y="1296"/>
                </a:lnTo>
                <a:lnTo>
                  <a:pt x="556" y="1296"/>
                </a:lnTo>
                <a:lnTo>
                  <a:pt x="554" y="1297"/>
                </a:lnTo>
                <a:lnTo>
                  <a:pt x="552" y="1297"/>
                </a:lnTo>
                <a:lnTo>
                  <a:pt x="549" y="1296"/>
                </a:lnTo>
                <a:lnTo>
                  <a:pt x="546" y="1286"/>
                </a:lnTo>
                <a:lnTo>
                  <a:pt x="542" y="1276"/>
                </a:lnTo>
                <a:lnTo>
                  <a:pt x="534" y="1270"/>
                </a:lnTo>
                <a:lnTo>
                  <a:pt x="532" y="1267"/>
                </a:lnTo>
                <a:lnTo>
                  <a:pt x="530" y="1267"/>
                </a:lnTo>
                <a:lnTo>
                  <a:pt x="520" y="1257"/>
                </a:lnTo>
                <a:lnTo>
                  <a:pt x="516" y="1255"/>
                </a:lnTo>
                <a:lnTo>
                  <a:pt x="510" y="1252"/>
                </a:lnTo>
                <a:lnTo>
                  <a:pt x="500" y="1251"/>
                </a:lnTo>
                <a:lnTo>
                  <a:pt x="493" y="1250"/>
                </a:lnTo>
                <a:lnTo>
                  <a:pt x="490" y="1250"/>
                </a:lnTo>
                <a:lnTo>
                  <a:pt x="488" y="1248"/>
                </a:lnTo>
                <a:lnTo>
                  <a:pt x="486" y="1247"/>
                </a:lnTo>
                <a:lnTo>
                  <a:pt x="486" y="1231"/>
                </a:lnTo>
                <a:lnTo>
                  <a:pt x="489" y="1227"/>
                </a:lnTo>
                <a:lnTo>
                  <a:pt x="490" y="1226"/>
                </a:lnTo>
                <a:lnTo>
                  <a:pt x="498" y="1226"/>
                </a:lnTo>
                <a:lnTo>
                  <a:pt x="503" y="1227"/>
                </a:lnTo>
                <a:lnTo>
                  <a:pt x="509" y="1227"/>
                </a:lnTo>
                <a:lnTo>
                  <a:pt x="513" y="1226"/>
                </a:lnTo>
                <a:lnTo>
                  <a:pt x="516" y="1223"/>
                </a:lnTo>
                <a:lnTo>
                  <a:pt x="522" y="1221"/>
                </a:lnTo>
                <a:lnTo>
                  <a:pt x="522" y="1218"/>
                </a:lnTo>
                <a:lnTo>
                  <a:pt x="539" y="1200"/>
                </a:lnTo>
                <a:lnTo>
                  <a:pt x="540" y="1200"/>
                </a:lnTo>
                <a:lnTo>
                  <a:pt x="544" y="1187"/>
                </a:lnTo>
                <a:lnTo>
                  <a:pt x="544" y="1185"/>
                </a:lnTo>
                <a:lnTo>
                  <a:pt x="543" y="1182"/>
                </a:lnTo>
                <a:lnTo>
                  <a:pt x="543" y="1169"/>
                </a:lnTo>
                <a:lnTo>
                  <a:pt x="544" y="1165"/>
                </a:lnTo>
                <a:lnTo>
                  <a:pt x="544" y="1161"/>
                </a:lnTo>
                <a:lnTo>
                  <a:pt x="542" y="1156"/>
                </a:lnTo>
                <a:lnTo>
                  <a:pt x="530" y="1145"/>
                </a:lnTo>
                <a:lnTo>
                  <a:pt x="523" y="1136"/>
                </a:lnTo>
                <a:lnTo>
                  <a:pt x="515" y="1129"/>
                </a:lnTo>
                <a:lnTo>
                  <a:pt x="515" y="1127"/>
                </a:lnTo>
                <a:lnTo>
                  <a:pt x="512" y="1127"/>
                </a:lnTo>
                <a:lnTo>
                  <a:pt x="507" y="1129"/>
                </a:lnTo>
                <a:lnTo>
                  <a:pt x="507" y="1129"/>
                </a:lnTo>
                <a:lnTo>
                  <a:pt x="500" y="1130"/>
                </a:lnTo>
                <a:lnTo>
                  <a:pt x="498" y="1130"/>
                </a:lnTo>
                <a:lnTo>
                  <a:pt x="492" y="1126"/>
                </a:lnTo>
                <a:lnTo>
                  <a:pt x="482" y="1111"/>
                </a:lnTo>
                <a:lnTo>
                  <a:pt x="478" y="1099"/>
                </a:lnTo>
                <a:lnTo>
                  <a:pt x="478" y="1099"/>
                </a:lnTo>
                <a:lnTo>
                  <a:pt x="473" y="1087"/>
                </a:lnTo>
                <a:lnTo>
                  <a:pt x="468" y="1080"/>
                </a:lnTo>
                <a:lnTo>
                  <a:pt x="471" y="1074"/>
                </a:lnTo>
                <a:lnTo>
                  <a:pt x="482" y="1070"/>
                </a:lnTo>
                <a:lnTo>
                  <a:pt x="492" y="1062"/>
                </a:lnTo>
                <a:lnTo>
                  <a:pt x="495" y="1056"/>
                </a:lnTo>
                <a:lnTo>
                  <a:pt x="499" y="1051"/>
                </a:lnTo>
                <a:lnTo>
                  <a:pt x="505" y="1047"/>
                </a:lnTo>
                <a:lnTo>
                  <a:pt x="512" y="1046"/>
                </a:lnTo>
                <a:lnTo>
                  <a:pt x="526" y="1046"/>
                </a:lnTo>
                <a:lnTo>
                  <a:pt x="530" y="1045"/>
                </a:lnTo>
                <a:lnTo>
                  <a:pt x="539" y="1041"/>
                </a:lnTo>
                <a:lnTo>
                  <a:pt x="547" y="1037"/>
                </a:lnTo>
                <a:lnTo>
                  <a:pt x="552" y="1035"/>
                </a:lnTo>
                <a:lnTo>
                  <a:pt x="556" y="1032"/>
                </a:lnTo>
                <a:lnTo>
                  <a:pt x="564" y="1024"/>
                </a:lnTo>
                <a:lnTo>
                  <a:pt x="570" y="1015"/>
                </a:lnTo>
                <a:lnTo>
                  <a:pt x="571" y="1009"/>
                </a:lnTo>
                <a:lnTo>
                  <a:pt x="570" y="999"/>
                </a:lnTo>
                <a:lnTo>
                  <a:pt x="566" y="986"/>
                </a:lnTo>
                <a:lnTo>
                  <a:pt x="566" y="986"/>
                </a:lnTo>
                <a:lnTo>
                  <a:pt x="561" y="982"/>
                </a:lnTo>
                <a:lnTo>
                  <a:pt x="559" y="980"/>
                </a:lnTo>
                <a:lnTo>
                  <a:pt x="554" y="977"/>
                </a:lnTo>
                <a:lnTo>
                  <a:pt x="536" y="977"/>
                </a:lnTo>
                <a:lnTo>
                  <a:pt x="532" y="976"/>
                </a:lnTo>
                <a:lnTo>
                  <a:pt x="526" y="974"/>
                </a:lnTo>
                <a:lnTo>
                  <a:pt x="523" y="972"/>
                </a:lnTo>
                <a:lnTo>
                  <a:pt x="520" y="974"/>
                </a:lnTo>
                <a:lnTo>
                  <a:pt x="516" y="976"/>
                </a:lnTo>
                <a:lnTo>
                  <a:pt x="515" y="977"/>
                </a:lnTo>
                <a:lnTo>
                  <a:pt x="512" y="979"/>
                </a:lnTo>
                <a:lnTo>
                  <a:pt x="502" y="979"/>
                </a:lnTo>
                <a:lnTo>
                  <a:pt x="500" y="980"/>
                </a:lnTo>
                <a:lnTo>
                  <a:pt x="496" y="981"/>
                </a:lnTo>
                <a:lnTo>
                  <a:pt x="495" y="981"/>
                </a:lnTo>
                <a:lnTo>
                  <a:pt x="483" y="984"/>
                </a:lnTo>
                <a:lnTo>
                  <a:pt x="482" y="981"/>
                </a:lnTo>
                <a:lnTo>
                  <a:pt x="448" y="980"/>
                </a:lnTo>
                <a:lnTo>
                  <a:pt x="442" y="975"/>
                </a:lnTo>
                <a:lnTo>
                  <a:pt x="444" y="966"/>
                </a:lnTo>
                <a:lnTo>
                  <a:pt x="449" y="960"/>
                </a:lnTo>
                <a:lnTo>
                  <a:pt x="449" y="951"/>
                </a:lnTo>
                <a:lnTo>
                  <a:pt x="454" y="945"/>
                </a:lnTo>
                <a:lnTo>
                  <a:pt x="463" y="936"/>
                </a:lnTo>
                <a:lnTo>
                  <a:pt x="473" y="922"/>
                </a:lnTo>
                <a:lnTo>
                  <a:pt x="476" y="914"/>
                </a:lnTo>
                <a:lnTo>
                  <a:pt x="473" y="906"/>
                </a:lnTo>
                <a:lnTo>
                  <a:pt x="462" y="894"/>
                </a:lnTo>
                <a:lnTo>
                  <a:pt x="455" y="881"/>
                </a:lnTo>
                <a:lnTo>
                  <a:pt x="448" y="875"/>
                </a:lnTo>
                <a:lnTo>
                  <a:pt x="441" y="878"/>
                </a:lnTo>
                <a:lnTo>
                  <a:pt x="428" y="883"/>
                </a:lnTo>
                <a:lnTo>
                  <a:pt x="417" y="876"/>
                </a:lnTo>
                <a:lnTo>
                  <a:pt x="405" y="879"/>
                </a:lnTo>
                <a:lnTo>
                  <a:pt x="402" y="875"/>
                </a:lnTo>
                <a:lnTo>
                  <a:pt x="402" y="871"/>
                </a:lnTo>
                <a:lnTo>
                  <a:pt x="407" y="858"/>
                </a:lnTo>
                <a:lnTo>
                  <a:pt x="417" y="849"/>
                </a:lnTo>
                <a:lnTo>
                  <a:pt x="432" y="839"/>
                </a:lnTo>
                <a:lnTo>
                  <a:pt x="448" y="831"/>
                </a:lnTo>
                <a:lnTo>
                  <a:pt x="444" y="825"/>
                </a:lnTo>
                <a:lnTo>
                  <a:pt x="446" y="815"/>
                </a:lnTo>
                <a:lnTo>
                  <a:pt x="465" y="808"/>
                </a:lnTo>
                <a:lnTo>
                  <a:pt x="462" y="801"/>
                </a:lnTo>
                <a:lnTo>
                  <a:pt x="458" y="784"/>
                </a:lnTo>
                <a:lnTo>
                  <a:pt x="462" y="774"/>
                </a:lnTo>
                <a:lnTo>
                  <a:pt x="469" y="768"/>
                </a:lnTo>
                <a:lnTo>
                  <a:pt x="462" y="758"/>
                </a:lnTo>
                <a:lnTo>
                  <a:pt x="462" y="738"/>
                </a:lnTo>
                <a:lnTo>
                  <a:pt x="472" y="730"/>
                </a:lnTo>
                <a:lnTo>
                  <a:pt x="479" y="721"/>
                </a:lnTo>
                <a:lnTo>
                  <a:pt x="486" y="715"/>
                </a:lnTo>
                <a:lnTo>
                  <a:pt x="495" y="708"/>
                </a:lnTo>
                <a:lnTo>
                  <a:pt x="502" y="696"/>
                </a:lnTo>
                <a:lnTo>
                  <a:pt x="506" y="686"/>
                </a:lnTo>
                <a:lnTo>
                  <a:pt x="512" y="669"/>
                </a:lnTo>
                <a:lnTo>
                  <a:pt x="512" y="658"/>
                </a:lnTo>
                <a:lnTo>
                  <a:pt x="525" y="651"/>
                </a:lnTo>
                <a:lnTo>
                  <a:pt x="530" y="645"/>
                </a:lnTo>
                <a:lnTo>
                  <a:pt x="529" y="639"/>
                </a:lnTo>
                <a:lnTo>
                  <a:pt x="527" y="627"/>
                </a:lnTo>
                <a:lnTo>
                  <a:pt x="513" y="622"/>
                </a:lnTo>
                <a:lnTo>
                  <a:pt x="498" y="617"/>
                </a:lnTo>
                <a:lnTo>
                  <a:pt x="476" y="608"/>
                </a:lnTo>
                <a:lnTo>
                  <a:pt x="462" y="602"/>
                </a:lnTo>
                <a:lnTo>
                  <a:pt x="445" y="593"/>
                </a:lnTo>
                <a:lnTo>
                  <a:pt x="428" y="588"/>
                </a:lnTo>
                <a:lnTo>
                  <a:pt x="418" y="590"/>
                </a:lnTo>
                <a:lnTo>
                  <a:pt x="409" y="593"/>
                </a:lnTo>
                <a:lnTo>
                  <a:pt x="398" y="598"/>
                </a:lnTo>
                <a:lnTo>
                  <a:pt x="397" y="592"/>
                </a:lnTo>
                <a:lnTo>
                  <a:pt x="395" y="580"/>
                </a:lnTo>
                <a:lnTo>
                  <a:pt x="394" y="570"/>
                </a:lnTo>
                <a:lnTo>
                  <a:pt x="395" y="553"/>
                </a:lnTo>
                <a:lnTo>
                  <a:pt x="400" y="547"/>
                </a:lnTo>
                <a:lnTo>
                  <a:pt x="405" y="535"/>
                </a:lnTo>
                <a:lnTo>
                  <a:pt x="412" y="524"/>
                </a:lnTo>
                <a:lnTo>
                  <a:pt x="418" y="517"/>
                </a:lnTo>
                <a:lnTo>
                  <a:pt x="418" y="510"/>
                </a:lnTo>
                <a:lnTo>
                  <a:pt x="415" y="512"/>
                </a:lnTo>
                <a:lnTo>
                  <a:pt x="402" y="499"/>
                </a:lnTo>
                <a:lnTo>
                  <a:pt x="385" y="493"/>
                </a:lnTo>
                <a:lnTo>
                  <a:pt x="353" y="485"/>
                </a:lnTo>
                <a:lnTo>
                  <a:pt x="330" y="494"/>
                </a:lnTo>
                <a:lnTo>
                  <a:pt x="304" y="492"/>
                </a:lnTo>
                <a:lnTo>
                  <a:pt x="292" y="487"/>
                </a:lnTo>
                <a:lnTo>
                  <a:pt x="269" y="472"/>
                </a:lnTo>
                <a:lnTo>
                  <a:pt x="250" y="464"/>
                </a:lnTo>
                <a:lnTo>
                  <a:pt x="228" y="449"/>
                </a:lnTo>
                <a:lnTo>
                  <a:pt x="209" y="439"/>
                </a:lnTo>
                <a:lnTo>
                  <a:pt x="199" y="427"/>
                </a:lnTo>
                <a:lnTo>
                  <a:pt x="199" y="410"/>
                </a:lnTo>
                <a:lnTo>
                  <a:pt x="203" y="397"/>
                </a:lnTo>
                <a:lnTo>
                  <a:pt x="192" y="390"/>
                </a:lnTo>
                <a:lnTo>
                  <a:pt x="175" y="389"/>
                </a:lnTo>
                <a:lnTo>
                  <a:pt x="155" y="388"/>
                </a:lnTo>
                <a:lnTo>
                  <a:pt x="137" y="393"/>
                </a:lnTo>
                <a:lnTo>
                  <a:pt x="124" y="390"/>
                </a:lnTo>
                <a:lnTo>
                  <a:pt x="107" y="387"/>
                </a:lnTo>
                <a:lnTo>
                  <a:pt x="87" y="389"/>
                </a:lnTo>
                <a:lnTo>
                  <a:pt x="78" y="390"/>
                </a:lnTo>
                <a:lnTo>
                  <a:pt x="53" y="398"/>
                </a:lnTo>
                <a:lnTo>
                  <a:pt x="34" y="392"/>
                </a:lnTo>
                <a:lnTo>
                  <a:pt x="16" y="375"/>
                </a:lnTo>
                <a:lnTo>
                  <a:pt x="0" y="369"/>
                </a:lnTo>
                <a:lnTo>
                  <a:pt x="12" y="349"/>
                </a:lnTo>
                <a:lnTo>
                  <a:pt x="12" y="329"/>
                </a:lnTo>
                <a:lnTo>
                  <a:pt x="5" y="327"/>
                </a:lnTo>
                <a:lnTo>
                  <a:pt x="9" y="308"/>
                </a:lnTo>
                <a:lnTo>
                  <a:pt x="13" y="293"/>
                </a:lnTo>
                <a:lnTo>
                  <a:pt x="17" y="278"/>
                </a:lnTo>
                <a:lnTo>
                  <a:pt x="24" y="266"/>
                </a:lnTo>
                <a:lnTo>
                  <a:pt x="43" y="262"/>
                </a:lnTo>
                <a:lnTo>
                  <a:pt x="56" y="262"/>
                </a:lnTo>
                <a:lnTo>
                  <a:pt x="66" y="256"/>
                </a:lnTo>
                <a:lnTo>
                  <a:pt x="81" y="246"/>
                </a:lnTo>
                <a:lnTo>
                  <a:pt x="104" y="229"/>
                </a:lnTo>
                <a:lnTo>
                  <a:pt x="117" y="219"/>
                </a:lnTo>
                <a:lnTo>
                  <a:pt x="127" y="206"/>
                </a:lnTo>
                <a:lnTo>
                  <a:pt x="147" y="197"/>
                </a:lnTo>
                <a:lnTo>
                  <a:pt x="167" y="178"/>
                </a:lnTo>
                <a:lnTo>
                  <a:pt x="178" y="171"/>
                </a:lnTo>
                <a:lnTo>
                  <a:pt x="188" y="153"/>
                </a:lnTo>
                <a:lnTo>
                  <a:pt x="185" y="138"/>
                </a:lnTo>
                <a:lnTo>
                  <a:pt x="195" y="123"/>
                </a:lnTo>
                <a:lnTo>
                  <a:pt x="238" y="123"/>
                </a:lnTo>
                <a:lnTo>
                  <a:pt x="266" y="121"/>
                </a:lnTo>
                <a:lnTo>
                  <a:pt x="303" y="113"/>
                </a:lnTo>
                <a:lnTo>
                  <a:pt x="333" y="116"/>
                </a:lnTo>
                <a:lnTo>
                  <a:pt x="353" y="123"/>
                </a:lnTo>
                <a:lnTo>
                  <a:pt x="373" y="123"/>
                </a:lnTo>
                <a:lnTo>
                  <a:pt x="392" y="122"/>
                </a:lnTo>
                <a:lnTo>
                  <a:pt x="415" y="118"/>
                </a:lnTo>
                <a:lnTo>
                  <a:pt x="434" y="118"/>
                </a:lnTo>
                <a:lnTo>
                  <a:pt x="458" y="114"/>
                </a:lnTo>
                <a:lnTo>
                  <a:pt x="459" y="101"/>
                </a:lnTo>
                <a:lnTo>
                  <a:pt x="439" y="93"/>
                </a:lnTo>
                <a:lnTo>
                  <a:pt x="418" y="90"/>
                </a:lnTo>
                <a:lnTo>
                  <a:pt x="394" y="81"/>
                </a:lnTo>
                <a:lnTo>
                  <a:pt x="385" y="77"/>
                </a:lnTo>
                <a:lnTo>
                  <a:pt x="381" y="67"/>
                </a:lnTo>
                <a:lnTo>
                  <a:pt x="382" y="58"/>
                </a:lnTo>
                <a:lnTo>
                  <a:pt x="385" y="61"/>
                </a:lnTo>
                <a:lnTo>
                  <a:pt x="390" y="62"/>
                </a:lnTo>
                <a:lnTo>
                  <a:pt x="392" y="62"/>
                </a:lnTo>
                <a:lnTo>
                  <a:pt x="394" y="61"/>
                </a:lnTo>
                <a:lnTo>
                  <a:pt x="398" y="61"/>
                </a:lnTo>
                <a:lnTo>
                  <a:pt x="402" y="62"/>
                </a:lnTo>
                <a:lnTo>
                  <a:pt x="407" y="62"/>
                </a:lnTo>
                <a:lnTo>
                  <a:pt x="409" y="61"/>
                </a:lnTo>
                <a:lnTo>
                  <a:pt x="411" y="62"/>
                </a:lnTo>
                <a:lnTo>
                  <a:pt x="412" y="63"/>
                </a:lnTo>
                <a:lnTo>
                  <a:pt x="414" y="66"/>
                </a:lnTo>
                <a:lnTo>
                  <a:pt x="417" y="65"/>
                </a:lnTo>
                <a:lnTo>
                  <a:pt x="422" y="63"/>
                </a:lnTo>
                <a:lnTo>
                  <a:pt x="431" y="63"/>
                </a:lnTo>
                <a:lnTo>
                  <a:pt x="441" y="67"/>
                </a:lnTo>
                <a:lnTo>
                  <a:pt x="442" y="70"/>
                </a:lnTo>
                <a:lnTo>
                  <a:pt x="445" y="70"/>
                </a:lnTo>
                <a:lnTo>
                  <a:pt x="451" y="68"/>
                </a:lnTo>
                <a:lnTo>
                  <a:pt x="454" y="70"/>
                </a:lnTo>
                <a:lnTo>
                  <a:pt x="461" y="73"/>
                </a:lnTo>
                <a:lnTo>
                  <a:pt x="469" y="82"/>
                </a:lnTo>
                <a:lnTo>
                  <a:pt x="475" y="83"/>
                </a:lnTo>
                <a:lnTo>
                  <a:pt x="482" y="83"/>
                </a:lnTo>
                <a:lnTo>
                  <a:pt x="483" y="82"/>
                </a:lnTo>
                <a:lnTo>
                  <a:pt x="486" y="83"/>
                </a:lnTo>
                <a:lnTo>
                  <a:pt x="490" y="83"/>
                </a:lnTo>
                <a:lnTo>
                  <a:pt x="492" y="85"/>
                </a:lnTo>
                <a:lnTo>
                  <a:pt x="500" y="85"/>
                </a:lnTo>
                <a:lnTo>
                  <a:pt x="509" y="81"/>
                </a:lnTo>
                <a:lnTo>
                  <a:pt x="510" y="80"/>
                </a:lnTo>
                <a:lnTo>
                  <a:pt x="513" y="80"/>
                </a:lnTo>
                <a:lnTo>
                  <a:pt x="519" y="81"/>
                </a:lnTo>
                <a:lnTo>
                  <a:pt x="522" y="81"/>
                </a:lnTo>
                <a:lnTo>
                  <a:pt x="525" y="80"/>
                </a:lnTo>
                <a:lnTo>
                  <a:pt x="527" y="71"/>
                </a:lnTo>
                <a:lnTo>
                  <a:pt x="530" y="63"/>
                </a:lnTo>
                <a:lnTo>
                  <a:pt x="532" y="61"/>
                </a:lnTo>
                <a:lnTo>
                  <a:pt x="533" y="60"/>
                </a:lnTo>
                <a:lnTo>
                  <a:pt x="539" y="58"/>
                </a:lnTo>
                <a:lnTo>
                  <a:pt x="546" y="60"/>
                </a:lnTo>
                <a:lnTo>
                  <a:pt x="553" y="60"/>
                </a:lnTo>
                <a:lnTo>
                  <a:pt x="561" y="62"/>
                </a:lnTo>
                <a:lnTo>
                  <a:pt x="569" y="62"/>
                </a:lnTo>
                <a:lnTo>
                  <a:pt x="571" y="61"/>
                </a:lnTo>
                <a:lnTo>
                  <a:pt x="587" y="53"/>
                </a:lnTo>
                <a:lnTo>
                  <a:pt x="594" y="48"/>
                </a:lnTo>
                <a:lnTo>
                  <a:pt x="601" y="42"/>
                </a:lnTo>
                <a:lnTo>
                  <a:pt x="608" y="38"/>
                </a:lnTo>
                <a:lnTo>
                  <a:pt x="610" y="38"/>
                </a:lnTo>
                <a:lnTo>
                  <a:pt x="617" y="37"/>
                </a:lnTo>
                <a:lnTo>
                  <a:pt x="621" y="35"/>
                </a:lnTo>
                <a:lnTo>
                  <a:pt x="624" y="32"/>
                </a:lnTo>
                <a:lnTo>
                  <a:pt x="627" y="31"/>
                </a:lnTo>
                <a:lnTo>
                  <a:pt x="657" y="31"/>
                </a:lnTo>
                <a:lnTo>
                  <a:pt x="659" y="32"/>
                </a:lnTo>
                <a:lnTo>
                  <a:pt x="661" y="33"/>
                </a:lnTo>
                <a:lnTo>
                  <a:pt x="664" y="42"/>
                </a:lnTo>
                <a:lnTo>
                  <a:pt x="665" y="43"/>
                </a:lnTo>
                <a:lnTo>
                  <a:pt x="671" y="43"/>
                </a:lnTo>
                <a:lnTo>
                  <a:pt x="672" y="42"/>
                </a:lnTo>
                <a:lnTo>
                  <a:pt x="674" y="35"/>
                </a:lnTo>
                <a:lnTo>
                  <a:pt x="675" y="23"/>
                </a:lnTo>
                <a:lnTo>
                  <a:pt x="675" y="20"/>
                </a:lnTo>
                <a:lnTo>
                  <a:pt x="686" y="16"/>
                </a:lnTo>
                <a:lnTo>
                  <a:pt x="688" y="15"/>
                </a:lnTo>
                <a:lnTo>
                  <a:pt x="689" y="11"/>
                </a:lnTo>
                <a:lnTo>
                  <a:pt x="688" y="6"/>
                </a:lnTo>
                <a:lnTo>
                  <a:pt x="689" y="3"/>
                </a:lnTo>
                <a:lnTo>
                  <a:pt x="691" y="2"/>
                </a:lnTo>
                <a:lnTo>
                  <a:pt x="699" y="1"/>
                </a:lnTo>
                <a:lnTo>
                  <a:pt x="711" y="0"/>
                </a:lnTo>
                <a:lnTo>
                  <a:pt x="712" y="0"/>
                </a:lnTo>
                <a:lnTo>
                  <a:pt x="715" y="2"/>
                </a:lnTo>
                <a:lnTo>
                  <a:pt x="721" y="15"/>
                </a:lnTo>
                <a:lnTo>
                  <a:pt x="728" y="22"/>
                </a:lnTo>
                <a:lnTo>
                  <a:pt x="732" y="23"/>
                </a:lnTo>
                <a:lnTo>
                  <a:pt x="735" y="23"/>
                </a:lnTo>
                <a:lnTo>
                  <a:pt x="742" y="22"/>
                </a:lnTo>
                <a:lnTo>
                  <a:pt x="745" y="21"/>
                </a:lnTo>
                <a:lnTo>
                  <a:pt x="746" y="20"/>
                </a:lnTo>
                <a:lnTo>
                  <a:pt x="750" y="16"/>
                </a:lnTo>
                <a:lnTo>
                  <a:pt x="759" y="11"/>
                </a:lnTo>
                <a:lnTo>
                  <a:pt x="762" y="10"/>
                </a:lnTo>
                <a:lnTo>
                  <a:pt x="763" y="11"/>
                </a:lnTo>
                <a:lnTo>
                  <a:pt x="763" y="25"/>
                </a:lnTo>
                <a:lnTo>
                  <a:pt x="769" y="32"/>
                </a:lnTo>
                <a:lnTo>
                  <a:pt x="769" y="35"/>
                </a:lnTo>
                <a:lnTo>
                  <a:pt x="782" y="46"/>
                </a:lnTo>
                <a:lnTo>
                  <a:pt x="786" y="48"/>
                </a:lnTo>
                <a:lnTo>
                  <a:pt x="793" y="51"/>
                </a:lnTo>
                <a:lnTo>
                  <a:pt x="796" y="50"/>
                </a:lnTo>
                <a:lnTo>
                  <a:pt x="806" y="43"/>
                </a:lnTo>
                <a:lnTo>
                  <a:pt x="806" y="43"/>
                </a:lnTo>
                <a:lnTo>
                  <a:pt x="820" y="33"/>
                </a:lnTo>
                <a:lnTo>
                  <a:pt x="821" y="30"/>
                </a:lnTo>
                <a:lnTo>
                  <a:pt x="826" y="28"/>
                </a:lnTo>
                <a:lnTo>
                  <a:pt x="829" y="27"/>
                </a:lnTo>
                <a:lnTo>
                  <a:pt x="833" y="26"/>
                </a:lnTo>
                <a:lnTo>
                  <a:pt x="836" y="26"/>
                </a:lnTo>
                <a:lnTo>
                  <a:pt x="841" y="28"/>
                </a:lnTo>
                <a:lnTo>
                  <a:pt x="848" y="28"/>
                </a:lnTo>
                <a:lnTo>
                  <a:pt x="860" y="27"/>
                </a:lnTo>
                <a:lnTo>
                  <a:pt x="870" y="23"/>
                </a:lnTo>
                <a:lnTo>
                  <a:pt x="873" y="26"/>
                </a:lnTo>
                <a:lnTo>
                  <a:pt x="875" y="28"/>
                </a:lnTo>
                <a:lnTo>
                  <a:pt x="875" y="33"/>
                </a:lnTo>
                <a:lnTo>
                  <a:pt x="881" y="37"/>
                </a:lnTo>
                <a:lnTo>
                  <a:pt x="890" y="40"/>
                </a:lnTo>
                <a:lnTo>
                  <a:pt x="891" y="40"/>
                </a:lnTo>
                <a:lnTo>
                  <a:pt x="897" y="43"/>
                </a:lnTo>
                <a:lnTo>
                  <a:pt x="900" y="43"/>
                </a:lnTo>
                <a:lnTo>
                  <a:pt x="905" y="45"/>
                </a:lnTo>
                <a:lnTo>
                  <a:pt x="914" y="42"/>
                </a:lnTo>
                <a:lnTo>
                  <a:pt x="921" y="41"/>
                </a:lnTo>
                <a:lnTo>
                  <a:pt x="936" y="46"/>
                </a:lnTo>
                <a:lnTo>
                  <a:pt x="939" y="46"/>
                </a:lnTo>
                <a:lnTo>
                  <a:pt x="945" y="48"/>
                </a:lnTo>
                <a:lnTo>
                  <a:pt x="955" y="48"/>
                </a:lnTo>
                <a:lnTo>
                  <a:pt x="958" y="50"/>
                </a:lnTo>
                <a:lnTo>
                  <a:pt x="958" y="51"/>
                </a:lnTo>
                <a:lnTo>
                  <a:pt x="956" y="53"/>
                </a:lnTo>
                <a:lnTo>
                  <a:pt x="954" y="55"/>
                </a:lnTo>
                <a:lnTo>
                  <a:pt x="951" y="57"/>
                </a:lnTo>
                <a:lnTo>
                  <a:pt x="951" y="60"/>
                </a:lnTo>
                <a:lnTo>
                  <a:pt x="954" y="65"/>
                </a:lnTo>
                <a:lnTo>
                  <a:pt x="959" y="67"/>
                </a:lnTo>
                <a:lnTo>
                  <a:pt x="961" y="70"/>
                </a:lnTo>
                <a:lnTo>
                  <a:pt x="961" y="70"/>
                </a:lnTo>
                <a:lnTo>
                  <a:pt x="962" y="77"/>
                </a:lnTo>
                <a:lnTo>
                  <a:pt x="963" y="83"/>
                </a:lnTo>
                <a:lnTo>
                  <a:pt x="962" y="90"/>
                </a:lnTo>
                <a:lnTo>
                  <a:pt x="962" y="103"/>
                </a:lnTo>
                <a:lnTo>
                  <a:pt x="966" y="109"/>
                </a:lnTo>
                <a:lnTo>
                  <a:pt x="969" y="113"/>
                </a:lnTo>
                <a:lnTo>
                  <a:pt x="973" y="119"/>
                </a:lnTo>
                <a:lnTo>
                  <a:pt x="976" y="121"/>
                </a:lnTo>
                <a:lnTo>
                  <a:pt x="979" y="121"/>
                </a:lnTo>
                <a:lnTo>
                  <a:pt x="985" y="117"/>
                </a:lnTo>
                <a:lnTo>
                  <a:pt x="988" y="116"/>
                </a:lnTo>
                <a:lnTo>
                  <a:pt x="996" y="119"/>
                </a:lnTo>
                <a:lnTo>
                  <a:pt x="999" y="119"/>
                </a:lnTo>
                <a:lnTo>
                  <a:pt x="1002" y="116"/>
                </a:lnTo>
                <a:lnTo>
                  <a:pt x="1000" y="113"/>
                </a:lnTo>
                <a:lnTo>
                  <a:pt x="1000" y="113"/>
                </a:lnTo>
                <a:lnTo>
                  <a:pt x="998" y="111"/>
                </a:lnTo>
                <a:lnTo>
                  <a:pt x="998" y="109"/>
                </a:lnTo>
                <a:lnTo>
                  <a:pt x="999" y="107"/>
                </a:lnTo>
                <a:lnTo>
                  <a:pt x="1005" y="104"/>
                </a:lnTo>
                <a:lnTo>
                  <a:pt x="1009" y="106"/>
                </a:lnTo>
                <a:lnTo>
                  <a:pt x="1022" y="103"/>
                </a:lnTo>
                <a:lnTo>
                  <a:pt x="1032" y="104"/>
                </a:lnTo>
                <a:lnTo>
                  <a:pt x="1042" y="104"/>
                </a:lnTo>
                <a:lnTo>
                  <a:pt x="1047" y="106"/>
                </a:lnTo>
                <a:lnTo>
                  <a:pt x="1050" y="108"/>
                </a:lnTo>
                <a:lnTo>
                  <a:pt x="1056" y="109"/>
                </a:lnTo>
                <a:lnTo>
                  <a:pt x="1061" y="109"/>
                </a:lnTo>
                <a:lnTo>
                  <a:pt x="1066" y="112"/>
                </a:lnTo>
                <a:lnTo>
                  <a:pt x="1086" y="122"/>
                </a:lnTo>
                <a:lnTo>
                  <a:pt x="1087" y="123"/>
                </a:lnTo>
                <a:lnTo>
                  <a:pt x="1093" y="126"/>
                </a:lnTo>
                <a:lnTo>
                  <a:pt x="1100" y="132"/>
                </a:lnTo>
                <a:lnTo>
                  <a:pt x="1107" y="134"/>
                </a:lnTo>
                <a:lnTo>
                  <a:pt x="1115" y="143"/>
                </a:lnTo>
                <a:lnTo>
                  <a:pt x="1127" y="149"/>
                </a:lnTo>
                <a:lnTo>
                  <a:pt x="1130" y="152"/>
                </a:lnTo>
                <a:lnTo>
                  <a:pt x="1133" y="157"/>
                </a:lnTo>
                <a:lnTo>
                  <a:pt x="1135" y="162"/>
                </a:lnTo>
                <a:lnTo>
                  <a:pt x="1135" y="163"/>
                </a:lnTo>
                <a:lnTo>
                  <a:pt x="1134" y="172"/>
                </a:lnTo>
                <a:lnTo>
                  <a:pt x="1134" y="174"/>
                </a:lnTo>
                <a:lnTo>
                  <a:pt x="1137" y="177"/>
                </a:lnTo>
                <a:lnTo>
                  <a:pt x="1144" y="181"/>
                </a:lnTo>
                <a:lnTo>
                  <a:pt x="1145" y="184"/>
                </a:lnTo>
                <a:lnTo>
                  <a:pt x="1169" y="194"/>
                </a:lnTo>
                <a:lnTo>
                  <a:pt x="1192" y="199"/>
                </a:lnTo>
                <a:lnTo>
                  <a:pt x="1218" y="219"/>
                </a:lnTo>
                <a:lnTo>
                  <a:pt x="1233" y="229"/>
                </a:lnTo>
                <a:lnTo>
                  <a:pt x="1232" y="229"/>
                </a:lnTo>
                <a:lnTo>
                  <a:pt x="1252" y="232"/>
                </a:lnTo>
                <a:lnTo>
                  <a:pt x="1270" y="229"/>
                </a:lnTo>
                <a:lnTo>
                  <a:pt x="1297" y="244"/>
                </a:lnTo>
                <a:lnTo>
                  <a:pt x="1302" y="258"/>
                </a:lnTo>
                <a:lnTo>
                  <a:pt x="1317" y="268"/>
                </a:lnTo>
                <a:lnTo>
                  <a:pt x="1338" y="284"/>
                </a:lnTo>
                <a:lnTo>
                  <a:pt x="1361" y="291"/>
                </a:lnTo>
                <a:lnTo>
                  <a:pt x="1377" y="296"/>
                </a:lnTo>
                <a:lnTo>
                  <a:pt x="1387" y="308"/>
                </a:lnTo>
                <a:lnTo>
                  <a:pt x="1407" y="319"/>
                </a:lnTo>
                <a:lnTo>
                  <a:pt x="1421" y="329"/>
                </a:lnTo>
                <a:lnTo>
                  <a:pt x="1417" y="338"/>
                </a:lnTo>
                <a:lnTo>
                  <a:pt x="1404" y="352"/>
                </a:lnTo>
                <a:lnTo>
                  <a:pt x="1411" y="367"/>
                </a:lnTo>
                <a:lnTo>
                  <a:pt x="1427" y="387"/>
                </a:lnTo>
                <a:lnTo>
                  <a:pt x="1451" y="402"/>
                </a:lnTo>
                <a:lnTo>
                  <a:pt x="1473" y="410"/>
                </a:lnTo>
                <a:lnTo>
                  <a:pt x="1498" y="413"/>
                </a:lnTo>
                <a:lnTo>
                  <a:pt x="1537" y="413"/>
                </a:lnTo>
                <a:lnTo>
                  <a:pt x="1546" y="420"/>
                </a:lnTo>
                <a:lnTo>
                  <a:pt x="1560" y="432"/>
                </a:lnTo>
                <a:lnTo>
                  <a:pt x="1583" y="439"/>
                </a:lnTo>
                <a:lnTo>
                  <a:pt x="1598" y="438"/>
                </a:lnTo>
                <a:lnTo>
                  <a:pt x="1610" y="438"/>
                </a:lnTo>
                <a:lnTo>
                  <a:pt x="1618" y="442"/>
                </a:lnTo>
                <a:lnTo>
                  <a:pt x="1627" y="450"/>
                </a:lnTo>
                <a:lnTo>
                  <a:pt x="1631" y="462"/>
                </a:lnTo>
                <a:lnTo>
                  <a:pt x="1634" y="477"/>
                </a:lnTo>
                <a:lnTo>
                  <a:pt x="1638" y="484"/>
                </a:lnTo>
                <a:lnTo>
                  <a:pt x="1641" y="497"/>
                </a:lnTo>
                <a:lnTo>
                  <a:pt x="1634" y="499"/>
                </a:lnTo>
                <a:lnTo>
                  <a:pt x="1620" y="495"/>
                </a:lnTo>
                <a:lnTo>
                  <a:pt x="1608" y="493"/>
                </a:lnTo>
                <a:lnTo>
                  <a:pt x="1598" y="497"/>
                </a:lnTo>
                <a:lnTo>
                  <a:pt x="1593" y="499"/>
                </a:lnTo>
                <a:lnTo>
                  <a:pt x="1600" y="500"/>
                </a:lnTo>
                <a:lnTo>
                  <a:pt x="1607" y="503"/>
                </a:lnTo>
                <a:lnTo>
                  <a:pt x="1613" y="507"/>
                </a:lnTo>
                <a:lnTo>
                  <a:pt x="1618" y="515"/>
                </a:lnTo>
                <a:lnTo>
                  <a:pt x="1624" y="519"/>
                </a:lnTo>
                <a:lnTo>
                  <a:pt x="1628" y="520"/>
                </a:lnTo>
                <a:lnTo>
                  <a:pt x="1640" y="520"/>
                </a:lnTo>
                <a:lnTo>
                  <a:pt x="1655" y="518"/>
                </a:lnTo>
                <a:lnTo>
                  <a:pt x="1677" y="512"/>
                </a:lnTo>
                <a:lnTo>
                  <a:pt x="1679" y="512"/>
                </a:lnTo>
                <a:lnTo>
                  <a:pt x="1679" y="513"/>
                </a:lnTo>
                <a:lnTo>
                  <a:pt x="1691" y="517"/>
                </a:lnTo>
                <a:lnTo>
                  <a:pt x="1699" y="518"/>
                </a:lnTo>
                <a:lnTo>
                  <a:pt x="1705" y="518"/>
                </a:lnTo>
                <a:lnTo>
                  <a:pt x="1714" y="517"/>
                </a:lnTo>
                <a:lnTo>
                  <a:pt x="1731" y="517"/>
                </a:lnTo>
                <a:lnTo>
                  <a:pt x="1735" y="515"/>
                </a:lnTo>
                <a:lnTo>
                  <a:pt x="1748" y="509"/>
                </a:lnTo>
                <a:lnTo>
                  <a:pt x="1756" y="507"/>
                </a:lnTo>
                <a:lnTo>
                  <a:pt x="1765" y="505"/>
                </a:lnTo>
                <a:lnTo>
                  <a:pt x="1770" y="504"/>
                </a:lnTo>
                <a:lnTo>
                  <a:pt x="1775" y="505"/>
                </a:lnTo>
                <a:lnTo>
                  <a:pt x="1777" y="507"/>
                </a:lnTo>
                <a:lnTo>
                  <a:pt x="1779" y="509"/>
                </a:lnTo>
                <a:lnTo>
                  <a:pt x="1770" y="515"/>
                </a:lnTo>
                <a:lnTo>
                  <a:pt x="1783" y="515"/>
                </a:lnTo>
                <a:lnTo>
                  <a:pt x="1787" y="517"/>
                </a:lnTo>
                <a:lnTo>
                  <a:pt x="1799" y="517"/>
                </a:lnTo>
                <a:lnTo>
                  <a:pt x="1803" y="515"/>
                </a:lnTo>
                <a:lnTo>
                  <a:pt x="1807" y="514"/>
                </a:lnTo>
                <a:lnTo>
                  <a:pt x="1812" y="512"/>
                </a:lnTo>
                <a:lnTo>
                  <a:pt x="1816" y="508"/>
                </a:lnTo>
                <a:lnTo>
                  <a:pt x="1819" y="504"/>
                </a:lnTo>
                <a:lnTo>
                  <a:pt x="1816" y="497"/>
                </a:lnTo>
                <a:lnTo>
                  <a:pt x="1816" y="493"/>
                </a:lnTo>
                <a:lnTo>
                  <a:pt x="1817" y="490"/>
                </a:lnTo>
                <a:lnTo>
                  <a:pt x="1817" y="489"/>
                </a:lnTo>
                <a:lnTo>
                  <a:pt x="1819" y="488"/>
                </a:lnTo>
                <a:lnTo>
                  <a:pt x="1821" y="487"/>
                </a:lnTo>
                <a:lnTo>
                  <a:pt x="1826" y="484"/>
                </a:lnTo>
                <a:lnTo>
                  <a:pt x="1833" y="483"/>
                </a:lnTo>
                <a:lnTo>
                  <a:pt x="1843" y="483"/>
                </a:lnTo>
                <a:lnTo>
                  <a:pt x="1848" y="484"/>
                </a:lnTo>
                <a:lnTo>
                  <a:pt x="1853" y="485"/>
                </a:lnTo>
                <a:lnTo>
                  <a:pt x="1861" y="490"/>
                </a:lnTo>
                <a:lnTo>
                  <a:pt x="1863" y="492"/>
                </a:lnTo>
                <a:lnTo>
                  <a:pt x="1868" y="493"/>
                </a:lnTo>
                <a:lnTo>
                  <a:pt x="1875" y="494"/>
                </a:lnTo>
                <a:lnTo>
                  <a:pt x="1878" y="494"/>
                </a:lnTo>
                <a:lnTo>
                  <a:pt x="1883" y="490"/>
                </a:lnTo>
                <a:lnTo>
                  <a:pt x="1885" y="485"/>
                </a:lnTo>
                <a:lnTo>
                  <a:pt x="1884" y="484"/>
                </a:lnTo>
                <a:lnTo>
                  <a:pt x="1890" y="468"/>
                </a:lnTo>
                <a:lnTo>
                  <a:pt x="1890" y="467"/>
                </a:lnTo>
                <a:lnTo>
                  <a:pt x="1895" y="459"/>
                </a:lnTo>
                <a:lnTo>
                  <a:pt x="1900" y="458"/>
                </a:lnTo>
                <a:lnTo>
                  <a:pt x="1905" y="457"/>
                </a:lnTo>
                <a:lnTo>
                  <a:pt x="1907" y="455"/>
                </a:lnTo>
                <a:lnTo>
                  <a:pt x="1915" y="453"/>
                </a:lnTo>
                <a:lnTo>
                  <a:pt x="1931" y="447"/>
                </a:lnTo>
                <a:lnTo>
                  <a:pt x="1938" y="443"/>
                </a:lnTo>
                <a:lnTo>
                  <a:pt x="1946" y="440"/>
                </a:lnTo>
                <a:lnTo>
                  <a:pt x="1961" y="433"/>
                </a:lnTo>
                <a:lnTo>
                  <a:pt x="1962" y="433"/>
                </a:lnTo>
                <a:lnTo>
                  <a:pt x="1973" y="428"/>
                </a:lnTo>
                <a:lnTo>
                  <a:pt x="1975" y="425"/>
                </a:lnTo>
                <a:lnTo>
                  <a:pt x="1976" y="425"/>
                </a:lnTo>
                <a:lnTo>
                  <a:pt x="1978" y="423"/>
                </a:lnTo>
                <a:lnTo>
                  <a:pt x="1981" y="422"/>
                </a:lnTo>
                <a:lnTo>
                  <a:pt x="1988" y="419"/>
                </a:lnTo>
                <a:lnTo>
                  <a:pt x="1995" y="419"/>
                </a:lnTo>
                <a:lnTo>
                  <a:pt x="2006" y="417"/>
                </a:lnTo>
                <a:lnTo>
                  <a:pt x="2018" y="413"/>
                </a:lnTo>
                <a:lnTo>
                  <a:pt x="2022" y="412"/>
                </a:lnTo>
                <a:lnTo>
                  <a:pt x="2022" y="410"/>
                </a:lnTo>
                <a:lnTo>
                  <a:pt x="2040" y="402"/>
                </a:lnTo>
                <a:lnTo>
                  <a:pt x="2050" y="394"/>
                </a:lnTo>
                <a:lnTo>
                  <a:pt x="2057" y="388"/>
                </a:lnTo>
                <a:lnTo>
                  <a:pt x="2060" y="384"/>
                </a:lnTo>
                <a:lnTo>
                  <a:pt x="2060" y="383"/>
                </a:lnTo>
                <a:lnTo>
                  <a:pt x="2067" y="378"/>
                </a:lnTo>
                <a:lnTo>
                  <a:pt x="2070" y="377"/>
                </a:lnTo>
                <a:lnTo>
                  <a:pt x="2096" y="370"/>
                </a:lnTo>
                <a:lnTo>
                  <a:pt x="2103" y="368"/>
                </a:lnTo>
                <a:lnTo>
                  <a:pt x="2117" y="368"/>
                </a:lnTo>
                <a:lnTo>
                  <a:pt x="2123" y="369"/>
                </a:lnTo>
                <a:lnTo>
                  <a:pt x="2130" y="373"/>
                </a:lnTo>
                <a:lnTo>
                  <a:pt x="2131" y="374"/>
                </a:lnTo>
                <a:lnTo>
                  <a:pt x="2152" y="378"/>
                </a:lnTo>
                <a:lnTo>
                  <a:pt x="2158" y="378"/>
                </a:lnTo>
                <a:lnTo>
                  <a:pt x="2175" y="374"/>
                </a:lnTo>
                <a:lnTo>
                  <a:pt x="2192" y="370"/>
                </a:lnTo>
                <a:lnTo>
                  <a:pt x="2195" y="370"/>
                </a:lnTo>
                <a:lnTo>
                  <a:pt x="2206" y="368"/>
                </a:lnTo>
                <a:lnTo>
                  <a:pt x="2233" y="368"/>
                </a:lnTo>
                <a:lnTo>
                  <a:pt x="2246" y="372"/>
                </a:lnTo>
                <a:lnTo>
                  <a:pt x="2252" y="373"/>
                </a:lnTo>
                <a:lnTo>
                  <a:pt x="2253" y="372"/>
                </a:lnTo>
                <a:lnTo>
                  <a:pt x="2256" y="370"/>
                </a:lnTo>
                <a:lnTo>
                  <a:pt x="2258" y="369"/>
                </a:lnTo>
                <a:lnTo>
                  <a:pt x="2262" y="366"/>
                </a:lnTo>
                <a:lnTo>
                  <a:pt x="2265" y="361"/>
                </a:lnTo>
                <a:lnTo>
                  <a:pt x="2266" y="357"/>
                </a:lnTo>
                <a:lnTo>
                  <a:pt x="2270" y="356"/>
                </a:lnTo>
                <a:lnTo>
                  <a:pt x="2287" y="356"/>
                </a:lnTo>
                <a:lnTo>
                  <a:pt x="2295" y="357"/>
                </a:lnTo>
                <a:lnTo>
                  <a:pt x="2302" y="357"/>
                </a:lnTo>
                <a:lnTo>
                  <a:pt x="2310" y="356"/>
                </a:lnTo>
                <a:lnTo>
                  <a:pt x="2313" y="357"/>
                </a:lnTo>
                <a:lnTo>
                  <a:pt x="2316" y="358"/>
                </a:lnTo>
                <a:lnTo>
                  <a:pt x="2319" y="368"/>
                </a:lnTo>
                <a:lnTo>
                  <a:pt x="2320" y="380"/>
                </a:lnTo>
                <a:lnTo>
                  <a:pt x="2320" y="387"/>
                </a:lnTo>
                <a:lnTo>
                  <a:pt x="2324" y="389"/>
                </a:lnTo>
                <a:lnTo>
                  <a:pt x="2327" y="392"/>
                </a:lnTo>
                <a:lnTo>
                  <a:pt x="2334" y="392"/>
                </a:lnTo>
                <a:lnTo>
                  <a:pt x="2339" y="389"/>
                </a:lnTo>
                <a:lnTo>
                  <a:pt x="2343" y="388"/>
                </a:lnTo>
                <a:lnTo>
                  <a:pt x="2349" y="388"/>
                </a:lnTo>
                <a:lnTo>
                  <a:pt x="2358" y="395"/>
                </a:lnTo>
                <a:lnTo>
                  <a:pt x="2361" y="397"/>
                </a:lnTo>
                <a:lnTo>
                  <a:pt x="2363" y="398"/>
                </a:lnTo>
                <a:lnTo>
                  <a:pt x="2377" y="410"/>
                </a:lnTo>
                <a:lnTo>
                  <a:pt x="2385" y="419"/>
                </a:lnTo>
                <a:lnTo>
                  <a:pt x="2388" y="424"/>
                </a:lnTo>
                <a:lnTo>
                  <a:pt x="2390" y="429"/>
                </a:lnTo>
                <a:lnTo>
                  <a:pt x="2391" y="433"/>
                </a:lnTo>
                <a:lnTo>
                  <a:pt x="2394" y="445"/>
                </a:lnTo>
                <a:lnTo>
                  <a:pt x="2397" y="449"/>
                </a:lnTo>
                <a:lnTo>
                  <a:pt x="2398" y="452"/>
                </a:lnTo>
                <a:lnTo>
                  <a:pt x="2401" y="455"/>
                </a:lnTo>
                <a:lnTo>
                  <a:pt x="2410" y="459"/>
                </a:lnTo>
                <a:lnTo>
                  <a:pt x="2417" y="460"/>
                </a:lnTo>
                <a:lnTo>
                  <a:pt x="2422" y="462"/>
                </a:lnTo>
                <a:lnTo>
                  <a:pt x="2435" y="462"/>
                </a:lnTo>
                <a:lnTo>
                  <a:pt x="2438" y="463"/>
                </a:lnTo>
                <a:lnTo>
                  <a:pt x="2441" y="467"/>
                </a:lnTo>
                <a:lnTo>
                  <a:pt x="2445" y="472"/>
                </a:lnTo>
                <a:lnTo>
                  <a:pt x="2447" y="475"/>
                </a:lnTo>
                <a:lnTo>
                  <a:pt x="2449" y="480"/>
                </a:lnTo>
                <a:lnTo>
                  <a:pt x="2452" y="483"/>
                </a:lnTo>
                <a:lnTo>
                  <a:pt x="2452" y="483"/>
                </a:lnTo>
                <a:lnTo>
                  <a:pt x="2459" y="484"/>
                </a:lnTo>
                <a:lnTo>
                  <a:pt x="2464" y="484"/>
                </a:lnTo>
                <a:lnTo>
                  <a:pt x="2478" y="480"/>
                </a:lnTo>
                <a:lnTo>
                  <a:pt x="2481" y="479"/>
                </a:lnTo>
                <a:lnTo>
                  <a:pt x="2483" y="480"/>
                </a:lnTo>
                <a:lnTo>
                  <a:pt x="2486" y="483"/>
                </a:lnTo>
                <a:lnTo>
                  <a:pt x="2491" y="488"/>
                </a:lnTo>
                <a:lnTo>
                  <a:pt x="2492" y="493"/>
                </a:lnTo>
                <a:lnTo>
                  <a:pt x="2493" y="493"/>
                </a:lnTo>
                <a:lnTo>
                  <a:pt x="2496" y="502"/>
                </a:lnTo>
                <a:lnTo>
                  <a:pt x="2496" y="505"/>
                </a:lnTo>
                <a:lnTo>
                  <a:pt x="2499" y="508"/>
                </a:lnTo>
                <a:lnTo>
                  <a:pt x="2505" y="520"/>
                </a:lnTo>
                <a:lnTo>
                  <a:pt x="2515" y="535"/>
                </a:lnTo>
                <a:lnTo>
                  <a:pt x="2520" y="539"/>
                </a:lnTo>
                <a:lnTo>
                  <a:pt x="2525" y="539"/>
                </a:lnTo>
                <a:lnTo>
                  <a:pt x="2543" y="534"/>
                </a:lnTo>
                <a:lnTo>
                  <a:pt x="2549" y="532"/>
                </a:lnTo>
                <a:lnTo>
                  <a:pt x="2550" y="529"/>
                </a:lnTo>
                <a:lnTo>
                  <a:pt x="2552" y="527"/>
                </a:lnTo>
                <a:lnTo>
                  <a:pt x="2552" y="520"/>
                </a:lnTo>
                <a:lnTo>
                  <a:pt x="2553" y="518"/>
                </a:lnTo>
                <a:lnTo>
                  <a:pt x="2567" y="512"/>
                </a:lnTo>
                <a:lnTo>
                  <a:pt x="2569" y="510"/>
                </a:lnTo>
                <a:lnTo>
                  <a:pt x="2570" y="509"/>
                </a:lnTo>
                <a:lnTo>
                  <a:pt x="2570" y="497"/>
                </a:lnTo>
                <a:lnTo>
                  <a:pt x="2572" y="495"/>
                </a:lnTo>
                <a:lnTo>
                  <a:pt x="2573" y="494"/>
                </a:lnTo>
                <a:lnTo>
                  <a:pt x="2576" y="493"/>
                </a:lnTo>
                <a:lnTo>
                  <a:pt x="2584" y="495"/>
                </a:lnTo>
                <a:lnTo>
                  <a:pt x="2590" y="497"/>
                </a:lnTo>
                <a:lnTo>
                  <a:pt x="2599" y="500"/>
                </a:lnTo>
                <a:lnTo>
                  <a:pt x="2604" y="503"/>
                </a:lnTo>
                <a:lnTo>
                  <a:pt x="2614" y="512"/>
                </a:lnTo>
                <a:lnTo>
                  <a:pt x="2616" y="513"/>
                </a:lnTo>
                <a:lnTo>
                  <a:pt x="2620" y="518"/>
                </a:lnTo>
                <a:lnTo>
                  <a:pt x="2623" y="522"/>
                </a:lnTo>
                <a:lnTo>
                  <a:pt x="2624" y="525"/>
                </a:lnTo>
                <a:lnTo>
                  <a:pt x="2624" y="529"/>
                </a:lnTo>
                <a:lnTo>
                  <a:pt x="2621" y="535"/>
                </a:lnTo>
              </a:path>
            </a:pathLst>
          </a:custGeom>
          <a:solidFill>
            <a:srgbClr val="E30177"/>
          </a:solidFill>
          <a:ln w="3175">
            <a:solidFill>
              <a:srgbClr val="001762"/>
            </a:solidFill>
            <a:prstDash val="solid"/>
            <a:round/>
            <a:headEnd/>
            <a:tailEnd/>
          </a:ln>
        </p:spPr>
        <p:txBody>
          <a:bodyPr/>
          <a:lstStyle/>
          <a:p>
            <a:endParaRPr lang="en-US"/>
          </a:p>
        </p:txBody>
      </p:sp>
      <p:sp>
        <p:nvSpPr>
          <p:cNvPr id="326801" name="Freeform 145"/>
          <p:cNvSpPr>
            <a:spLocks noEditPoints="1"/>
          </p:cNvSpPr>
          <p:nvPr/>
        </p:nvSpPr>
        <p:spPr bwMode="auto">
          <a:xfrm>
            <a:off x="2862265" y="1540669"/>
            <a:ext cx="592137" cy="446485"/>
          </a:xfrm>
          <a:custGeom>
            <a:avLst/>
            <a:gdLst/>
            <a:ahLst/>
            <a:cxnLst>
              <a:cxn ang="0">
                <a:pos x="971" y="266"/>
              </a:cxn>
              <a:cxn ang="0">
                <a:pos x="921" y="317"/>
              </a:cxn>
              <a:cxn ang="0">
                <a:pos x="901" y="393"/>
              </a:cxn>
              <a:cxn ang="0">
                <a:pos x="902" y="497"/>
              </a:cxn>
              <a:cxn ang="0">
                <a:pos x="921" y="617"/>
              </a:cxn>
              <a:cxn ang="0">
                <a:pos x="904" y="659"/>
              </a:cxn>
              <a:cxn ang="0">
                <a:pos x="843" y="669"/>
              </a:cxn>
              <a:cxn ang="0">
                <a:pos x="817" y="732"/>
              </a:cxn>
              <a:cxn ang="0">
                <a:pos x="834" y="771"/>
              </a:cxn>
              <a:cxn ang="0">
                <a:pos x="895" y="778"/>
              </a:cxn>
              <a:cxn ang="0">
                <a:pos x="935" y="781"/>
              </a:cxn>
              <a:cxn ang="0">
                <a:pos x="1003" y="779"/>
              </a:cxn>
              <a:cxn ang="0">
                <a:pos x="1032" y="840"/>
              </a:cxn>
              <a:cxn ang="0">
                <a:pos x="1030" y="895"/>
              </a:cxn>
              <a:cxn ang="0">
                <a:pos x="1027" y="947"/>
              </a:cxn>
              <a:cxn ang="0">
                <a:pos x="959" y="982"/>
              </a:cxn>
              <a:cxn ang="0">
                <a:pos x="902" y="994"/>
              </a:cxn>
              <a:cxn ang="0">
                <a:pos x="844" y="1030"/>
              </a:cxn>
              <a:cxn ang="0">
                <a:pos x="827" y="970"/>
              </a:cxn>
              <a:cxn ang="0">
                <a:pos x="773" y="873"/>
              </a:cxn>
              <a:cxn ang="0">
                <a:pos x="699" y="947"/>
              </a:cxn>
              <a:cxn ang="0">
                <a:pos x="633" y="892"/>
              </a:cxn>
              <a:cxn ang="0">
                <a:pos x="607" y="918"/>
              </a:cxn>
              <a:cxn ang="0">
                <a:pos x="589" y="988"/>
              </a:cxn>
              <a:cxn ang="0">
                <a:pos x="508" y="973"/>
              </a:cxn>
              <a:cxn ang="0">
                <a:pos x="522" y="910"/>
              </a:cxn>
              <a:cxn ang="0">
                <a:pos x="540" y="884"/>
              </a:cxn>
              <a:cxn ang="0">
                <a:pos x="434" y="806"/>
              </a:cxn>
              <a:cxn ang="0">
                <a:pos x="366" y="733"/>
              </a:cxn>
              <a:cxn ang="0">
                <a:pos x="346" y="643"/>
              </a:cxn>
              <a:cxn ang="0">
                <a:pos x="313" y="553"/>
              </a:cxn>
              <a:cxn ang="0">
                <a:pos x="242" y="541"/>
              </a:cxn>
              <a:cxn ang="0">
                <a:pos x="140" y="501"/>
              </a:cxn>
              <a:cxn ang="0">
                <a:pos x="47" y="471"/>
              </a:cxn>
              <a:cxn ang="0">
                <a:pos x="8" y="362"/>
              </a:cxn>
              <a:cxn ang="0">
                <a:pos x="91" y="313"/>
              </a:cxn>
              <a:cxn ang="0">
                <a:pos x="184" y="345"/>
              </a:cxn>
              <a:cxn ang="0">
                <a:pos x="219" y="367"/>
              </a:cxn>
              <a:cxn ang="0">
                <a:pos x="250" y="388"/>
              </a:cxn>
              <a:cxn ang="0">
                <a:pos x="266" y="447"/>
              </a:cxn>
              <a:cxn ang="0">
                <a:pos x="310" y="396"/>
              </a:cxn>
              <a:cxn ang="0">
                <a:pos x="366" y="375"/>
              </a:cxn>
              <a:cxn ang="0">
                <a:pos x="442" y="361"/>
              </a:cxn>
              <a:cxn ang="0">
                <a:pos x="502" y="387"/>
              </a:cxn>
              <a:cxn ang="0">
                <a:pos x="567" y="361"/>
              </a:cxn>
              <a:cxn ang="0">
                <a:pos x="597" y="336"/>
              </a:cxn>
              <a:cxn ang="0">
                <a:pos x="598" y="287"/>
              </a:cxn>
              <a:cxn ang="0">
                <a:pos x="606" y="255"/>
              </a:cxn>
              <a:cxn ang="0">
                <a:pos x="654" y="262"/>
              </a:cxn>
              <a:cxn ang="0">
                <a:pos x="682" y="267"/>
              </a:cxn>
              <a:cxn ang="0">
                <a:pos x="746" y="241"/>
              </a:cxn>
              <a:cxn ang="0">
                <a:pos x="745" y="206"/>
              </a:cxn>
              <a:cxn ang="0">
                <a:pos x="787" y="160"/>
              </a:cxn>
              <a:cxn ang="0">
                <a:pos x="836" y="147"/>
              </a:cxn>
              <a:cxn ang="0">
                <a:pos x="834" y="100"/>
              </a:cxn>
              <a:cxn ang="0">
                <a:pos x="814" y="55"/>
              </a:cxn>
              <a:cxn ang="0">
                <a:pos x="789" y="8"/>
              </a:cxn>
              <a:cxn ang="0">
                <a:pos x="847" y="34"/>
              </a:cxn>
              <a:cxn ang="0">
                <a:pos x="907" y="70"/>
              </a:cxn>
              <a:cxn ang="0">
                <a:pos x="928" y="131"/>
              </a:cxn>
              <a:cxn ang="0">
                <a:pos x="988" y="160"/>
              </a:cxn>
              <a:cxn ang="0">
                <a:pos x="1039" y="164"/>
              </a:cxn>
              <a:cxn ang="0">
                <a:pos x="620" y="778"/>
              </a:cxn>
            </a:cxnLst>
            <a:rect l="0" t="0" r="r" b="b"/>
            <a:pathLst>
              <a:path w="1063" h="1043">
                <a:moveTo>
                  <a:pt x="1056" y="185"/>
                </a:moveTo>
                <a:lnTo>
                  <a:pt x="1052" y="191"/>
                </a:lnTo>
                <a:lnTo>
                  <a:pt x="1043" y="197"/>
                </a:lnTo>
                <a:lnTo>
                  <a:pt x="1039" y="201"/>
                </a:lnTo>
                <a:lnTo>
                  <a:pt x="1035" y="209"/>
                </a:lnTo>
                <a:lnTo>
                  <a:pt x="1029" y="215"/>
                </a:lnTo>
                <a:lnTo>
                  <a:pt x="1019" y="221"/>
                </a:lnTo>
                <a:lnTo>
                  <a:pt x="1012" y="227"/>
                </a:lnTo>
                <a:lnTo>
                  <a:pt x="1003" y="235"/>
                </a:lnTo>
                <a:lnTo>
                  <a:pt x="1003" y="241"/>
                </a:lnTo>
                <a:lnTo>
                  <a:pt x="999" y="250"/>
                </a:lnTo>
                <a:lnTo>
                  <a:pt x="989" y="252"/>
                </a:lnTo>
                <a:lnTo>
                  <a:pt x="979" y="259"/>
                </a:lnTo>
                <a:lnTo>
                  <a:pt x="971" y="266"/>
                </a:lnTo>
                <a:lnTo>
                  <a:pt x="962" y="269"/>
                </a:lnTo>
                <a:lnTo>
                  <a:pt x="949" y="270"/>
                </a:lnTo>
                <a:lnTo>
                  <a:pt x="949" y="279"/>
                </a:lnTo>
                <a:lnTo>
                  <a:pt x="947" y="287"/>
                </a:lnTo>
                <a:lnTo>
                  <a:pt x="944" y="296"/>
                </a:lnTo>
                <a:lnTo>
                  <a:pt x="935" y="301"/>
                </a:lnTo>
                <a:lnTo>
                  <a:pt x="929" y="303"/>
                </a:lnTo>
                <a:lnTo>
                  <a:pt x="927" y="307"/>
                </a:lnTo>
                <a:lnTo>
                  <a:pt x="927" y="308"/>
                </a:lnTo>
                <a:lnTo>
                  <a:pt x="927" y="307"/>
                </a:lnTo>
                <a:lnTo>
                  <a:pt x="924" y="305"/>
                </a:lnTo>
                <a:lnTo>
                  <a:pt x="927" y="308"/>
                </a:lnTo>
                <a:lnTo>
                  <a:pt x="924" y="312"/>
                </a:lnTo>
                <a:lnTo>
                  <a:pt x="921" y="317"/>
                </a:lnTo>
                <a:lnTo>
                  <a:pt x="920" y="322"/>
                </a:lnTo>
                <a:lnTo>
                  <a:pt x="918" y="328"/>
                </a:lnTo>
                <a:lnTo>
                  <a:pt x="918" y="333"/>
                </a:lnTo>
                <a:lnTo>
                  <a:pt x="917" y="338"/>
                </a:lnTo>
                <a:lnTo>
                  <a:pt x="915" y="345"/>
                </a:lnTo>
                <a:lnTo>
                  <a:pt x="917" y="350"/>
                </a:lnTo>
                <a:lnTo>
                  <a:pt x="914" y="356"/>
                </a:lnTo>
                <a:lnTo>
                  <a:pt x="911" y="363"/>
                </a:lnTo>
                <a:lnTo>
                  <a:pt x="905" y="367"/>
                </a:lnTo>
                <a:lnTo>
                  <a:pt x="905" y="373"/>
                </a:lnTo>
                <a:lnTo>
                  <a:pt x="904" y="380"/>
                </a:lnTo>
                <a:lnTo>
                  <a:pt x="907" y="385"/>
                </a:lnTo>
                <a:lnTo>
                  <a:pt x="902" y="388"/>
                </a:lnTo>
                <a:lnTo>
                  <a:pt x="901" y="393"/>
                </a:lnTo>
                <a:lnTo>
                  <a:pt x="897" y="400"/>
                </a:lnTo>
                <a:lnTo>
                  <a:pt x="895" y="406"/>
                </a:lnTo>
                <a:lnTo>
                  <a:pt x="893" y="413"/>
                </a:lnTo>
                <a:lnTo>
                  <a:pt x="894" y="423"/>
                </a:lnTo>
                <a:lnTo>
                  <a:pt x="897" y="431"/>
                </a:lnTo>
                <a:lnTo>
                  <a:pt x="897" y="437"/>
                </a:lnTo>
                <a:lnTo>
                  <a:pt x="898" y="446"/>
                </a:lnTo>
                <a:lnTo>
                  <a:pt x="901" y="456"/>
                </a:lnTo>
                <a:lnTo>
                  <a:pt x="902" y="466"/>
                </a:lnTo>
                <a:lnTo>
                  <a:pt x="905" y="473"/>
                </a:lnTo>
                <a:lnTo>
                  <a:pt x="905" y="480"/>
                </a:lnTo>
                <a:lnTo>
                  <a:pt x="902" y="485"/>
                </a:lnTo>
                <a:lnTo>
                  <a:pt x="904" y="490"/>
                </a:lnTo>
                <a:lnTo>
                  <a:pt x="902" y="497"/>
                </a:lnTo>
                <a:lnTo>
                  <a:pt x="902" y="506"/>
                </a:lnTo>
                <a:lnTo>
                  <a:pt x="904" y="512"/>
                </a:lnTo>
                <a:lnTo>
                  <a:pt x="902" y="517"/>
                </a:lnTo>
                <a:lnTo>
                  <a:pt x="904" y="526"/>
                </a:lnTo>
                <a:lnTo>
                  <a:pt x="904" y="535"/>
                </a:lnTo>
                <a:lnTo>
                  <a:pt x="905" y="542"/>
                </a:lnTo>
                <a:lnTo>
                  <a:pt x="905" y="550"/>
                </a:lnTo>
                <a:lnTo>
                  <a:pt x="902" y="572"/>
                </a:lnTo>
                <a:lnTo>
                  <a:pt x="902" y="578"/>
                </a:lnTo>
                <a:lnTo>
                  <a:pt x="908" y="587"/>
                </a:lnTo>
                <a:lnTo>
                  <a:pt x="914" y="594"/>
                </a:lnTo>
                <a:lnTo>
                  <a:pt x="920" y="602"/>
                </a:lnTo>
                <a:lnTo>
                  <a:pt x="922" y="609"/>
                </a:lnTo>
                <a:lnTo>
                  <a:pt x="921" y="617"/>
                </a:lnTo>
                <a:lnTo>
                  <a:pt x="922" y="624"/>
                </a:lnTo>
                <a:lnTo>
                  <a:pt x="922" y="633"/>
                </a:lnTo>
                <a:lnTo>
                  <a:pt x="921" y="638"/>
                </a:lnTo>
                <a:lnTo>
                  <a:pt x="921" y="643"/>
                </a:lnTo>
                <a:lnTo>
                  <a:pt x="924" y="647"/>
                </a:lnTo>
                <a:lnTo>
                  <a:pt x="944" y="646"/>
                </a:lnTo>
                <a:lnTo>
                  <a:pt x="938" y="648"/>
                </a:lnTo>
                <a:lnTo>
                  <a:pt x="937" y="652"/>
                </a:lnTo>
                <a:lnTo>
                  <a:pt x="939" y="656"/>
                </a:lnTo>
                <a:lnTo>
                  <a:pt x="921" y="656"/>
                </a:lnTo>
                <a:lnTo>
                  <a:pt x="917" y="658"/>
                </a:lnTo>
                <a:lnTo>
                  <a:pt x="910" y="662"/>
                </a:lnTo>
                <a:lnTo>
                  <a:pt x="905" y="663"/>
                </a:lnTo>
                <a:lnTo>
                  <a:pt x="904" y="659"/>
                </a:lnTo>
                <a:lnTo>
                  <a:pt x="902" y="657"/>
                </a:lnTo>
                <a:lnTo>
                  <a:pt x="900" y="657"/>
                </a:lnTo>
                <a:lnTo>
                  <a:pt x="895" y="656"/>
                </a:lnTo>
                <a:lnTo>
                  <a:pt x="890" y="653"/>
                </a:lnTo>
                <a:lnTo>
                  <a:pt x="885" y="654"/>
                </a:lnTo>
                <a:lnTo>
                  <a:pt x="881" y="656"/>
                </a:lnTo>
                <a:lnTo>
                  <a:pt x="878" y="656"/>
                </a:lnTo>
                <a:lnTo>
                  <a:pt x="874" y="662"/>
                </a:lnTo>
                <a:lnTo>
                  <a:pt x="871" y="666"/>
                </a:lnTo>
                <a:lnTo>
                  <a:pt x="861" y="666"/>
                </a:lnTo>
                <a:lnTo>
                  <a:pt x="854" y="667"/>
                </a:lnTo>
                <a:lnTo>
                  <a:pt x="850" y="669"/>
                </a:lnTo>
                <a:lnTo>
                  <a:pt x="846" y="671"/>
                </a:lnTo>
                <a:lnTo>
                  <a:pt x="843" y="669"/>
                </a:lnTo>
                <a:lnTo>
                  <a:pt x="840" y="671"/>
                </a:lnTo>
                <a:lnTo>
                  <a:pt x="836" y="674"/>
                </a:lnTo>
                <a:lnTo>
                  <a:pt x="836" y="689"/>
                </a:lnTo>
                <a:lnTo>
                  <a:pt x="837" y="694"/>
                </a:lnTo>
                <a:lnTo>
                  <a:pt x="837" y="699"/>
                </a:lnTo>
                <a:lnTo>
                  <a:pt x="836" y="704"/>
                </a:lnTo>
                <a:lnTo>
                  <a:pt x="836" y="704"/>
                </a:lnTo>
                <a:lnTo>
                  <a:pt x="837" y="709"/>
                </a:lnTo>
                <a:lnTo>
                  <a:pt x="836" y="716"/>
                </a:lnTo>
                <a:lnTo>
                  <a:pt x="831" y="718"/>
                </a:lnTo>
                <a:lnTo>
                  <a:pt x="827" y="721"/>
                </a:lnTo>
                <a:lnTo>
                  <a:pt x="826" y="728"/>
                </a:lnTo>
                <a:lnTo>
                  <a:pt x="823" y="731"/>
                </a:lnTo>
                <a:lnTo>
                  <a:pt x="817" y="732"/>
                </a:lnTo>
                <a:lnTo>
                  <a:pt x="813" y="734"/>
                </a:lnTo>
                <a:lnTo>
                  <a:pt x="809" y="737"/>
                </a:lnTo>
                <a:lnTo>
                  <a:pt x="807" y="742"/>
                </a:lnTo>
                <a:lnTo>
                  <a:pt x="802" y="744"/>
                </a:lnTo>
                <a:lnTo>
                  <a:pt x="797" y="747"/>
                </a:lnTo>
                <a:lnTo>
                  <a:pt x="796" y="752"/>
                </a:lnTo>
                <a:lnTo>
                  <a:pt x="799" y="758"/>
                </a:lnTo>
                <a:lnTo>
                  <a:pt x="803" y="759"/>
                </a:lnTo>
                <a:lnTo>
                  <a:pt x="804" y="759"/>
                </a:lnTo>
                <a:lnTo>
                  <a:pt x="806" y="767"/>
                </a:lnTo>
                <a:lnTo>
                  <a:pt x="809" y="773"/>
                </a:lnTo>
                <a:lnTo>
                  <a:pt x="813" y="773"/>
                </a:lnTo>
                <a:lnTo>
                  <a:pt x="819" y="771"/>
                </a:lnTo>
                <a:lnTo>
                  <a:pt x="834" y="771"/>
                </a:lnTo>
                <a:lnTo>
                  <a:pt x="841" y="768"/>
                </a:lnTo>
                <a:lnTo>
                  <a:pt x="850" y="766"/>
                </a:lnTo>
                <a:lnTo>
                  <a:pt x="856" y="766"/>
                </a:lnTo>
                <a:lnTo>
                  <a:pt x="856" y="763"/>
                </a:lnTo>
                <a:lnTo>
                  <a:pt x="853" y="761"/>
                </a:lnTo>
                <a:lnTo>
                  <a:pt x="851" y="759"/>
                </a:lnTo>
                <a:lnTo>
                  <a:pt x="858" y="761"/>
                </a:lnTo>
                <a:lnTo>
                  <a:pt x="866" y="763"/>
                </a:lnTo>
                <a:lnTo>
                  <a:pt x="871" y="766"/>
                </a:lnTo>
                <a:lnTo>
                  <a:pt x="878" y="767"/>
                </a:lnTo>
                <a:lnTo>
                  <a:pt x="884" y="767"/>
                </a:lnTo>
                <a:lnTo>
                  <a:pt x="887" y="771"/>
                </a:lnTo>
                <a:lnTo>
                  <a:pt x="893" y="774"/>
                </a:lnTo>
                <a:lnTo>
                  <a:pt x="895" y="778"/>
                </a:lnTo>
                <a:lnTo>
                  <a:pt x="895" y="784"/>
                </a:lnTo>
                <a:lnTo>
                  <a:pt x="898" y="788"/>
                </a:lnTo>
                <a:lnTo>
                  <a:pt x="901" y="791"/>
                </a:lnTo>
                <a:lnTo>
                  <a:pt x="907" y="796"/>
                </a:lnTo>
                <a:lnTo>
                  <a:pt x="911" y="799"/>
                </a:lnTo>
                <a:lnTo>
                  <a:pt x="912" y="799"/>
                </a:lnTo>
                <a:lnTo>
                  <a:pt x="917" y="801"/>
                </a:lnTo>
                <a:lnTo>
                  <a:pt x="924" y="799"/>
                </a:lnTo>
                <a:lnTo>
                  <a:pt x="932" y="797"/>
                </a:lnTo>
                <a:lnTo>
                  <a:pt x="938" y="794"/>
                </a:lnTo>
                <a:lnTo>
                  <a:pt x="939" y="793"/>
                </a:lnTo>
                <a:lnTo>
                  <a:pt x="939" y="788"/>
                </a:lnTo>
                <a:lnTo>
                  <a:pt x="937" y="786"/>
                </a:lnTo>
                <a:lnTo>
                  <a:pt x="935" y="781"/>
                </a:lnTo>
                <a:lnTo>
                  <a:pt x="939" y="778"/>
                </a:lnTo>
                <a:lnTo>
                  <a:pt x="944" y="776"/>
                </a:lnTo>
                <a:lnTo>
                  <a:pt x="949" y="774"/>
                </a:lnTo>
                <a:lnTo>
                  <a:pt x="956" y="773"/>
                </a:lnTo>
                <a:lnTo>
                  <a:pt x="965" y="772"/>
                </a:lnTo>
                <a:lnTo>
                  <a:pt x="969" y="769"/>
                </a:lnTo>
                <a:lnTo>
                  <a:pt x="969" y="769"/>
                </a:lnTo>
                <a:lnTo>
                  <a:pt x="975" y="767"/>
                </a:lnTo>
                <a:lnTo>
                  <a:pt x="986" y="767"/>
                </a:lnTo>
                <a:lnTo>
                  <a:pt x="985" y="761"/>
                </a:lnTo>
                <a:lnTo>
                  <a:pt x="991" y="769"/>
                </a:lnTo>
                <a:lnTo>
                  <a:pt x="996" y="777"/>
                </a:lnTo>
                <a:lnTo>
                  <a:pt x="999" y="779"/>
                </a:lnTo>
                <a:lnTo>
                  <a:pt x="1003" y="779"/>
                </a:lnTo>
                <a:lnTo>
                  <a:pt x="1010" y="782"/>
                </a:lnTo>
                <a:lnTo>
                  <a:pt x="1015" y="786"/>
                </a:lnTo>
                <a:lnTo>
                  <a:pt x="1016" y="792"/>
                </a:lnTo>
                <a:lnTo>
                  <a:pt x="1023" y="792"/>
                </a:lnTo>
                <a:lnTo>
                  <a:pt x="1030" y="793"/>
                </a:lnTo>
                <a:lnTo>
                  <a:pt x="1033" y="799"/>
                </a:lnTo>
                <a:lnTo>
                  <a:pt x="1036" y="801"/>
                </a:lnTo>
                <a:lnTo>
                  <a:pt x="1033" y="809"/>
                </a:lnTo>
                <a:lnTo>
                  <a:pt x="1035" y="814"/>
                </a:lnTo>
                <a:lnTo>
                  <a:pt x="1035" y="818"/>
                </a:lnTo>
                <a:lnTo>
                  <a:pt x="1030" y="821"/>
                </a:lnTo>
                <a:lnTo>
                  <a:pt x="1029" y="822"/>
                </a:lnTo>
                <a:lnTo>
                  <a:pt x="1032" y="824"/>
                </a:lnTo>
                <a:lnTo>
                  <a:pt x="1032" y="840"/>
                </a:lnTo>
                <a:lnTo>
                  <a:pt x="1033" y="844"/>
                </a:lnTo>
                <a:lnTo>
                  <a:pt x="1039" y="845"/>
                </a:lnTo>
                <a:lnTo>
                  <a:pt x="1046" y="847"/>
                </a:lnTo>
                <a:lnTo>
                  <a:pt x="1043" y="854"/>
                </a:lnTo>
                <a:lnTo>
                  <a:pt x="1039" y="860"/>
                </a:lnTo>
                <a:lnTo>
                  <a:pt x="1043" y="865"/>
                </a:lnTo>
                <a:lnTo>
                  <a:pt x="1046" y="865"/>
                </a:lnTo>
                <a:lnTo>
                  <a:pt x="1045" y="870"/>
                </a:lnTo>
                <a:lnTo>
                  <a:pt x="1040" y="873"/>
                </a:lnTo>
                <a:lnTo>
                  <a:pt x="1035" y="877"/>
                </a:lnTo>
                <a:lnTo>
                  <a:pt x="1035" y="883"/>
                </a:lnTo>
                <a:lnTo>
                  <a:pt x="1033" y="887"/>
                </a:lnTo>
                <a:lnTo>
                  <a:pt x="1033" y="890"/>
                </a:lnTo>
                <a:lnTo>
                  <a:pt x="1030" y="895"/>
                </a:lnTo>
                <a:lnTo>
                  <a:pt x="1027" y="900"/>
                </a:lnTo>
                <a:lnTo>
                  <a:pt x="1030" y="907"/>
                </a:lnTo>
                <a:lnTo>
                  <a:pt x="1032" y="910"/>
                </a:lnTo>
                <a:lnTo>
                  <a:pt x="1033" y="915"/>
                </a:lnTo>
                <a:lnTo>
                  <a:pt x="1035" y="920"/>
                </a:lnTo>
                <a:lnTo>
                  <a:pt x="1037" y="927"/>
                </a:lnTo>
                <a:lnTo>
                  <a:pt x="1040" y="932"/>
                </a:lnTo>
                <a:lnTo>
                  <a:pt x="1042" y="935"/>
                </a:lnTo>
                <a:lnTo>
                  <a:pt x="1042" y="939"/>
                </a:lnTo>
                <a:lnTo>
                  <a:pt x="1039" y="940"/>
                </a:lnTo>
                <a:lnTo>
                  <a:pt x="1035" y="940"/>
                </a:lnTo>
                <a:lnTo>
                  <a:pt x="1037" y="945"/>
                </a:lnTo>
                <a:lnTo>
                  <a:pt x="1033" y="948"/>
                </a:lnTo>
                <a:lnTo>
                  <a:pt x="1027" y="947"/>
                </a:lnTo>
                <a:lnTo>
                  <a:pt x="1023" y="947"/>
                </a:lnTo>
                <a:lnTo>
                  <a:pt x="1023" y="957"/>
                </a:lnTo>
                <a:lnTo>
                  <a:pt x="1022" y="962"/>
                </a:lnTo>
                <a:lnTo>
                  <a:pt x="1016" y="964"/>
                </a:lnTo>
                <a:lnTo>
                  <a:pt x="1009" y="960"/>
                </a:lnTo>
                <a:lnTo>
                  <a:pt x="1002" y="959"/>
                </a:lnTo>
                <a:lnTo>
                  <a:pt x="998" y="964"/>
                </a:lnTo>
                <a:lnTo>
                  <a:pt x="992" y="968"/>
                </a:lnTo>
                <a:lnTo>
                  <a:pt x="982" y="969"/>
                </a:lnTo>
                <a:lnTo>
                  <a:pt x="975" y="970"/>
                </a:lnTo>
                <a:lnTo>
                  <a:pt x="972" y="973"/>
                </a:lnTo>
                <a:lnTo>
                  <a:pt x="971" y="975"/>
                </a:lnTo>
                <a:lnTo>
                  <a:pt x="965" y="978"/>
                </a:lnTo>
                <a:lnTo>
                  <a:pt x="959" y="982"/>
                </a:lnTo>
                <a:lnTo>
                  <a:pt x="954" y="987"/>
                </a:lnTo>
                <a:lnTo>
                  <a:pt x="948" y="993"/>
                </a:lnTo>
                <a:lnTo>
                  <a:pt x="945" y="992"/>
                </a:lnTo>
                <a:lnTo>
                  <a:pt x="938" y="989"/>
                </a:lnTo>
                <a:lnTo>
                  <a:pt x="932" y="994"/>
                </a:lnTo>
                <a:lnTo>
                  <a:pt x="928" y="997"/>
                </a:lnTo>
                <a:lnTo>
                  <a:pt x="924" y="994"/>
                </a:lnTo>
                <a:lnTo>
                  <a:pt x="918" y="989"/>
                </a:lnTo>
                <a:lnTo>
                  <a:pt x="914" y="989"/>
                </a:lnTo>
                <a:lnTo>
                  <a:pt x="912" y="994"/>
                </a:lnTo>
                <a:lnTo>
                  <a:pt x="905" y="995"/>
                </a:lnTo>
                <a:lnTo>
                  <a:pt x="905" y="989"/>
                </a:lnTo>
                <a:lnTo>
                  <a:pt x="902" y="990"/>
                </a:lnTo>
                <a:lnTo>
                  <a:pt x="902" y="994"/>
                </a:lnTo>
                <a:lnTo>
                  <a:pt x="893" y="995"/>
                </a:lnTo>
                <a:lnTo>
                  <a:pt x="881" y="993"/>
                </a:lnTo>
                <a:lnTo>
                  <a:pt x="868" y="992"/>
                </a:lnTo>
                <a:lnTo>
                  <a:pt x="860" y="998"/>
                </a:lnTo>
                <a:lnTo>
                  <a:pt x="858" y="1000"/>
                </a:lnTo>
                <a:lnTo>
                  <a:pt x="867" y="1002"/>
                </a:lnTo>
                <a:lnTo>
                  <a:pt x="873" y="1008"/>
                </a:lnTo>
                <a:lnTo>
                  <a:pt x="877" y="1010"/>
                </a:lnTo>
                <a:lnTo>
                  <a:pt x="874" y="1014"/>
                </a:lnTo>
                <a:lnTo>
                  <a:pt x="858" y="1014"/>
                </a:lnTo>
                <a:lnTo>
                  <a:pt x="854" y="1017"/>
                </a:lnTo>
                <a:lnTo>
                  <a:pt x="851" y="1019"/>
                </a:lnTo>
                <a:lnTo>
                  <a:pt x="846" y="1023"/>
                </a:lnTo>
                <a:lnTo>
                  <a:pt x="844" y="1030"/>
                </a:lnTo>
                <a:lnTo>
                  <a:pt x="844" y="1043"/>
                </a:lnTo>
                <a:lnTo>
                  <a:pt x="840" y="1042"/>
                </a:lnTo>
                <a:lnTo>
                  <a:pt x="837" y="1040"/>
                </a:lnTo>
                <a:lnTo>
                  <a:pt x="830" y="1034"/>
                </a:lnTo>
                <a:lnTo>
                  <a:pt x="823" y="1042"/>
                </a:lnTo>
                <a:lnTo>
                  <a:pt x="819" y="1037"/>
                </a:lnTo>
                <a:lnTo>
                  <a:pt x="816" y="1032"/>
                </a:lnTo>
                <a:lnTo>
                  <a:pt x="820" y="1029"/>
                </a:lnTo>
                <a:lnTo>
                  <a:pt x="819" y="1019"/>
                </a:lnTo>
                <a:lnTo>
                  <a:pt x="816" y="1007"/>
                </a:lnTo>
                <a:lnTo>
                  <a:pt x="819" y="994"/>
                </a:lnTo>
                <a:lnTo>
                  <a:pt x="820" y="985"/>
                </a:lnTo>
                <a:lnTo>
                  <a:pt x="827" y="983"/>
                </a:lnTo>
                <a:lnTo>
                  <a:pt x="827" y="970"/>
                </a:lnTo>
                <a:lnTo>
                  <a:pt x="826" y="962"/>
                </a:lnTo>
                <a:lnTo>
                  <a:pt x="822" y="952"/>
                </a:lnTo>
                <a:lnTo>
                  <a:pt x="822" y="937"/>
                </a:lnTo>
                <a:lnTo>
                  <a:pt x="820" y="927"/>
                </a:lnTo>
                <a:lnTo>
                  <a:pt x="822" y="913"/>
                </a:lnTo>
                <a:lnTo>
                  <a:pt x="827" y="899"/>
                </a:lnTo>
                <a:lnTo>
                  <a:pt x="830" y="885"/>
                </a:lnTo>
                <a:lnTo>
                  <a:pt x="816" y="878"/>
                </a:lnTo>
                <a:lnTo>
                  <a:pt x="809" y="872"/>
                </a:lnTo>
                <a:lnTo>
                  <a:pt x="806" y="865"/>
                </a:lnTo>
                <a:lnTo>
                  <a:pt x="796" y="860"/>
                </a:lnTo>
                <a:lnTo>
                  <a:pt x="789" y="859"/>
                </a:lnTo>
                <a:lnTo>
                  <a:pt x="782" y="865"/>
                </a:lnTo>
                <a:lnTo>
                  <a:pt x="773" y="873"/>
                </a:lnTo>
                <a:lnTo>
                  <a:pt x="775" y="878"/>
                </a:lnTo>
                <a:lnTo>
                  <a:pt x="765" y="887"/>
                </a:lnTo>
                <a:lnTo>
                  <a:pt x="753" y="894"/>
                </a:lnTo>
                <a:lnTo>
                  <a:pt x="745" y="894"/>
                </a:lnTo>
                <a:lnTo>
                  <a:pt x="739" y="897"/>
                </a:lnTo>
                <a:lnTo>
                  <a:pt x="736" y="903"/>
                </a:lnTo>
                <a:lnTo>
                  <a:pt x="728" y="908"/>
                </a:lnTo>
                <a:lnTo>
                  <a:pt x="732" y="915"/>
                </a:lnTo>
                <a:lnTo>
                  <a:pt x="732" y="927"/>
                </a:lnTo>
                <a:lnTo>
                  <a:pt x="725" y="932"/>
                </a:lnTo>
                <a:lnTo>
                  <a:pt x="714" y="935"/>
                </a:lnTo>
                <a:lnTo>
                  <a:pt x="706" y="939"/>
                </a:lnTo>
                <a:lnTo>
                  <a:pt x="705" y="948"/>
                </a:lnTo>
                <a:lnTo>
                  <a:pt x="699" y="947"/>
                </a:lnTo>
                <a:lnTo>
                  <a:pt x="695" y="938"/>
                </a:lnTo>
                <a:lnTo>
                  <a:pt x="688" y="925"/>
                </a:lnTo>
                <a:lnTo>
                  <a:pt x="678" y="922"/>
                </a:lnTo>
                <a:lnTo>
                  <a:pt x="668" y="920"/>
                </a:lnTo>
                <a:lnTo>
                  <a:pt x="675" y="915"/>
                </a:lnTo>
                <a:lnTo>
                  <a:pt x="665" y="910"/>
                </a:lnTo>
                <a:lnTo>
                  <a:pt x="662" y="905"/>
                </a:lnTo>
                <a:lnTo>
                  <a:pt x="674" y="903"/>
                </a:lnTo>
                <a:lnTo>
                  <a:pt x="675" y="895"/>
                </a:lnTo>
                <a:lnTo>
                  <a:pt x="670" y="889"/>
                </a:lnTo>
                <a:lnTo>
                  <a:pt x="665" y="887"/>
                </a:lnTo>
                <a:lnTo>
                  <a:pt x="654" y="888"/>
                </a:lnTo>
                <a:lnTo>
                  <a:pt x="641" y="893"/>
                </a:lnTo>
                <a:lnTo>
                  <a:pt x="633" y="892"/>
                </a:lnTo>
                <a:lnTo>
                  <a:pt x="630" y="883"/>
                </a:lnTo>
                <a:lnTo>
                  <a:pt x="621" y="879"/>
                </a:lnTo>
                <a:lnTo>
                  <a:pt x="610" y="878"/>
                </a:lnTo>
                <a:lnTo>
                  <a:pt x="610" y="884"/>
                </a:lnTo>
                <a:lnTo>
                  <a:pt x="620" y="888"/>
                </a:lnTo>
                <a:lnTo>
                  <a:pt x="628" y="893"/>
                </a:lnTo>
                <a:lnTo>
                  <a:pt x="618" y="898"/>
                </a:lnTo>
                <a:lnTo>
                  <a:pt x="613" y="902"/>
                </a:lnTo>
                <a:lnTo>
                  <a:pt x="623" y="907"/>
                </a:lnTo>
                <a:lnTo>
                  <a:pt x="631" y="910"/>
                </a:lnTo>
                <a:lnTo>
                  <a:pt x="630" y="919"/>
                </a:lnTo>
                <a:lnTo>
                  <a:pt x="623" y="927"/>
                </a:lnTo>
                <a:lnTo>
                  <a:pt x="613" y="928"/>
                </a:lnTo>
                <a:lnTo>
                  <a:pt x="607" y="918"/>
                </a:lnTo>
                <a:lnTo>
                  <a:pt x="597" y="913"/>
                </a:lnTo>
                <a:lnTo>
                  <a:pt x="591" y="915"/>
                </a:lnTo>
                <a:lnTo>
                  <a:pt x="583" y="918"/>
                </a:lnTo>
                <a:lnTo>
                  <a:pt x="576" y="918"/>
                </a:lnTo>
                <a:lnTo>
                  <a:pt x="586" y="923"/>
                </a:lnTo>
                <a:lnTo>
                  <a:pt x="577" y="930"/>
                </a:lnTo>
                <a:lnTo>
                  <a:pt x="570" y="935"/>
                </a:lnTo>
                <a:lnTo>
                  <a:pt x="573" y="942"/>
                </a:lnTo>
                <a:lnTo>
                  <a:pt x="581" y="952"/>
                </a:lnTo>
                <a:lnTo>
                  <a:pt x="576" y="959"/>
                </a:lnTo>
                <a:lnTo>
                  <a:pt x="580" y="969"/>
                </a:lnTo>
                <a:lnTo>
                  <a:pt x="584" y="975"/>
                </a:lnTo>
                <a:lnTo>
                  <a:pt x="587" y="983"/>
                </a:lnTo>
                <a:lnTo>
                  <a:pt x="589" y="988"/>
                </a:lnTo>
                <a:lnTo>
                  <a:pt x="583" y="994"/>
                </a:lnTo>
                <a:lnTo>
                  <a:pt x="577" y="999"/>
                </a:lnTo>
                <a:lnTo>
                  <a:pt x="571" y="997"/>
                </a:lnTo>
                <a:lnTo>
                  <a:pt x="563" y="994"/>
                </a:lnTo>
                <a:lnTo>
                  <a:pt x="562" y="989"/>
                </a:lnTo>
                <a:lnTo>
                  <a:pt x="554" y="985"/>
                </a:lnTo>
                <a:lnTo>
                  <a:pt x="547" y="984"/>
                </a:lnTo>
                <a:lnTo>
                  <a:pt x="542" y="985"/>
                </a:lnTo>
                <a:lnTo>
                  <a:pt x="535" y="984"/>
                </a:lnTo>
                <a:lnTo>
                  <a:pt x="529" y="987"/>
                </a:lnTo>
                <a:lnTo>
                  <a:pt x="522" y="987"/>
                </a:lnTo>
                <a:lnTo>
                  <a:pt x="512" y="989"/>
                </a:lnTo>
                <a:lnTo>
                  <a:pt x="506" y="982"/>
                </a:lnTo>
                <a:lnTo>
                  <a:pt x="508" y="973"/>
                </a:lnTo>
                <a:lnTo>
                  <a:pt x="505" y="964"/>
                </a:lnTo>
                <a:lnTo>
                  <a:pt x="498" y="965"/>
                </a:lnTo>
                <a:lnTo>
                  <a:pt x="493" y="964"/>
                </a:lnTo>
                <a:lnTo>
                  <a:pt x="495" y="958"/>
                </a:lnTo>
                <a:lnTo>
                  <a:pt x="500" y="958"/>
                </a:lnTo>
                <a:lnTo>
                  <a:pt x="505" y="957"/>
                </a:lnTo>
                <a:lnTo>
                  <a:pt x="510" y="949"/>
                </a:lnTo>
                <a:lnTo>
                  <a:pt x="509" y="944"/>
                </a:lnTo>
                <a:lnTo>
                  <a:pt x="503" y="944"/>
                </a:lnTo>
                <a:lnTo>
                  <a:pt x="503" y="939"/>
                </a:lnTo>
                <a:lnTo>
                  <a:pt x="508" y="938"/>
                </a:lnTo>
                <a:lnTo>
                  <a:pt x="506" y="930"/>
                </a:lnTo>
                <a:lnTo>
                  <a:pt x="515" y="923"/>
                </a:lnTo>
                <a:lnTo>
                  <a:pt x="522" y="910"/>
                </a:lnTo>
                <a:lnTo>
                  <a:pt x="520" y="908"/>
                </a:lnTo>
                <a:lnTo>
                  <a:pt x="512" y="913"/>
                </a:lnTo>
                <a:lnTo>
                  <a:pt x="506" y="917"/>
                </a:lnTo>
                <a:lnTo>
                  <a:pt x="503" y="912"/>
                </a:lnTo>
                <a:lnTo>
                  <a:pt x="492" y="910"/>
                </a:lnTo>
                <a:lnTo>
                  <a:pt x="495" y="900"/>
                </a:lnTo>
                <a:lnTo>
                  <a:pt x="506" y="897"/>
                </a:lnTo>
                <a:lnTo>
                  <a:pt x="513" y="892"/>
                </a:lnTo>
                <a:lnTo>
                  <a:pt x="523" y="884"/>
                </a:lnTo>
                <a:lnTo>
                  <a:pt x="527" y="883"/>
                </a:lnTo>
                <a:lnTo>
                  <a:pt x="536" y="887"/>
                </a:lnTo>
                <a:lnTo>
                  <a:pt x="539" y="892"/>
                </a:lnTo>
                <a:lnTo>
                  <a:pt x="543" y="890"/>
                </a:lnTo>
                <a:lnTo>
                  <a:pt x="540" y="884"/>
                </a:lnTo>
                <a:lnTo>
                  <a:pt x="535" y="878"/>
                </a:lnTo>
                <a:lnTo>
                  <a:pt x="527" y="870"/>
                </a:lnTo>
                <a:lnTo>
                  <a:pt x="522" y="865"/>
                </a:lnTo>
                <a:lnTo>
                  <a:pt x="516" y="857"/>
                </a:lnTo>
                <a:lnTo>
                  <a:pt x="516" y="849"/>
                </a:lnTo>
                <a:lnTo>
                  <a:pt x="506" y="844"/>
                </a:lnTo>
                <a:lnTo>
                  <a:pt x="495" y="834"/>
                </a:lnTo>
                <a:lnTo>
                  <a:pt x="488" y="827"/>
                </a:lnTo>
                <a:lnTo>
                  <a:pt x="476" y="818"/>
                </a:lnTo>
                <a:lnTo>
                  <a:pt x="466" y="812"/>
                </a:lnTo>
                <a:lnTo>
                  <a:pt x="454" y="808"/>
                </a:lnTo>
                <a:lnTo>
                  <a:pt x="449" y="807"/>
                </a:lnTo>
                <a:lnTo>
                  <a:pt x="438" y="808"/>
                </a:lnTo>
                <a:lnTo>
                  <a:pt x="434" y="806"/>
                </a:lnTo>
                <a:lnTo>
                  <a:pt x="438" y="797"/>
                </a:lnTo>
                <a:lnTo>
                  <a:pt x="432" y="792"/>
                </a:lnTo>
                <a:lnTo>
                  <a:pt x="424" y="788"/>
                </a:lnTo>
                <a:lnTo>
                  <a:pt x="418" y="784"/>
                </a:lnTo>
                <a:lnTo>
                  <a:pt x="411" y="782"/>
                </a:lnTo>
                <a:lnTo>
                  <a:pt x="408" y="777"/>
                </a:lnTo>
                <a:lnTo>
                  <a:pt x="407" y="776"/>
                </a:lnTo>
                <a:lnTo>
                  <a:pt x="408" y="769"/>
                </a:lnTo>
                <a:lnTo>
                  <a:pt x="400" y="766"/>
                </a:lnTo>
                <a:lnTo>
                  <a:pt x="394" y="761"/>
                </a:lnTo>
                <a:lnTo>
                  <a:pt x="390" y="753"/>
                </a:lnTo>
                <a:lnTo>
                  <a:pt x="387" y="748"/>
                </a:lnTo>
                <a:lnTo>
                  <a:pt x="375" y="743"/>
                </a:lnTo>
                <a:lnTo>
                  <a:pt x="366" y="733"/>
                </a:lnTo>
                <a:lnTo>
                  <a:pt x="363" y="724"/>
                </a:lnTo>
                <a:lnTo>
                  <a:pt x="366" y="711"/>
                </a:lnTo>
                <a:lnTo>
                  <a:pt x="361" y="699"/>
                </a:lnTo>
                <a:lnTo>
                  <a:pt x="354" y="693"/>
                </a:lnTo>
                <a:lnTo>
                  <a:pt x="351" y="687"/>
                </a:lnTo>
                <a:lnTo>
                  <a:pt x="353" y="677"/>
                </a:lnTo>
                <a:lnTo>
                  <a:pt x="347" y="671"/>
                </a:lnTo>
                <a:lnTo>
                  <a:pt x="343" y="667"/>
                </a:lnTo>
                <a:lnTo>
                  <a:pt x="343" y="657"/>
                </a:lnTo>
                <a:lnTo>
                  <a:pt x="341" y="653"/>
                </a:lnTo>
                <a:lnTo>
                  <a:pt x="341" y="644"/>
                </a:lnTo>
                <a:lnTo>
                  <a:pt x="340" y="644"/>
                </a:lnTo>
                <a:lnTo>
                  <a:pt x="341" y="644"/>
                </a:lnTo>
                <a:lnTo>
                  <a:pt x="346" y="643"/>
                </a:lnTo>
                <a:lnTo>
                  <a:pt x="351" y="636"/>
                </a:lnTo>
                <a:lnTo>
                  <a:pt x="353" y="627"/>
                </a:lnTo>
                <a:lnTo>
                  <a:pt x="350" y="618"/>
                </a:lnTo>
                <a:lnTo>
                  <a:pt x="337" y="614"/>
                </a:lnTo>
                <a:lnTo>
                  <a:pt x="326" y="613"/>
                </a:lnTo>
                <a:lnTo>
                  <a:pt x="323" y="606"/>
                </a:lnTo>
                <a:lnTo>
                  <a:pt x="314" y="601"/>
                </a:lnTo>
                <a:lnTo>
                  <a:pt x="309" y="596"/>
                </a:lnTo>
                <a:lnTo>
                  <a:pt x="310" y="587"/>
                </a:lnTo>
                <a:lnTo>
                  <a:pt x="310" y="579"/>
                </a:lnTo>
                <a:lnTo>
                  <a:pt x="303" y="577"/>
                </a:lnTo>
                <a:lnTo>
                  <a:pt x="306" y="571"/>
                </a:lnTo>
                <a:lnTo>
                  <a:pt x="312" y="566"/>
                </a:lnTo>
                <a:lnTo>
                  <a:pt x="313" y="553"/>
                </a:lnTo>
                <a:lnTo>
                  <a:pt x="312" y="543"/>
                </a:lnTo>
                <a:lnTo>
                  <a:pt x="309" y="538"/>
                </a:lnTo>
                <a:lnTo>
                  <a:pt x="300" y="540"/>
                </a:lnTo>
                <a:lnTo>
                  <a:pt x="297" y="547"/>
                </a:lnTo>
                <a:lnTo>
                  <a:pt x="293" y="550"/>
                </a:lnTo>
                <a:lnTo>
                  <a:pt x="287" y="542"/>
                </a:lnTo>
                <a:lnTo>
                  <a:pt x="289" y="532"/>
                </a:lnTo>
                <a:lnTo>
                  <a:pt x="277" y="528"/>
                </a:lnTo>
                <a:lnTo>
                  <a:pt x="273" y="536"/>
                </a:lnTo>
                <a:lnTo>
                  <a:pt x="267" y="541"/>
                </a:lnTo>
                <a:lnTo>
                  <a:pt x="265" y="542"/>
                </a:lnTo>
                <a:lnTo>
                  <a:pt x="258" y="547"/>
                </a:lnTo>
                <a:lnTo>
                  <a:pt x="248" y="547"/>
                </a:lnTo>
                <a:lnTo>
                  <a:pt x="242" y="541"/>
                </a:lnTo>
                <a:lnTo>
                  <a:pt x="233" y="537"/>
                </a:lnTo>
                <a:lnTo>
                  <a:pt x="229" y="545"/>
                </a:lnTo>
                <a:lnTo>
                  <a:pt x="222" y="547"/>
                </a:lnTo>
                <a:lnTo>
                  <a:pt x="214" y="550"/>
                </a:lnTo>
                <a:lnTo>
                  <a:pt x="204" y="548"/>
                </a:lnTo>
                <a:lnTo>
                  <a:pt x="196" y="537"/>
                </a:lnTo>
                <a:lnTo>
                  <a:pt x="187" y="532"/>
                </a:lnTo>
                <a:lnTo>
                  <a:pt x="177" y="533"/>
                </a:lnTo>
                <a:lnTo>
                  <a:pt x="168" y="531"/>
                </a:lnTo>
                <a:lnTo>
                  <a:pt x="167" y="531"/>
                </a:lnTo>
                <a:lnTo>
                  <a:pt x="162" y="523"/>
                </a:lnTo>
                <a:lnTo>
                  <a:pt x="158" y="517"/>
                </a:lnTo>
                <a:lnTo>
                  <a:pt x="151" y="510"/>
                </a:lnTo>
                <a:lnTo>
                  <a:pt x="140" y="501"/>
                </a:lnTo>
                <a:lnTo>
                  <a:pt x="125" y="497"/>
                </a:lnTo>
                <a:lnTo>
                  <a:pt x="117" y="497"/>
                </a:lnTo>
                <a:lnTo>
                  <a:pt x="108" y="502"/>
                </a:lnTo>
                <a:lnTo>
                  <a:pt x="101" y="506"/>
                </a:lnTo>
                <a:lnTo>
                  <a:pt x="80" y="503"/>
                </a:lnTo>
                <a:lnTo>
                  <a:pt x="70" y="506"/>
                </a:lnTo>
                <a:lnTo>
                  <a:pt x="64" y="515"/>
                </a:lnTo>
                <a:lnTo>
                  <a:pt x="50" y="517"/>
                </a:lnTo>
                <a:lnTo>
                  <a:pt x="47" y="511"/>
                </a:lnTo>
                <a:lnTo>
                  <a:pt x="40" y="501"/>
                </a:lnTo>
                <a:lnTo>
                  <a:pt x="32" y="490"/>
                </a:lnTo>
                <a:lnTo>
                  <a:pt x="27" y="480"/>
                </a:lnTo>
                <a:lnTo>
                  <a:pt x="36" y="475"/>
                </a:lnTo>
                <a:lnTo>
                  <a:pt x="47" y="471"/>
                </a:lnTo>
                <a:lnTo>
                  <a:pt x="53" y="461"/>
                </a:lnTo>
                <a:lnTo>
                  <a:pt x="53" y="457"/>
                </a:lnTo>
                <a:lnTo>
                  <a:pt x="46" y="448"/>
                </a:lnTo>
                <a:lnTo>
                  <a:pt x="42" y="437"/>
                </a:lnTo>
                <a:lnTo>
                  <a:pt x="43" y="417"/>
                </a:lnTo>
                <a:lnTo>
                  <a:pt x="50" y="395"/>
                </a:lnTo>
                <a:lnTo>
                  <a:pt x="52" y="382"/>
                </a:lnTo>
                <a:lnTo>
                  <a:pt x="43" y="381"/>
                </a:lnTo>
                <a:lnTo>
                  <a:pt x="42" y="387"/>
                </a:lnTo>
                <a:lnTo>
                  <a:pt x="32" y="385"/>
                </a:lnTo>
                <a:lnTo>
                  <a:pt x="22" y="391"/>
                </a:lnTo>
                <a:lnTo>
                  <a:pt x="9" y="390"/>
                </a:lnTo>
                <a:lnTo>
                  <a:pt x="0" y="381"/>
                </a:lnTo>
                <a:lnTo>
                  <a:pt x="8" y="362"/>
                </a:lnTo>
                <a:lnTo>
                  <a:pt x="20" y="358"/>
                </a:lnTo>
                <a:lnTo>
                  <a:pt x="35" y="348"/>
                </a:lnTo>
                <a:lnTo>
                  <a:pt x="33" y="340"/>
                </a:lnTo>
                <a:lnTo>
                  <a:pt x="22" y="336"/>
                </a:lnTo>
                <a:lnTo>
                  <a:pt x="23" y="326"/>
                </a:lnTo>
                <a:lnTo>
                  <a:pt x="29" y="327"/>
                </a:lnTo>
                <a:lnTo>
                  <a:pt x="39" y="330"/>
                </a:lnTo>
                <a:lnTo>
                  <a:pt x="44" y="333"/>
                </a:lnTo>
                <a:lnTo>
                  <a:pt x="59" y="333"/>
                </a:lnTo>
                <a:lnTo>
                  <a:pt x="66" y="330"/>
                </a:lnTo>
                <a:lnTo>
                  <a:pt x="70" y="325"/>
                </a:lnTo>
                <a:lnTo>
                  <a:pt x="77" y="320"/>
                </a:lnTo>
                <a:lnTo>
                  <a:pt x="83" y="315"/>
                </a:lnTo>
                <a:lnTo>
                  <a:pt x="91" y="313"/>
                </a:lnTo>
                <a:lnTo>
                  <a:pt x="101" y="313"/>
                </a:lnTo>
                <a:lnTo>
                  <a:pt x="107" y="311"/>
                </a:lnTo>
                <a:lnTo>
                  <a:pt x="117" y="307"/>
                </a:lnTo>
                <a:lnTo>
                  <a:pt x="125" y="311"/>
                </a:lnTo>
                <a:lnTo>
                  <a:pt x="133" y="316"/>
                </a:lnTo>
                <a:lnTo>
                  <a:pt x="138" y="317"/>
                </a:lnTo>
                <a:lnTo>
                  <a:pt x="147" y="317"/>
                </a:lnTo>
                <a:lnTo>
                  <a:pt x="150" y="322"/>
                </a:lnTo>
                <a:lnTo>
                  <a:pt x="154" y="318"/>
                </a:lnTo>
                <a:lnTo>
                  <a:pt x="157" y="323"/>
                </a:lnTo>
                <a:lnTo>
                  <a:pt x="161" y="330"/>
                </a:lnTo>
                <a:lnTo>
                  <a:pt x="165" y="335"/>
                </a:lnTo>
                <a:lnTo>
                  <a:pt x="175" y="338"/>
                </a:lnTo>
                <a:lnTo>
                  <a:pt x="184" y="345"/>
                </a:lnTo>
                <a:lnTo>
                  <a:pt x="191" y="346"/>
                </a:lnTo>
                <a:lnTo>
                  <a:pt x="196" y="343"/>
                </a:lnTo>
                <a:lnTo>
                  <a:pt x="201" y="343"/>
                </a:lnTo>
                <a:lnTo>
                  <a:pt x="205" y="341"/>
                </a:lnTo>
                <a:lnTo>
                  <a:pt x="209" y="337"/>
                </a:lnTo>
                <a:lnTo>
                  <a:pt x="214" y="331"/>
                </a:lnTo>
                <a:lnTo>
                  <a:pt x="218" y="333"/>
                </a:lnTo>
                <a:lnTo>
                  <a:pt x="221" y="342"/>
                </a:lnTo>
                <a:lnTo>
                  <a:pt x="218" y="346"/>
                </a:lnTo>
                <a:lnTo>
                  <a:pt x="215" y="351"/>
                </a:lnTo>
                <a:lnTo>
                  <a:pt x="221" y="356"/>
                </a:lnTo>
                <a:lnTo>
                  <a:pt x="219" y="358"/>
                </a:lnTo>
                <a:lnTo>
                  <a:pt x="216" y="361"/>
                </a:lnTo>
                <a:lnTo>
                  <a:pt x="219" y="367"/>
                </a:lnTo>
                <a:lnTo>
                  <a:pt x="226" y="366"/>
                </a:lnTo>
                <a:lnTo>
                  <a:pt x="231" y="368"/>
                </a:lnTo>
                <a:lnTo>
                  <a:pt x="235" y="372"/>
                </a:lnTo>
                <a:lnTo>
                  <a:pt x="236" y="367"/>
                </a:lnTo>
                <a:lnTo>
                  <a:pt x="239" y="362"/>
                </a:lnTo>
                <a:lnTo>
                  <a:pt x="242" y="360"/>
                </a:lnTo>
                <a:lnTo>
                  <a:pt x="249" y="358"/>
                </a:lnTo>
                <a:lnTo>
                  <a:pt x="255" y="363"/>
                </a:lnTo>
                <a:lnTo>
                  <a:pt x="252" y="372"/>
                </a:lnTo>
                <a:lnTo>
                  <a:pt x="258" y="373"/>
                </a:lnTo>
                <a:lnTo>
                  <a:pt x="259" y="378"/>
                </a:lnTo>
                <a:lnTo>
                  <a:pt x="262" y="386"/>
                </a:lnTo>
                <a:lnTo>
                  <a:pt x="256" y="390"/>
                </a:lnTo>
                <a:lnTo>
                  <a:pt x="250" y="388"/>
                </a:lnTo>
                <a:lnTo>
                  <a:pt x="249" y="391"/>
                </a:lnTo>
                <a:lnTo>
                  <a:pt x="249" y="401"/>
                </a:lnTo>
                <a:lnTo>
                  <a:pt x="243" y="402"/>
                </a:lnTo>
                <a:lnTo>
                  <a:pt x="239" y="408"/>
                </a:lnTo>
                <a:lnTo>
                  <a:pt x="238" y="412"/>
                </a:lnTo>
                <a:lnTo>
                  <a:pt x="242" y="417"/>
                </a:lnTo>
                <a:lnTo>
                  <a:pt x="242" y="422"/>
                </a:lnTo>
                <a:lnTo>
                  <a:pt x="246" y="423"/>
                </a:lnTo>
                <a:lnTo>
                  <a:pt x="252" y="425"/>
                </a:lnTo>
                <a:lnTo>
                  <a:pt x="256" y="431"/>
                </a:lnTo>
                <a:lnTo>
                  <a:pt x="255" y="437"/>
                </a:lnTo>
                <a:lnTo>
                  <a:pt x="258" y="441"/>
                </a:lnTo>
                <a:lnTo>
                  <a:pt x="260" y="447"/>
                </a:lnTo>
                <a:lnTo>
                  <a:pt x="266" y="447"/>
                </a:lnTo>
                <a:lnTo>
                  <a:pt x="272" y="445"/>
                </a:lnTo>
                <a:lnTo>
                  <a:pt x="276" y="442"/>
                </a:lnTo>
                <a:lnTo>
                  <a:pt x="280" y="443"/>
                </a:lnTo>
                <a:lnTo>
                  <a:pt x="283" y="441"/>
                </a:lnTo>
                <a:lnTo>
                  <a:pt x="283" y="428"/>
                </a:lnTo>
                <a:lnTo>
                  <a:pt x="279" y="425"/>
                </a:lnTo>
                <a:lnTo>
                  <a:pt x="285" y="420"/>
                </a:lnTo>
                <a:lnTo>
                  <a:pt x="289" y="416"/>
                </a:lnTo>
                <a:lnTo>
                  <a:pt x="292" y="412"/>
                </a:lnTo>
                <a:lnTo>
                  <a:pt x="294" y="406"/>
                </a:lnTo>
                <a:lnTo>
                  <a:pt x="300" y="410"/>
                </a:lnTo>
                <a:lnTo>
                  <a:pt x="300" y="403"/>
                </a:lnTo>
                <a:lnTo>
                  <a:pt x="304" y="397"/>
                </a:lnTo>
                <a:lnTo>
                  <a:pt x="310" y="396"/>
                </a:lnTo>
                <a:lnTo>
                  <a:pt x="314" y="390"/>
                </a:lnTo>
                <a:lnTo>
                  <a:pt x="316" y="386"/>
                </a:lnTo>
                <a:lnTo>
                  <a:pt x="317" y="383"/>
                </a:lnTo>
                <a:lnTo>
                  <a:pt x="323" y="378"/>
                </a:lnTo>
                <a:lnTo>
                  <a:pt x="327" y="375"/>
                </a:lnTo>
                <a:lnTo>
                  <a:pt x="333" y="373"/>
                </a:lnTo>
                <a:lnTo>
                  <a:pt x="336" y="367"/>
                </a:lnTo>
                <a:lnTo>
                  <a:pt x="336" y="363"/>
                </a:lnTo>
                <a:lnTo>
                  <a:pt x="340" y="365"/>
                </a:lnTo>
                <a:lnTo>
                  <a:pt x="344" y="368"/>
                </a:lnTo>
                <a:lnTo>
                  <a:pt x="350" y="371"/>
                </a:lnTo>
                <a:lnTo>
                  <a:pt x="356" y="371"/>
                </a:lnTo>
                <a:lnTo>
                  <a:pt x="358" y="376"/>
                </a:lnTo>
                <a:lnTo>
                  <a:pt x="366" y="375"/>
                </a:lnTo>
                <a:lnTo>
                  <a:pt x="375" y="376"/>
                </a:lnTo>
                <a:lnTo>
                  <a:pt x="377" y="382"/>
                </a:lnTo>
                <a:lnTo>
                  <a:pt x="383" y="381"/>
                </a:lnTo>
                <a:lnTo>
                  <a:pt x="393" y="381"/>
                </a:lnTo>
                <a:lnTo>
                  <a:pt x="397" y="377"/>
                </a:lnTo>
                <a:lnTo>
                  <a:pt x="404" y="373"/>
                </a:lnTo>
                <a:lnTo>
                  <a:pt x="411" y="372"/>
                </a:lnTo>
                <a:lnTo>
                  <a:pt x="417" y="377"/>
                </a:lnTo>
                <a:lnTo>
                  <a:pt x="421" y="377"/>
                </a:lnTo>
                <a:lnTo>
                  <a:pt x="422" y="373"/>
                </a:lnTo>
                <a:lnTo>
                  <a:pt x="424" y="367"/>
                </a:lnTo>
                <a:lnTo>
                  <a:pt x="429" y="362"/>
                </a:lnTo>
                <a:lnTo>
                  <a:pt x="435" y="362"/>
                </a:lnTo>
                <a:lnTo>
                  <a:pt x="442" y="361"/>
                </a:lnTo>
                <a:lnTo>
                  <a:pt x="446" y="358"/>
                </a:lnTo>
                <a:lnTo>
                  <a:pt x="455" y="360"/>
                </a:lnTo>
                <a:lnTo>
                  <a:pt x="461" y="362"/>
                </a:lnTo>
                <a:lnTo>
                  <a:pt x="466" y="360"/>
                </a:lnTo>
                <a:lnTo>
                  <a:pt x="469" y="362"/>
                </a:lnTo>
                <a:lnTo>
                  <a:pt x="475" y="366"/>
                </a:lnTo>
                <a:lnTo>
                  <a:pt x="476" y="372"/>
                </a:lnTo>
                <a:lnTo>
                  <a:pt x="479" y="378"/>
                </a:lnTo>
                <a:lnTo>
                  <a:pt x="486" y="380"/>
                </a:lnTo>
                <a:lnTo>
                  <a:pt x="491" y="380"/>
                </a:lnTo>
                <a:lnTo>
                  <a:pt x="495" y="381"/>
                </a:lnTo>
                <a:lnTo>
                  <a:pt x="498" y="383"/>
                </a:lnTo>
                <a:lnTo>
                  <a:pt x="502" y="387"/>
                </a:lnTo>
                <a:lnTo>
                  <a:pt x="502" y="387"/>
                </a:lnTo>
                <a:lnTo>
                  <a:pt x="506" y="386"/>
                </a:lnTo>
                <a:lnTo>
                  <a:pt x="512" y="385"/>
                </a:lnTo>
                <a:lnTo>
                  <a:pt x="516" y="383"/>
                </a:lnTo>
                <a:lnTo>
                  <a:pt x="522" y="382"/>
                </a:lnTo>
                <a:lnTo>
                  <a:pt x="526" y="381"/>
                </a:lnTo>
                <a:lnTo>
                  <a:pt x="532" y="378"/>
                </a:lnTo>
                <a:lnTo>
                  <a:pt x="537" y="381"/>
                </a:lnTo>
                <a:lnTo>
                  <a:pt x="542" y="376"/>
                </a:lnTo>
                <a:lnTo>
                  <a:pt x="544" y="373"/>
                </a:lnTo>
                <a:lnTo>
                  <a:pt x="547" y="370"/>
                </a:lnTo>
                <a:lnTo>
                  <a:pt x="550" y="366"/>
                </a:lnTo>
                <a:lnTo>
                  <a:pt x="553" y="363"/>
                </a:lnTo>
                <a:lnTo>
                  <a:pt x="557" y="361"/>
                </a:lnTo>
                <a:lnTo>
                  <a:pt x="567" y="361"/>
                </a:lnTo>
                <a:lnTo>
                  <a:pt x="574" y="362"/>
                </a:lnTo>
                <a:lnTo>
                  <a:pt x="579" y="360"/>
                </a:lnTo>
                <a:lnTo>
                  <a:pt x="583" y="355"/>
                </a:lnTo>
                <a:lnTo>
                  <a:pt x="587" y="351"/>
                </a:lnTo>
                <a:lnTo>
                  <a:pt x="590" y="348"/>
                </a:lnTo>
                <a:lnTo>
                  <a:pt x="596" y="348"/>
                </a:lnTo>
                <a:lnTo>
                  <a:pt x="597" y="350"/>
                </a:lnTo>
                <a:lnTo>
                  <a:pt x="597" y="348"/>
                </a:lnTo>
                <a:lnTo>
                  <a:pt x="603" y="346"/>
                </a:lnTo>
                <a:lnTo>
                  <a:pt x="606" y="343"/>
                </a:lnTo>
                <a:lnTo>
                  <a:pt x="606" y="338"/>
                </a:lnTo>
                <a:lnTo>
                  <a:pt x="603" y="337"/>
                </a:lnTo>
                <a:lnTo>
                  <a:pt x="598" y="336"/>
                </a:lnTo>
                <a:lnTo>
                  <a:pt x="597" y="336"/>
                </a:lnTo>
                <a:lnTo>
                  <a:pt x="593" y="335"/>
                </a:lnTo>
                <a:lnTo>
                  <a:pt x="590" y="335"/>
                </a:lnTo>
                <a:lnTo>
                  <a:pt x="589" y="333"/>
                </a:lnTo>
                <a:lnTo>
                  <a:pt x="587" y="327"/>
                </a:lnTo>
                <a:lnTo>
                  <a:pt x="586" y="323"/>
                </a:lnTo>
                <a:lnTo>
                  <a:pt x="584" y="320"/>
                </a:lnTo>
                <a:lnTo>
                  <a:pt x="587" y="315"/>
                </a:lnTo>
                <a:lnTo>
                  <a:pt x="589" y="311"/>
                </a:lnTo>
                <a:lnTo>
                  <a:pt x="589" y="306"/>
                </a:lnTo>
                <a:lnTo>
                  <a:pt x="590" y="301"/>
                </a:lnTo>
                <a:lnTo>
                  <a:pt x="591" y="298"/>
                </a:lnTo>
                <a:lnTo>
                  <a:pt x="594" y="296"/>
                </a:lnTo>
                <a:lnTo>
                  <a:pt x="600" y="292"/>
                </a:lnTo>
                <a:lnTo>
                  <a:pt x="598" y="287"/>
                </a:lnTo>
                <a:lnTo>
                  <a:pt x="603" y="285"/>
                </a:lnTo>
                <a:lnTo>
                  <a:pt x="606" y="280"/>
                </a:lnTo>
                <a:lnTo>
                  <a:pt x="603" y="276"/>
                </a:lnTo>
                <a:lnTo>
                  <a:pt x="607" y="274"/>
                </a:lnTo>
                <a:lnTo>
                  <a:pt x="611" y="271"/>
                </a:lnTo>
                <a:lnTo>
                  <a:pt x="614" y="269"/>
                </a:lnTo>
                <a:lnTo>
                  <a:pt x="613" y="266"/>
                </a:lnTo>
                <a:lnTo>
                  <a:pt x="607" y="266"/>
                </a:lnTo>
                <a:lnTo>
                  <a:pt x="601" y="262"/>
                </a:lnTo>
                <a:lnTo>
                  <a:pt x="596" y="261"/>
                </a:lnTo>
                <a:lnTo>
                  <a:pt x="600" y="259"/>
                </a:lnTo>
                <a:lnTo>
                  <a:pt x="600" y="255"/>
                </a:lnTo>
                <a:lnTo>
                  <a:pt x="601" y="251"/>
                </a:lnTo>
                <a:lnTo>
                  <a:pt x="606" y="255"/>
                </a:lnTo>
                <a:lnTo>
                  <a:pt x="610" y="257"/>
                </a:lnTo>
                <a:lnTo>
                  <a:pt x="616" y="261"/>
                </a:lnTo>
                <a:lnTo>
                  <a:pt x="620" y="264"/>
                </a:lnTo>
                <a:lnTo>
                  <a:pt x="624" y="265"/>
                </a:lnTo>
                <a:lnTo>
                  <a:pt x="630" y="265"/>
                </a:lnTo>
                <a:lnTo>
                  <a:pt x="637" y="269"/>
                </a:lnTo>
                <a:lnTo>
                  <a:pt x="640" y="266"/>
                </a:lnTo>
                <a:lnTo>
                  <a:pt x="644" y="261"/>
                </a:lnTo>
                <a:lnTo>
                  <a:pt x="644" y="257"/>
                </a:lnTo>
                <a:lnTo>
                  <a:pt x="640" y="254"/>
                </a:lnTo>
                <a:lnTo>
                  <a:pt x="644" y="252"/>
                </a:lnTo>
                <a:lnTo>
                  <a:pt x="648" y="255"/>
                </a:lnTo>
                <a:lnTo>
                  <a:pt x="651" y="261"/>
                </a:lnTo>
                <a:lnTo>
                  <a:pt x="654" y="262"/>
                </a:lnTo>
                <a:lnTo>
                  <a:pt x="660" y="260"/>
                </a:lnTo>
                <a:lnTo>
                  <a:pt x="660" y="256"/>
                </a:lnTo>
                <a:lnTo>
                  <a:pt x="662" y="251"/>
                </a:lnTo>
                <a:lnTo>
                  <a:pt x="665" y="247"/>
                </a:lnTo>
                <a:lnTo>
                  <a:pt x="661" y="245"/>
                </a:lnTo>
                <a:lnTo>
                  <a:pt x="660" y="242"/>
                </a:lnTo>
                <a:lnTo>
                  <a:pt x="665" y="240"/>
                </a:lnTo>
                <a:lnTo>
                  <a:pt x="671" y="237"/>
                </a:lnTo>
                <a:lnTo>
                  <a:pt x="675" y="240"/>
                </a:lnTo>
                <a:lnTo>
                  <a:pt x="675" y="250"/>
                </a:lnTo>
                <a:lnTo>
                  <a:pt x="677" y="254"/>
                </a:lnTo>
                <a:lnTo>
                  <a:pt x="679" y="259"/>
                </a:lnTo>
                <a:lnTo>
                  <a:pt x="681" y="264"/>
                </a:lnTo>
                <a:lnTo>
                  <a:pt x="682" y="267"/>
                </a:lnTo>
                <a:lnTo>
                  <a:pt x="684" y="267"/>
                </a:lnTo>
                <a:lnTo>
                  <a:pt x="691" y="270"/>
                </a:lnTo>
                <a:lnTo>
                  <a:pt x="695" y="271"/>
                </a:lnTo>
                <a:lnTo>
                  <a:pt x="698" y="274"/>
                </a:lnTo>
                <a:lnTo>
                  <a:pt x="704" y="275"/>
                </a:lnTo>
                <a:lnTo>
                  <a:pt x="709" y="272"/>
                </a:lnTo>
                <a:lnTo>
                  <a:pt x="716" y="271"/>
                </a:lnTo>
                <a:lnTo>
                  <a:pt x="719" y="266"/>
                </a:lnTo>
                <a:lnTo>
                  <a:pt x="725" y="262"/>
                </a:lnTo>
                <a:lnTo>
                  <a:pt x="731" y="257"/>
                </a:lnTo>
                <a:lnTo>
                  <a:pt x="739" y="252"/>
                </a:lnTo>
                <a:lnTo>
                  <a:pt x="742" y="250"/>
                </a:lnTo>
                <a:lnTo>
                  <a:pt x="742" y="244"/>
                </a:lnTo>
                <a:lnTo>
                  <a:pt x="746" y="241"/>
                </a:lnTo>
                <a:lnTo>
                  <a:pt x="746" y="234"/>
                </a:lnTo>
                <a:lnTo>
                  <a:pt x="741" y="230"/>
                </a:lnTo>
                <a:lnTo>
                  <a:pt x="735" y="229"/>
                </a:lnTo>
                <a:lnTo>
                  <a:pt x="732" y="221"/>
                </a:lnTo>
                <a:lnTo>
                  <a:pt x="731" y="217"/>
                </a:lnTo>
                <a:lnTo>
                  <a:pt x="723" y="221"/>
                </a:lnTo>
                <a:lnTo>
                  <a:pt x="715" y="226"/>
                </a:lnTo>
                <a:lnTo>
                  <a:pt x="712" y="226"/>
                </a:lnTo>
                <a:lnTo>
                  <a:pt x="714" y="222"/>
                </a:lnTo>
                <a:lnTo>
                  <a:pt x="718" y="216"/>
                </a:lnTo>
                <a:lnTo>
                  <a:pt x="723" y="212"/>
                </a:lnTo>
                <a:lnTo>
                  <a:pt x="731" y="214"/>
                </a:lnTo>
                <a:lnTo>
                  <a:pt x="738" y="211"/>
                </a:lnTo>
                <a:lnTo>
                  <a:pt x="745" y="206"/>
                </a:lnTo>
                <a:lnTo>
                  <a:pt x="750" y="204"/>
                </a:lnTo>
                <a:lnTo>
                  <a:pt x="755" y="201"/>
                </a:lnTo>
                <a:lnTo>
                  <a:pt x="759" y="197"/>
                </a:lnTo>
                <a:lnTo>
                  <a:pt x="763" y="194"/>
                </a:lnTo>
                <a:lnTo>
                  <a:pt x="769" y="192"/>
                </a:lnTo>
                <a:lnTo>
                  <a:pt x="777" y="187"/>
                </a:lnTo>
                <a:lnTo>
                  <a:pt x="782" y="185"/>
                </a:lnTo>
                <a:lnTo>
                  <a:pt x="780" y="181"/>
                </a:lnTo>
                <a:lnTo>
                  <a:pt x="776" y="182"/>
                </a:lnTo>
                <a:lnTo>
                  <a:pt x="770" y="180"/>
                </a:lnTo>
                <a:lnTo>
                  <a:pt x="772" y="172"/>
                </a:lnTo>
                <a:lnTo>
                  <a:pt x="776" y="164"/>
                </a:lnTo>
                <a:lnTo>
                  <a:pt x="782" y="162"/>
                </a:lnTo>
                <a:lnTo>
                  <a:pt x="787" y="160"/>
                </a:lnTo>
                <a:lnTo>
                  <a:pt x="792" y="161"/>
                </a:lnTo>
                <a:lnTo>
                  <a:pt x="796" y="165"/>
                </a:lnTo>
                <a:lnTo>
                  <a:pt x="806" y="164"/>
                </a:lnTo>
                <a:lnTo>
                  <a:pt x="813" y="160"/>
                </a:lnTo>
                <a:lnTo>
                  <a:pt x="817" y="162"/>
                </a:lnTo>
                <a:lnTo>
                  <a:pt x="822" y="170"/>
                </a:lnTo>
                <a:lnTo>
                  <a:pt x="823" y="177"/>
                </a:lnTo>
                <a:lnTo>
                  <a:pt x="824" y="184"/>
                </a:lnTo>
                <a:lnTo>
                  <a:pt x="830" y="184"/>
                </a:lnTo>
                <a:lnTo>
                  <a:pt x="837" y="181"/>
                </a:lnTo>
                <a:lnTo>
                  <a:pt x="837" y="174"/>
                </a:lnTo>
                <a:lnTo>
                  <a:pt x="834" y="169"/>
                </a:lnTo>
                <a:lnTo>
                  <a:pt x="834" y="154"/>
                </a:lnTo>
                <a:lnTo>
                  <a:pt x="836" y="147"/>
                </a:lnTo>
                <a:lnTo>
                  <a:pt x="834" y="145"/>
                </a:lnTo>
                <a:lnTo>
                  <a:pt x="834" y="145"/>
                </a:lnTo>
                <a:lnTo>
                  <a:pt x="837" y="139"/>
                </a:lnTo>
                <a:lnTo>
                  <a:pt x="840" y="131"/>
                </a:lnTo>
                <a:lnTo>
                  <a:pt x="837" y="129"/>
                </a:lnTo>
                <a:lnTo>
                  <a:pt x="830" y="127"/>
                </a:lnTo>
                <a:lnTo>
                  <a:pt x="827" y="124"/>
                </a:lnTo>
                <a:lnTo>
                  <a:pt x="836" y="120"/>
                </a:lnTo>
                <a:lnTo>
                  <a:pt x="839" y="114"/>
                </a:lnTo>
                <a:lnTo>
                  <a:pt x="840" y="107"/>
                </a:lnTo>
                <a:lnTo>
                  <a:pt x="841" y="104"/>
                </a:lnTo>
                <a:lnTo>
                  <a:pt x="836" y="104"/>
                </a:lnTo>
                <a:lnTo>
                  <a:pt x="831" y="105"/>
                </a:lnTo>
                <a:lnTo>
                  <a:pt x="834" y="100"/>
                </a:lnTo>
                <a:lnTo>
                  <a:pt x="836" y="96"/>
                </a:lnTo>
                <a:lnTo>
                  <a:pt x="830" y="95"/>
                </a:lnTo>
                <a:lnTo>
                  <a:pt x="827" y="94"/>
                </a:lnTo>
                <a:lnTo>
                  <a:pt x="822" y="92"/>
                </a:lnTo>
                <a:lnTo>
                  <a:pt x="822" y="81"/>
                </a:lnTo>
                <a:lnTo>
                  <a:pt x="819" y="82"/>
                </a:lnTo>
                <a:lnTo>
                  <a:pt x="816" y="85"/>
                </a:lnTo>
                <a:lnTo>
                  <a:pt x="812" y="81"/>
                </a:lnTo>
                <a:lnTo>
                  <a:pt x="810" y="80"/>
                </a:lnTo>
                <a:lnTo>
                  <a:pt x="812" y="74"/>
                </a:lnTo>
                <a:lnTo>
                  <a:pt x="809" y="67"/>
                </a:lnTo>
                <a:lnTo>
                  <a:pt x="813" y="64"/>
                </a:lnTo>
                <a:lnTo>
                  <a:pt x="813" y="59"/>
                </a:lnTo>
                <a:lnTo>
                  <a:pt x="814" y="55"/>
                </a:lnTo>
                <a:lnTo>
                  <a:pt x="816" y="47"/>
                </a:lnTo>
                <a:lnTo>
                  <a:pt x="817" y="42"/>
                </a:lnTo>
                <a:lnTo>
                  <a:pt x="817" y="37"/>
                </a:lnTo>
                <a:lnTo>
                  <a:pt x="814" y="32"/>
                </a:lnTo>
                <a:lnTo>
                  <a:pt x="810" y="31"/>
                </a:lnTo>
                <a:lnTo>
                  <a:pt x="806" y="29"/>
                </a:lnTo>
                <a:lnTo>
                  <a:pt x="803" y="26"/>
                </a:lnTo>
                <a:lnTo>
                  <a:pt x="799" y="21"/>
                </a:lnTo>
                <a:lnTo>
                  <a:pt x="800" y="16"/>
                </a:lnTo>
                <a:lnTo>
                  <a:pt x="799" y="14"/>
                </a:lnTo>
                <a:lnTo>
                  <a:pt x="797" y="14"/>
                </a:lnTo>
                <a:lnTo>
                  <a:pt x="796" y="13"/>
                </a:lnTo>
                <a:lnTo>
                  <a:pt x="792" y="8"/>
                </a:lnTo>
                <a:lnTo>
                  <a:pt x="789" y="8"/>
                </a:lnTo>
                <a:lnTo>
                  <a:pt x="792" y="4"/>
                </a:lnTo>
                <a:lnTo>
                  <a:pt x="797" y="0"/>
                </a:lnTo>
                <a:lnTo>
                  <a:pt x="803" y="0"/>
                </a:lnTo>
                <a:lnTo>
                  <a:pt x="803" y="6"/>
                </a:lnTo>
                <a:lnTo>
                  <a:pt x="809" y="13"/>
                </a:lnTo>
                <a:lnTo>
                  <a:pt x="813" y="15"/>
                </a:lnTo>
                <a:lnTo>
                  <a:pt x="820" y="11"/>
                </a:lnTo>
                <a:lnTo>
                  <a:pt x="827" y="10"/>
                </a:lnTo>
                <a:lnTo>
                  <a:pt x="833" y="8"/>
                </a:lnTo>
                <a:lnTo>
                  <a:pt x="837" y="14"/>
                </a:lnTo>
                <a:lnTo>
                  <a:pt x="840" y="19"/>
                </a:lnTo>
                <a:lnTo>
                  <a:pt x="843" y="24"/>
                </a:lnTo>
                <a:lnTo>
                  <a:pt x="843" y="30"/>
                </a:lnTo>
                <a:lnTo>
                  <a:pt x="847" y="34"/>
                </a:lnTo>
                <a:lnTo>
                  <a:pt x="853" y="34"/>
                </a:lnTo>
                <a:lnTo>
                  <a:pt x="861" y="37"/>
                </a:lnTo>
                <a:lnTo>
                  <a:pt x="864" y="40"/>
                </a:lnTo>
                <a:lnTo>
                  <a:pt x="863" y="44"/>
                </a:lnTo>
                <a:lnTo>
                  <a:pt x="861" y="47"/>
                </a:lnTo>
                <a:lnTo>
                  <a:pt x="861" y="47"/>
                </a:lnTo>
                <a:lnTo>
                  <a:pt x="866" y="52"/>
                </a:lnTo>
                <a:lnTo>
                  <a:pt x="875" y="51"/>
                </a:lnTo>
                <a:lnTo>
                  <a:pt x="877" y="55"/>
                </a:lnTo>
                <a:lnTo>
                  <a:pt x="883" y="57"/>
                </a:lnTo>
                <a:lnTo>
                  <a:pt x="888" y="60"/>
                </a:lnTo>
                <a:lnTo>
                  <a:pt x="894" y="62"/>
                </a:lnTo>
                <a:lnTo>
                  <a:pt x="901" y="66"/>
                </a:lnTo>
                <a:lnTo>
                  <a:pt x="907" y="70"/>
                </a:lnTo>
                <a:lnTo>
                  <a:pt x="910" y="72"/>
                </a:lnTo>
                <a:lnTo>
                  <a:pt x="910" y="72"/>
                </a:lnTo>
                <a:lnTo>
                  <a:pt x="914" y="77"/>
                </a:lnTo>
                <a:lnTo>
                  <a:pt x="914" y="84"/>
                </a:lnTo>
                <a:lnTo>
                  <a:pt x="912" y="91"/>
                </a:lnTo>
                <a:lnTo>
                  <a:pt x="912" y="101"/>
                </a:lnTo>
                <a:lnTo>
                  <a:pt x="910" y="107"/>
                </a:lnTo>
                <a:lnTo>
                  <a:pt x="904" y="111"/>
                </a:lnTo>
                <a:lnTo>
                  <a:pt x="901" y="114"/>
                </a:lnTo>
                <a:lnTo>
                  <a:pt x="904" y="120"/>
                </a:lnTo>
                <a:lnTo>
                  <a:pt x="912" y="121"/>
                </a:lnTo>
                <a:lnTo>
                  <a:pt x="921" y="125"/>
                </a:lnTo>
                <a:lnTo>
                  <a:pt x="925" y="129"/>
                </a:lnTo>
                <a:lnTo>
                  <a:pt x="928" y="131"/>
                </a:lnTo>
                <a:lnTo>
                  <a:pt x="931" y="141"/>
                </a:lnTo>
                <a:lnTo>
                  <a:pt x="934" y="146"/>
                </a:lnTo>
                <a:lnTo>
                  <a:pt x="935" y="144"/>
                </a:lnTo>
                <a:lnTo>
                  <a:pt x="938" y="140"/>
                </a:lnTo>
                <a:lnTo>
                  <a:pt x="944" y="141"/>
                </a:lnTo>
                <a:lnTo>
                  <a:pt x="949" y="145"/>
                </a:lnTo>
                <a:lnTo>
                  <a:pt x="958" y="151"/>
                </a:lnTo>
                <a:lnTo>
                  <a:pt x="966" y="150"/>
                </a:lnTo>
                <a:lnTo>
                  <a:pt x="972" y="147"/>
                </a:lnTo>
                <a:lnTo>
                  <a:pt x="979" y="152"/>
                </a:lnTo>
                <a:lnTo>
                  <a:pt x="985" y="152"/>
                </a:lnTo>
                <a:lnTo>
                  <a:pt x="989" y="154"/>
                </a:lnTo>
                <a:lnTo>
                  <a:pt x="986" y="159"/>
                </a:lnTo>
                <a:lnTo>
                  <a:pt x="988" y="160"/>
                </a:lnTo>
                <a:lnTo>
                  <a:pt x="993" y="161"/>
                </a:lnTo>
                <a:lnTo>
                  <a:pt x="999" y="161"/>
                </a:lnTo>
                <a:lnTo>
                  <a:pt x="1003" y="157"/>
                </a:lnTo>
                <a:lnTo>
                  <a:pt x="1009" y="154"/>
                </a:lnTo>
                <a:lnTo>
                  <a:pt x="1015" y="150"/>
                </a:lnTo>
                <a:lnTo>
                  <a:pt x="1013" y="159"/>
                </a:lnTo>
                <a:lnTo>
                  <a:pt x="1009" y="159"/>
                </a:lnTo>
                <a:lnTo>
                  <a:pt x="1005" y="162"/>
                </a:lnTo>
                <a:lnTo>
                  <a:pt x="1012" y="162"/>
                </a:lnTo>
                <a:lnTo>
                  <a:pt x="1023" y="160"/>
                </a:lnTo>
                <a:lnTo>
                  <a:pt x="1029" y="152"/>
                </a:lnTo>
                <a:lnTo>
                  <a:pt x="1033" y="151"/>
                </a:lnTo>
                <a:lnTo>
                  <a:pt x="1036" y="156"/>
                </a:lnTo>
                <a:lnTo>
                  <a:pt x="1039" y="164"/>
                </a:lnTo>
                <a:lnTo>
                  <a:pt x="1045" y="165"/>
                </a:lnTo>
                <a:lnTo>
                  <a:pt x="1049" y="167"/>
                </a:lnTo>
                <a:lnTo>
                  <a:pt x="1050" y="164"/>
                </a:lnTo>
                <a:lnTo>
                  <a:pt x="1059" y="155"/>
                </a:lnTo>
                <a:lnTo>
                  <a:pt x="1059" y="160"/>
                </a:lnTo>
                <a:lnTo>
                  <a:pt x="1063" y="169"/>
                </a:lnTo>
                <a:lnTo>
                  <a:pt x="1059" y="176"/>
                </a:lnTo>
                <a:lnTo>
                  <a:pt x="1056" y="185"/>
                </a:lnTo>
                <a:close/>
                <a:moveTo>
                  <a:pt x="353" y="627"/>
                </a:moveTo>
                <a:lnTo>
                  <a:pt x="360" y="627"/>
                </a:lnTo>
                <a:lnTo>
                  <a:pt x="353" y="627"/>
                </a:lnTo>
                <a:close/>
                <a:moveTo>
                  <a:pt x="620" y="778"/>
                </a:moveTo>
                <a:lnTo>
                  <a:pt x="620" y="778"/>
                </a:lnTo>
                <a:lnTo>
                  <a:pt x="620" y="778"/>
                </a:lnTo>
                <a:close/>
              </a:path>
            </a:pathLst>
          </a:custGeom>
          <a:solidFill>
            <a:srgbClr val="CCFFFF"/>
          </a:solidFill>
          <a:ln w="9525">
            <a:solidFill>
              <a:srgbClr val="001762"/>
            </a:solidFill>
            <a:round/>
            <a:headEnd/>
            <a:tailEnd/>
          </a:ln>
        </p:spPr>
        <p:txBody>
          <a:bodyPr/>
          <a:lstStyle/>
          <a:p>
            <a:endParaRPr lang="en-US"/>
          </a:p>
        </p:txBody>
      </p:sp>
      <p:sp>
        <p:nvSpPr>
          <p:cNvPr id="326802" name="Freeform 146"/>
          <p:cNvSpPr>
            <a:spLocks/>
          </p:cNvSpPr>
          <p:nvPr/>
        </p:nvSpPr>
        <p:spPr bwMode="auto">
          <a:xfrm>
            <a:off x="2862265" y="1540669"/>
            <a:ext cx="592137" cy="446485"/>
          </a:xfrm>
          <a:custGeom>
            <a:avLst/>
            <a:gdLst/>
            <a:ahLst/>
            <a:cxnLst>
              <a:cxn ang="0">
                <a:pos x="971" y="266"/>
              </a:cxn>
              <a:cxn ang="0">
                <a:pos x="921" y="317"/>
              </a:cxn>
              <a:cxn ang="0">
                <a:pos x="901" y="393"/>
              </a:cxn>
              <a:cxn ang="0">
                <a:pos x="902" y="497"/>
              </a:cxn>
              <a:cxn ang="0">
                <a:pos x="921" y="617"/>
              </a:cxn>
              <a:cxn ang="0">
                <a:pos x="904" y="659"/>
              </a:cxn>
              <a:cxn ang="0">
                <a:pos x="843" y="669"/>
              </a:cxn>
              <a:cxn ang="0">
                <a:pos x="817" y="732"/>
              </a:cxn>
              <a:cxn ang="0">
                <a:pos x="834" y="771"/>
              </a:cxn>
              <a:cxn ang="0">
                <a:pos x="895" y="778"/>
              </a:cxn>
              <a:cxn ang="0">
                <a:pos x="935" y="781"/>
              </a:cxn>
              <a:cxn ang="0">
                <a:pos x="1003" y="779"/>
              </a:cxn>
              <a:cxn ang="0">
                <a:pos x="1032" y="840"/>
              </a:cxn>
              <a:cxn ang="0">
                <a:pos x="1030" y="895"/>
              </a:cxn>
              <a:cxn ang="0">
                <a:pos x="1027" y="947"/>
              </a:cxn>
              <a:cxn ang="0">
                <a:pos x="959" y="982"/>
              </a:cxn>
              <a:cxn ang="0">
                <a:pos x="902" y="994"/>
              </a:cxn>
              <a:cxn ang="0">
                <a:pos x="844" y="1030"/>
              </a:cxn>
              <a:cxn ang="0">
                <a:pos x="827" y="970"/>
              </a:cxn>
              <a:cxn ang="0">
                <a:pos x="773" y="873"/>
              </a:cxn>
              <a:cxn ang="0">
                <a:pos x="699" y="947"/>
              </a:cxn>
              <a:cxn ang="0">
                <a:pos x="633" y="892"/>
              </a:cxn>
              <a:cxn ang="0">
                <a:pos x="607" y="918"/>
              </a:cxn>
              <a:cxn ang="0">
                <a:pos x="589" y="988"/>
              </a:cxn>
              <a:cxn ang="0">
                <a:pos x="508" y="973"/>
              </a:cxn>
              <a:cxn ang="0">
                <a:pos x="522" y="910"/>
              </a:cxn>
              <a:cxn ang="0">
                <a:pos x="540" y="884"/>
              </a:cxn>
              <a:cxn ang="0">
                <a:pos x="434" y="806"/>
              </a:cxn>
              <a:cxn ang="0">
                <a:pos x="366" y="733"/>
              </a:cxn>
              <a:cxn ang="0">
                <a:pos x="346" y="643"/>
              </a:cxn>
              <a:cxn ang="0">
                <a:pos x="313" y="553"/>
              </a:cxn>
              <a:cxn ang="0">
                <a:pos x="242" y="541"/>
              </a:cxn>
              <a:cxn ang="0">
                <a:pos x="140" y="501"/>
              </a:cxn>
              <a:cxn ang="0">
                <a:pos x="47" y="471"/>
              </a:cxn>
              <a:cxn ang="0">
                <a:pos x="8" y="362"/>
              </a:cxn>
              <a:cxn ang="0">
                <a:pos x="91" y="313"/>
              </a:cxn>
              <a:cxn ang="0">
                <a:pos x="184" y="345"/>
              </a:cxn>
              <a:cxn ang="0">
                <a:pos x="219" y="367"/>
              </a:cxn>
              <a:cxn ang="0">
                <a:pos x="250" y="388"/>
              </a:cxn>
              <a:cxn ang="0">
                <a:pos x="266" y="447"/>
              </a:cxn>
              <a:cxn ang="0">
                <a:pos x="310" y="396"/>
              </a:cxn>
              <a:cxn ang="0">
                <a:pos x="366" y="375"/>
              </a:cxn>
              <a:cxn ang="0">
                <a:pos x="442" y="361"/>
              </a:cxn>
              <a:cxn ang="0">
                <a:pos x="502" y="387"/>
              </a:cxn>
              <a:cxn ang="0">
                <a:pos x="567" y="361"/>
              </a:cxn>
              <a:cxn ang="0">
                <a:pos x="597" y="336"/>
              </a:cxn>
              <a:cxn ang="0">
                <a:pos x="598" y="287"/>
              </a:cxn>
              <a:cxn ang="0">
                <a:pos x="606" y="255"/>
              </a:cxn>
              <a:cxn ang="0">
                <a:pos x="654" y="262"/>
              </a:cxn>
              <a:cxn ang="0">
                <a:pos x="682" y="267"/>
              </a:cxn>
              <a:cxn ang="0">
                <a:pos x="746" y="241"/>
              </a:cxn>
              <a:cxn ang="0">
                <a:pos x="745" y="206"/>
              </a:cxn>
              <a:cxn ang="0">
                <a:pos x="787" y="160"/>
              </a:cxn>
              <a:cxn ang="0">
                <a:pos x="836" y="147"/>
              </a:cxn>
              <a:cxn ang="0">
                <a:pos x="834" y="100"/>
              </a:cxn>
              <a:cxn ang="0">
                <a:pos x="814" y="55"/>
              </a:cxn>
              <a:cxn ang="0">
                <a:pos x="789" y="8"/>
              </a:cxn>
              <a:cxn ang="0">
                <a:pos x="847" y="34"/>
              </a:cxn>
              <a:cxn ang="0">
                <a:pos x="907" y="70"/>
              </a:cxn>
              <a:cxn ang="0">
                <a:pos x="928" y="131"/>
              </a:cxn>
              <a:cxn ang="0">
                <a:pos x="988" y="160"/>
              </a:cxn>
              <a:cxn ang="0">
                <a:pos x="1039" y="164"/>
              </a:cxn>
            </a:cxnLst>
            <a:rect l="0" t="0" r="r" b="b"/>
            <a:pathLst>
              <a:path w="1063" h="1043">
                <a:moveTo>
                  <a:pt x="1056" y="185"/>
                </a:moveTo>
                <a:lnTo>
                  <a:pt x="1052" y="191"/>
                </a:lnTo>
                <a:lnTo>
                  <a:pt x="1043" y="197"/>
                </a:lnTo>
                <a:lnTo>
                  <a:pt x="1039" y="201"/>
                </a:lnTo>
                <a:lnTo>
                  <a:pt x="1035" y="209"/>
                </a:lnTo>
                <a:lnTo>
                  <a:pt x="1029" y="215"/>
                </a:lnTo>
                <a:lnTo>
                  <a:pt x="1019" y="221"/>
                </a:lnTo>
                <a:lnTo>
                  <a:pt x="1012" y="227"/>
                </a:lnTo>
                <a:lnTo>
                  <a:pt x="1003" y="235"/>
                </a:lnTo>
                <a:lnTo>
                  <a:pt x="1003" y="241"/>
                </a:lnTo>
                <a:lnTo>
                  <a:pt x="999" y="250"/>
                </a:lnTo>
                <a:lnTo>
                  <a:pt x="989" y="252"/>
                </a:lnTo>
                <a:lnTo>
                  <a:pt x="979" y="259"/>
                </a:lnTo>
                <a:lnTo>
                  <a:pt x="971" y="266"/>
                </a:lnTo>
                <a:lnTo>
                  <a:pt x="962" y="269"/>
                </a:lnTo>
                <a:lnTo>
                  <a:pt x="949" y="270"/>
                </a:lnTo>
                <a:lnTo>
                  <a:pt x="949" y="279"/>
                </a:lnTo>
                <a:lnTo>
                  <a:pt x="947" y="287"/>
                </a:lnTo>
                <a:lnTo>
                  <a:pt x="944" y="296"/>
                </a:lnTo>
                <a:lnTo>
                  <a:pt x="935" y="301"/>
                </a:lnTo>
                <a:lnTo>
                  <a:pt x="929" y="303"/>
                </a:lnTo>
                <a:lnTo>
                  <a:pt x="927" y="307"/>
                </a:lnTo>
                <a:lnTo>
                  <a:pt x="927" y="308"/>
                </a:lnTo>
                <a:lnTo>
                  <a:pt x="927" y="307"/>
                </a:lnTo>
                <a:lnTo>
                  <a:pt x="924" y="305"/>
                </a:lnTo>
                <a:lnTo>
                  <a:pt x="927" y="308"/>
                </a:lnTo>
                <a:lnTo>
                  <a:pt x="924" y="312"/>
                </a:lnTo>
                <a:lnTo>
                  <a:pt x="921" y="317"/>
                </a:lnTo>
                <a:lnTo>
                  <a:pt x="920" y="322"/>
                </a:lnTo>
                <a:lnTo>
                  <a:pt x="918" y="328"/>
                </a:lnTo>
                <a:lnTo>
                  <a:pt x="918" y="333"/>
                </a:lnTo>
                <a:lnTo>
                  <a:pt x="917" y="338"/>
                </a:lnTo>
                <a:lnTo>
                  <a:pt x="915" y="345"/>
                </a:lnTo>
                <a:lnTo>
                  <a:pt x="917" y="350"/>
                </a:lnTo>
                <a:lnTo>
                  <a:pt x="914" y="356"/>
                </a:lnTo>
                <a:lnTo>
                  <a:pt x="911" y="363"/>
                </a:lnTo>
                <a:lnTo>
                  <a:pt x="905" y="367"/>
                </a:lnTo>
                <a:lnTo>
                  <a:pt x="905" y="373"/>
                </a:lnTo>
                <a:lnTo>
                  <a:pt x="904" y="380"/>
                </a:lnTo>
                <a:lnTo>
                  <a:pt x="907" y="385"/>
                </a:lnTo>
                <a:lnTo>
                  <a:pt x="902" y="388"/>
                </a:lnTo>
                <a:lnTo>
                  <a:pt x="901" y="393"/>
                </a:lnTo>
                <a:lnTo>
                  <a:pt x="897" y="400"/>
                </a:lnTo>
                <a:lnTo>
                  <a:pt x="895" y="406"/>
                </a:lnTo>
                <a:lnTo>
                  <a:pt x="893" y="413"/>
                </a:lnTo>
                <a:lnTo>
                  <a:pt x="894" y="423"/>
                </a:lnTo>
                <a:lnTo>
                  <a:pt x="897" y="431"/>
                </a:lnTo>
                <a:lnTo>
                  <a:pt x="897" y="437"/>
                </a:lnTo>
                <a:lnTo>
                  <a:pt x="898" y="446"/>
                </a:lnTo>
                <a:lnTo>
                  <a:pt x="901" y="456"/>
                </a:lnTo>
                <a:lnTo>
                  <a:pt x="902" y="466"/>
                </a:lnTo>
                <a:lnTo>
                  <a:pt x="905" y="473"/>
                </a:lnTo>
                <a:lnTo>
                  <a:pt x="905" y="480"/>
                </a:lnTo>
                <a:lnTo>
                  <a:pt x="902" y="485"/>
                </a:lnTo>
                <a:lnTo>
                  <a:pt x="904" y="490"/>
                </a:lnTo>
                <a:lnTo>
                  <a:pt x="902" y="497"/>
                </a:lnTo>
                <a:lnTo>
                  <a:pt x="902" y="506"/>
                </a:lnTo>
                <a:lnTo>
                  <a:pt x="904" y="512"/>
                </a:lnTo>
                <a:lnTo>
                  <a:pt x="902" y="517"/>
                </a:lnTo>
                <a:lnTo>
                  <a:pt x="904" y="526"/>
                </a:lnTo>
                <a:lnTo>
                  <a:pt x="904" y="535"/>
                </a:lnTo>
                <a:lnTo>
                  <a:pt x="905" y="542"/>
                </a:lnTo>
                <a:lnTo>
                  <a:pt x="905" y="550"/>
                </a:lnTo>
                <a:lnTo>
                  <a:pt x="902" y="572"/>
                </a:lnTo>
                <a:lnTo>
                  <a:pt x="902" y="578"/>
                </a:lnTo>
                <a:lnTo>
                  <a:pt x="908" y="587"/>
                </a:lnTo>
                <a:lnTo>
                  <a:pt x="914" y="594"/>
                </a:lnTo>
                <a:lnTo>
                  <a:pt x="920" y="602"/>
                </a:lnTo>
                <a:lnTo>
                  <a:pt x="922" y="609"/>
                </a:lnTo>
                <a:lnTo>
                  <a:pt x="921" y="617"/>
                </a:lnTo>
                <a:lnTo>
                  <a:pt x="922" y="624"/>
                </a:lnTo>
                <a:lnTo>
                  <a:pt x="922" y="633"/>
                </a:lnTo>
                <a:lnTo>
                  <a:pt x="921" y="638"/>
                </a:lnTo>
                <a:lnTo>
                  <a:pt x="921" y="643"/>
                </a:lnTo>
                <a:lnTo>
                  <a:pt x="924" y="647"/>
                </a:lnTo>
                <a:lnTo>
                  <a:pt x="944" y="646"/>
                </a:lnTo>
                <a:lnTo>
                  <a:pt x="938" y="648"/>
                </a:lnTo>
                <a:lnTo>
                  <a:pt x="937" y="652"/>
                </a:lnTo>
                <a:lnTo>
                  <a:pt x="939" y="656"/>
                </a:lnTo>
                <a:lnTo>
                  <a:pt x="921" y="656"/>
                </a:lnTo>
                <a:lnTo>
                  <a:pt x="917" y="658"/>
                </a:lnTo>
                <a:lnTo>
                  <a:pt x="910" y="662"/>
                </a:lnTo>
                <a:lnTo>
                  <a:pt x="905" y="663"/>
                </a:lnTo>
                <a:lnTo>
                  <a:pt x="904" y="659"/>
                </a:lnTo>
                <a:lnTo>
                  <a:pt x="902" y="657"/>
                </a:lnTo>
                <a:lnTo>
                  <a:pt x="900" y="657"/>
                </a:lnTo>
                <a:lnTo>
                  <a:pt x="895" y="656"/>
                </a:lnTo>
                <a:lnTo>
                  <a:pt x="890" y="653"/>
                </a:lnTo>
                <a:lnTo>
                  <a:pt x="885" y="654"/>
                </a:lnTo>
                <a:lnTo>
                  <a:pt x="881" y="656"/>
                </a:lnTo>
                <a:lnTo>
                  <a:pt x="878" y="656"/>
                </a:lnTo>
                <a:lnTo>
                  <a:pt x="874" y="662"/>
                </a:lnTo>
                <a:lnTo>
                  <a:pt x="871" y="666"/>
                </a:lnTo>
                <a:lnTo>
                  <a:pt x="861" y="666"/>
                </a:lnTo>
                <a:lnTo>
                  <a:pt x="854" y="667"/>
                </a:lnTo>
                <a:lnTo>
                  <a:pt x="850" y="669"/>
                </a:lnTo>
                <a:lnTo>
                  <a:pt x="846" y="671"/>
                </a:lnTo>
                <a:lnTo>
                  <a:pt x="843" y="669"/>
                </a:lnTo>
                <a:lnTo>
                  <a:pt x="840" y="671"/>
                </a:lnTo>
                <a:lnTo>
                  <a:pt x="836" y="674"/>
                </a:lnTo>
                <a:lnTo>
                  <a:pt x="836" y="689"/>
                </a:lnTo>
                <a:lnTo>
                  <a:pt x="837" y="694"/>
                </a:lnTo>
                <a:lnTo>
                  <a:pt x="837" y="699"/>
                </a:lnTo>
                <a:lnTo>
                  <a:pt x="836" y="704"/>
                </a:lnTo>
                <a:lnTo>
                  <a:pt x="836" y="704"/>
                </a:lnTo>
                <a:lnTo>
                  <a:pt x="837" y="709"/>
                </a:lnTo>
                <a:lnTo>
                  <a:pt x="836" y="716"/>
                </a:lnTo>
                <a:lnTo>
                  <a:pt x="831" y="718"/>
                </a:lnTo>
                <a:lnTo>
                  <a:pt x="827" y="721"/>
                </a:lnTo>
                <a:lnTo>
                  <a:pt x="826" y="728"/>
                </a:lnTo>
                <a:lnTo>
                  <a:pt x="823" y="731"/>
                </a:lnTo>
                <a:lnTo>
                  <a:pt x="817" y="732"/>
                </a:lnTo>
                <a:lnTo>
                  <a:pt x="813" y="734"/>
                </a:lnTo>
                <a:lnTo>
                  <a:pt x="809" y="737"/>
                </a:lnTo>
                <a:lnTo>
                  <a:pt x="807" y="742"/>
                </a:lnTo>
                <a:lnTo>
                  <a:pt x="802" y="744"/>
                </a:lnTo>
                <a:lnTo>
                  <a:pt x="797" y="747"/>
                </a:lnTo>
                <a:lnTo>
                  <a:pt x="796" y="752"/>
                </a:lnTo>
                <a:lnTo>
                  <a:pt x="799" y="758"/>
                </a:lnTo>
                <a:lnTo>
                  <a:pt x="803" y="759"/>
                </a:lnTo>
                <a:lnTo>
                  <a:pt x="804" y="759"/>
                </a:lnTo>
                <a:lnTo>
                  <a:pt x="806" y="767"/>
                </a:lnTo>
                <a:lnTo>
                  <a:pt x="809" y="773"/>
                </a:lnTo>
                <a:lnTo>
                  <a:pt x="813" y="773"/>
                </a:lnTo>
                <a:lnTo>
                  <a:pt x="819" y="771"/>
                </a:lnTo>
                <a:lnTo>
                  <a:pt x="834" y="771"/>
                </a:lnTo>
                <a:lnTo>
                  <a:pt x="841" y="768"/>
                </a:lnTo>
                <a:lnTo>
                  <a:pt x="850" y="766"/>
                </a:lnTo>
                <a:lnTo>
                  <a:pt x="856" y="766"/>
                </a:lnTo>
                <a:lnTo>
                  <a:pt x="856" y="763"/>
                </a:lnTo>
                <a:lnTo>
                  <a:pt x="853" y="761"/>
                </a:lnTo>
                <a:lnTo>
                  <a:pt x="851" y="759"/>
                </a:lnTo>
                <a:lnTo>
                  <a:pt x="858" y="761"/>
                </a:lnTo>
                <a:lnTo>
                  <a:pt x="866" y="763"/>
                </a:lnTo>
                <a:lnTo>
                  <a:pt x="871" y="766"/>
                </a:lnTo>
                <a:lnTo>
                  <a:pt x="878" y="767"/>
                </a:lnTo>
                <a:lnTo>
                  <a:pt x="884" y="767"/>
                </a:lnTo>
                <a:lnTo>
                  <a:pt x="887" y="771"/>
                </a:lnTo>
                <a:lnTo>
                  <a:pt x="893" y="774"/>
                </a:lnTo>
                <a:lnTo>
                  <a:pt x="895" y="778"/>
                </a:lnTo>
                <a:lnTo>
                  <a:pt x="895" y="784"/>
                </a:lnTo>
                <a:lnTo>
                  <a:pt x="898" y="788"/>
                </a:lnTo>
                <a:lnTo>
                  <a:pt x="901" y="791"/>
                </a:lnTo>
                <a:lnTo>
                  <a:pt x="907" y="796"/>
                </a:lnTo>
                <a:lnTo>
                  <a:pt x="911" y="799"/>
                </a:lnTo>
                <a:lnTo>
                  <a:pt x="912" y="799"/>
                </a:lnTo>
                <a:lnTo>
                  <a:pt x="917" y="801"/>
                </a:lnTo>
                <a:lnTo>
                  <a:pt x="924" y="799"/>
                </a:lnTo>
                <a:lnTo>
                  <a:pt x="932" y="797"/>
                </a:lnTo>
                <a:lnTo>
                  <a:pt x="938" y="794"/>
                </a:lnTo>
                <a:lnTo>
                  <a:pt x="939" y="793"/>
                </a:lnTo>
                <a:lnTo>
                  <a:pt x="939" y="788"/>
                </a:lnTo>
                <a:lnTo>
                  <a:pt x="937" y="786"/>
                </a:lnTo>
                <a:lnTo>
                  <a:pt x="935" y="781"/>
                </a:lnTo>
                <a:lnTo>
                  <a:pt x="939" y="778"/>
                </a:lnTo>
                <a:lnTo>
                  <a:pt x="944" y="776"/>
                </a:lnTo>
                <a:lnTo>
                  <a:pt x="949" y="774"/>
                </a:lnTo>
                <a:lnTo>
                  <a:pt x="956" y="773"/>
                </a:lnTo>
                <a:lnTo>
                  <a:pt x="965" y="772"/>
                </a:lnTo>
                <a:lnTo>
                  <a:pt x="969" y="769"/>
                </a:lnTo>
                <a:lnTo>
                  <a:pt x="969" y="769"/>
                </a:lnTo>
                <a:lnTo>
                  <a:pt x="975" y="767"/>
                </a:lnTo>
                <a:lnTo>
                  <a:pt x="986" y="767"/>
                </a:lnTo>
                <a:lnTo>
                  <a:pt x="985" y="761"/>
                </a:lnTo>
                <a:lnTo>
                  <a:pt x="991" y="769"/>
                </a:lnTo>
                <a:lnTo>
                  <a:pt x="996" y="777"/>
                </a:lnTo>
                <a:lnTo>
                  <a:pt x="999" y="779"/>
                </a:lnTo>
                <a:lnTo>
                  <a:pt x="1003" y="779"/>
                </a:lnTo>
                <a:lnTo>
                  <a:pt x="1010" y="782"/>
                </a:lnTo>
                <a:lnTo>
                  <a:pt x="1015" y="786"/>
                </a:lnTo>
                <a:lnTo>
                  <a:pt x="1016" y="792"/>
                </a:lnTo>
                <a:lnTo>
                  <a:pt x="1023" y="792"/>
                </a:lnTo>
                <a:lnTo>
                  <a:pt x="1030" y="793"/>
                </a:lnTo>
                <a:lnTo>
                  <a:pt x="1033" y="799"/>
                </a:lnTo>
                <a:lnTo>
                  <a:pt x="1036" y="801"/>
                </a:lnTo>
                <a:lnTo>
                  <a:pt x="1033" y="809"/>
                </a:lnTo>
                <a:lnTo>
                  <a:pt x="1035" y="814"/>
                </a:lnTo>
                <a:lnTo>
                  <a:pt x="1035" y="818"/>
                </a:lnTo>
                <a:lnTo>
                  <a:pt x="1030" y="821"/>
                </a:lnTo>
                <a:lnTo>
                  <a:pt x="1029" y="822"/>
                </a:lnTo>
                <a:lnTo>
                  <a:pt x="1032" y="824"/>
                </a:lnTo>
                <a:lnTo>
                  <a:pt x="1032" y="840"/>
                </a:lnTo>
                <a:lnTo>
                  <a:pt x="1033" y="844"/>
                </a:lnTo>
                <a:lnTo>
                  <a:pt x="1039" y="845"/>
                </a:lnTo>
                <a:lnTo>
                  <a:pt x="1046" y="847"/>
                </a:lnTo>
                <a:lnTo>
                  <a:pt x="1043" y="854"/>
                </a:lnTo>
                <a:lnTo>
                  <a:pt x="1039" y="860"/>
                </a:lnTo>
                <a:lnTo>
                  <a:pt x="1043" y="865"/>
                </a:lnTo>
                <a:lnTo>
                  <a:pt x="1046" y="865"/>
                </a:lnTo>
                <a:lnTo>
                  <a:pt x="1045" y="870"/>
                </a:lnTo>
                <a:lnTo>
                  <a:pt x="1040" y="873"/>
                </a:lnTo>
                <a:lnTo>
                  <a:pt x="1035" y="877"/>
                </a:lnTo>
                <a:lnTo>
                  <a:pt x="1035" y="883"/>
                </a:lnTo>
                <a:lnTo>
                  <a:pt x="1033" y="887"/>
                </a:lnTo>
                <a:lnTo>
                  <a:pt x="1033" y="890"/>
                </a:lnTo>
                <a:lnTo>
                  <a:pt x="1030" y="895"/>
                </a:lnTo>
                <a:lnTo>
                  <a:pt x="1027" y="900"/>
                </a:lnTo>
                <a:lnTo>
                  <a:pt x="1030" y="907"/>
                </a:lnTo>
                <a:lnTo>
                  <a:pt x="1032" y="910"/>
                </a:lnTo>
                <a:lnTo>
                  <a:pt x="1033" y="915"/>
                </a:lnTo>
                <a:lnTo>
                  <a:pt x="1035" y="920"/>
                </a:lnTo>
                <a:lnTo>
                  <a:pt x="1037" y="927"/>
                </a:lnTo>
                <a:lnTo>
                  <a:pt x="1040" y="932"/>
                </a:lnTo>
                <a:lnTo>
                  <a:pt x="1042" y="935"/>
                </a:lnTo>
                <a:lnTo>
                  <a:pt x="1042" y="939"/>
                </a:lnTo>
                <a:lnTo>
                  <a:pt x="1039" y="940"/>
                </a:lnTo>
                <a:lnTo>
                  <a:pt x="1035" y="940"/>
                </a:lnTo>
                <a:lnTo>
                  <a:pt x="1037" y="945"/>
                </a:lnTo>
                <a:lnTo>
                  <a:pt x="1033" y="948"/>
                </a:lnTo>
                <a:lnTo>
                  <a:pt x="1027" y="947"/>
                </a:lnTo>
                <a:lnTo>
                  <a:pt x="1023" y="947"/>
                </a:lnTo>
                <a:lnTo>
                  <a:pt x="1023" y="957"/>
                </a:lnTo>
                <a:lnTo>
                  <a:pt x="1022" y="962"/>
                </a:lnTo>
                <a:lnTo>
                  <a:pt x="1016" y="964"/>
                </a:lnTo>
                <a:lnTo>
                  <a:pt x="1009" y="960"/>
                </a:lnTo>
                <a:lnTo>
                  <a:pt x="1002" y="959"/>
                </a:lnTo>
                <a:lnTo>
                  <a:pt x="998" y="964"/>
                </a:lnTo>
                <a:lnTo>
                  <a:pt x="992" y="968"/>
                </a:lnTo>
                <a:lnTo>
                  <a:pt x="982" y="969"/>
                </a:lnTo>
                <a:lnTo>
                  <a:pt x="975" y="970"/>
                </a:lnTo>
                <a:lnTo>
                  <a:pt x="972" y="973"/>
                </a:lnTo>
                <a:lnTo>
                  <a:pt x="971" y="975"/>
                </a:lnTo>
                <a:lnTo>
                  <a:pt x="965" y="978"/>
                </a:lnTo>
                <a:lnTo>
                  <a:pt x="959" y="982"/>
                </a:lnTo>
                <a:lnTo>
                  <a:pt x="954" y="987"/>
                </a:lnTo>
                <a:lnTo>
                  <a:pt x="948" y="993"/>
                </a:lnTo>
                <a:lnTo>
                  <a:pt x="945" y="992"/>
                </a:lnTo>
                <a:lnTo>
                  <a:pt x="938" y="989"/>
                </a:lnTo>
                <a:lnTo>
                  <a:pt x="932" y="994"/>
                </a:lnTo>
                <a:lnTo>
                  <a:pt x="928" y="997"/>
                </a:lnTo>
                <a:lnTo>
                  <a:pt x="924" y="994"/>
                </a:lnTo>
                <a:lnTo>
                  <a:pt x="918" y="989"/>
                </a:lnTo>
                <a:lnTo>
                  <a:pt x="914" y="989"/>
                </a:lnTo>
                <a:lnTo>
                  <a:pt x="912" y="994"/>
                </a:lnTo>
                <a:lnTo>
                  <a:pt x="905" y="995"/>
                </a:lnTo>
                <a:lnTo>
                  <a:pt x="905" y="989"/>
                </a:lnTo>
                <a:lnTo>
                  <a:pt x="902" y="990"/>
                </a:lnTo>
                <a:lnTo>
                  <a:pt x="902" y="994"/>
                </a:lnTo>
                <a:lnTo>
                  <a:pt x="893" y="995"/>
                </a:lnTo>
                <a:lnTo>
                  <a:pt x="881" y="993"/>
                </a:lnTo>
                <a:lnTo>
                  <a:pt x="868" y="992"/>
                </a:lnTo>
                <a:lnTo>
                  <a:pt x="860" y="998"/>
                </a:lnTo>
                <a:lnTo>
                  <a:pt x="858" y="1000"/>
                </a:lnTo>
                <a:lnTo>
                  <a:pt x="867" y="1002"/>
                </a:lnTo>
                <a:lnTo>
                  <a:pt x="873" y="1008"/>
                </a:lnTo>
                <a:lnTo>
                  <a:pt x="877" y="1010"/>
                </a:lnTo>
                <a:lnTo>
                  <a:pt x="874" y="1014"/>
                </a:lnTo>
                <a:lnTo>
                  <a:pt x="858" y="1014"/>
                </a:lnTo>
                <a:lnTo>
                  <a:pt x="854" y="1017"/>
                </a:lnTo>
                <a:lnTo>
                  <a:pt x="851" y="1019"/>
                </a:lnTo>
                <a:lnTo>
                  <a:pt x="846" y="1023"/>
                </a:lnTo>
                <a:lnTo>
                  <a:pt x="844" y="1030"/>
                </a:lnTo>
                <a:lnTo>
                  <a:pt x="844" y="1043"/>
                </a:lnTo>
                <a:lnTo>
                  <a:pt x="840" y="1042"/>
                </a:lnTo>
                <a:lnTo>
                  <a:pt x="837" y="1040"/>
                </a:lnTo>
                <a:lnTo>
                  <a:pt x="830" y="1034"/>
                </a:lnTo>
                <a:lnTo>
                  <a:pt x="823" y="1042"/>
                </a:lnTo>
                <a:lnTo>
                  <a:pt x="819" y="1037"/>
                </a:lnTo>
                <a:lnTo>
                  <a:pt x="816" y="1032"/>
                </a:lnTo>
                <a:lnTo>
                  <a:pt x="820" y="1029"/>
                </a:lnTo>
                <a:lnTo>
                  <a:pt x="819" y="1019"/>
                </a:lnTo>
                <a:lnTo>
                  <a:pt x="816" y="1007"/>
                </a:lnTo>
                <a:lnTo>
                  <a:pt x="819" y="994"/>
                </a:lnTo>
                <a:lnTo>
                  <a:pt x="820" y="985"/>
                </a:lnTo>
                <a:lnTo>
                  <a:pt x="827" y="983"/>
                </a:lnTo>
                <a:lnTo>
                  <a:pt x="827" y="970"/>
                </a:lnTo>
                <a:lnTo>
                  <a:pt x="826" y="962"/>
                </a:lnTo>
                <a:lnTo>
                  <a:pt x="822" y="952"/>
                </a:lnTo>
                <a:lnTo>
                  <a:pt x="822" y="937"/>
                </a:lnTo>
                <a:lnTo>
                  <a:pt x="820" y="927"/>
                </a:lnTo>
                <a:lnTo>
                  <a:pt x="822" y="913"/>
                </a:lnTo>
                <a:lnTo>
                  <a:pt x="827" y="899"/>
                </a:lnTo>
                <a:lnTo>
                  <a:pt x="830" y="885"/>
                </a:lnTo>
                <a:lnTo>
                  <a:pt x="816" y="878"/>
                </a:lnTo>
                <a:lnTo>
                  <a:pt x="809" y="872"/>
                </a:lnTo>
                <a:lnTo>
                  <a:pt x="806" y="865"/>
                </a:lnTo>
                <a:lnTo>
                  <a:pt x="796" y="860"/>
                </a:lnTo>
                <a:lnTo>
                  <a:pt x="789" y="859"/>
                </a:lnTo>
                <a:lnTo>
                  <a:pt x="782" y="865"/>
                </a:lnTo>
                <a:lnTo>
                  <a:pt x="773" y="873"/>
                </a:lnTo>
                <a:lnTo>
                  <a:pt x="775" y="878"/>
                </a:lnTo>
                <a:lnTo>
                  <a:pt x="765" y="887"/>
                </a:lnTo>
                <a:lnTo>
                  <a:pt x="753" y="894"/>
                </a:lnTo>
                <a:lnTo>
                  <a:pt x="745" y="894"/>
                </a:lnTo>
                <a:lnTo>
                  <a:pt x="739" y="897"/>
                </a:lnTo>
                <a:lnTo>
                  <a:pt x="736" y="903"/>
                </a:lnTo>
                <a:lnTo>
                  <a:pt x="728" y="908"/>
                </a:lnTo>
                <a:lnTo>
                  <a:pt x="732" y="915"/>
                </a:lnTo>
                <a:lnTo>
                  <a:pt x="732" y="927"/>
                </a:lnTo>
                <a:lnTo>
                  <a:pt x="725" y="932"/>
                </a:lnTo>
                <a:lnTo>
                  <a:pt x="714" y="935"/>
                </a:lnTo>
                <a:lnTo>
                  <a:pt x="706" y="939"/>
                </a:lnTo>
                <a:lnTo>
                  <a:pt x="705" y="948"/>
                </a:lnTo>
                <a:lnTo>
                  <a:pt x="699" y="947"/>
                </a:lnTo>
                <a:lnTo>
                  <a:pt x="695" y="938"/>
                </a:lnTo>
                <a:lnTo>
                  <a:pt x="688" y="925"/>
                </a:lnTo>
                <a:lnTo>
                  <a:pt x="678" y="922"/>
                </a:lnTo>
                <a:lnTo>
                  <a:pt x="668" y="920"/>
                </a:lnTo>
                <a:lnTo>
                  <a:pt x="675" y="915"/>
                </a:lnTo>
                <a:lnTo>
                  <a:pt x="665" y="910"/>
                </a:lnTo>
                <a:lnTo>
                  <a:pt x="662" y="905"/>
                </a:lnTo>
                <a:lnTo>
                  <a:pt x="674" y="903"/>
                </a:lnTo>
                <a:lnTo>
                  <a:pt x="675" y="895"/>
                </a:lnTo>
                <a:lnTo>
                  <a:pt x="670" y="889"/>
                </a:lnTo>
                <a:lnTo>
                  <a:pt x="665" y="887"/>
                </a:lnTo>
                <a:lnTo>
                  <a:pt x="654" y="888"/>
                </a:lnTo>
                <a:lnTo>
                  <a:pt x="641" y="893"/>
                </a:lnTo>
                <a:lnTo>
                  <a:pt x="633" y="892"/>
                </a:lnTo>
                <a:lnTo>
                  <a:pt x="630" y="883"/>
                </a:lnTo>
                <a:lnTo>
                  <a:pt x="621" y="879"/>
                </a:lnTo>
                <a:lnTo>
                  <a:pt x="610" y="878"/>
                </a:lnTo>
                <a:lnTo>
                  <a:pt x="610" y="884"/>
                </a:lnTo>
                <a:lnTo>
                  <a:pt x="620" y="888"/>
                </a:lnTo>
                <a:lnTo>
                  <a:pt x="628" y="893"/>
                </a:lnTo>
                <a:lnTo>
                  <a:pt x="618" y="898"/>
                </a:lnTo>
                <a:lnTo>
                  <a:pt x="613" y="902"/>
                </a:lnTo>
                <a:lnTo>
                  <a:pt x="623" y="907"/>
                </a:lnTo>
                <a:lnTo>
                  <a:pt x="631" y="910"/>
                </a:lnTo>
                <a:lnTo>
                  <a:pt x="630" y="919"/>
                </a:lnTo>
                <a:lnTo>
                  <a:pt x="623" y="927"/>
                </a:lnTo>
                <a:lnTo>
                  <a:pt x="613" y="928"/>
                </a:lnTo>
                <a:lnTo>
                  <a:pt x="607" y="918"/>
                </a:lnTo>
                <a:lnTo>
                  <a:pt x="597" y="913"/>
                </a:lnTo>
                <a:lnTo>
                  <a:pt x="591" y="915"/>
                </a:lnTo>
                <a:lnTo>
                  <a:pt x="583" y="918"/>
                </a:lnTo>
                <a:lnTo>
                  <a:pt x="576" y="918"/>
                </a:lnTo>
                <a:lnTo>
                  <a:pt x="586" y="923"/>
                </a:lnTo>
                <a:lnTo>
                  <a:pt x="577" y="930"/>
                </a:lnTo>
                <a:lnTo>
                  <a:pt x="570" y="935"/>
                </a:lnTo>
                <a:lnTo>
                  <a:pt x="573" y="942"/>
                </a:lnTo>
                <a:lnTo>
                  <a:pt x="581" y="952"/>
                </a:lnTo>
                <a:lnTo>
                  <a:pt x="576" y="959"/>
                </a:lnTo>
                <a:lnTo>
                  <a:pt x="580" y="969"/>
                </a:lnTo>
                <a:lnTo>
                  <a:pt x="584" y="975"/>
                </a:lnTo>
                <a:lnTo>
                  <a:pt x="587" y="983"/>
                </a:lnTo>
                <a:lnTo>
                  <a:pt x="589" y="988"/>
                </a:lnTo>
                <a:lnTo>
                  <a:pt x="583" y="994"/>
                </a:lnTo>
                <a:lnTo>
                  <a:pt x="577" y="999"/>
                </a:lnTo>
                <a:lnTo>
                  <a:pt x="571" y="997"/>
                </a:lnTo>
                <a:lnTo>
                  <a:pt x="563" y="994"/>
                </a:lnTo>
                <a:lnTo>
                  <a:pt x="562" y="989"/>
                </a:lnTo>
                <a:lnTo>
                  <a:pt x="554" y="985"/>
                </a:lnTo>
                <a:lnTo>
                  <a:pt x="547" y="984"/>
                </a:lnTo>
                <a:lnTo>
                  <a:pt x="542" y="985"/>
                </a:lnTo>
                <a:lnTo>
                  <a:pt x="535" y="984"/>
                </a:lnTo>
                <a:lnTo>
                  <a:pt x="529" y="987"/>
                </a:lnTo>
                <a:lnTo>
                  <a:pt x="522" y="987"/>
                </a:lnTo>
                <a:lnTo>
                  <a:pt x="512" y="989"/>
                </a:lnTo>
                <a:lnTo>
                  <a:pt x="506" y="982"/>
                </a:lnTo>
                <a:lnTo>
                  <a:pt x="508" y="973"/>
                </a:lnTo>
                <a:lnTo>
                  <a:pt x="505" y="964"/>
                </a:lnTo>
                <a:lnTo>
                  <a:pt x="498" y="965"/>
                </a:lnTo>
                <a:lnTo>
                  <a:pt x="493" y="964"/>
                </a:lnTo>
                <a:lnTo>
                  <a:pt x="495" y="958"/>
                </a:lnTo>
                <a:lnTo>
                  <a:pt x="500" y="958"/>
                </a:lnTo>
                <a:lnTo>
                  <a:pt x="505" y="957"/>
                </a:lnTo>
                <a:lnTo>
                  <a:pt x="510" y="949"/>
                </a:lnTo>
                <a:lnTo>
                  <a:pt x="509" y="944"/>
                </a:lnTo>
                <a:lnTo>
                  <a:pt x="503" y="944"/>
                </a:lnTo>
                <a:lnTo>
                  <a:pt x="503" y="939"/>
                </a:lnTo>
                <a:lnTo>
                  <a:pt x="508" y="938"/>
                </a:lnTo>
                <a:lnTo>
                  <a:pt x="506" y="930"/>
                </a:lnTo>
                <a:lnTo>
                  <a:pt x="515" y="923"/>
                </a:lnTo>
                <a:lnTo>
                  <a:pt x="522" y="910"/>
                </a:lnTo>
                <a:lnTo>
                  <a:pt x="520" y="908"/>
                </a:lnTo>
                <a:lnTo>
                  <a:pt x="512" y="913"/>
                </a:lnTo>
                <a:lnTo>
                  <a:pt x="506" y="917"/>
                </a:lnTo>
                <a:lnTo>
                  <a:pt x="503" y="912"/>
                </a:lnTo>
                <a:lnTo>
                  <a:pt x="492" y="910"/>
                </a:lnTo>
                <a:lnTo>
                  <a:pt x="495" y="900"/>
                </a:lnTo>
                <a:lnTo>
                  <a:pt x="506" y="897"/>
                </a:lnTo>
                <a:lnTo>
                  <a:pt x="513" y="892"/>
                </a:lnTo>
                <a:lnTo>
                  <a:pt x="523" y="884"/>
                </a:lnTo>
                <a:lnTo>
                  <a:pt x="527" y="883"/>
                </a:lnTo>
                <a:lnTo>
                  <a:pt x="536" y="887"/>
                </a:lnTo>
                <a:lnTo>
                  <a:pt x="539" y="892"/>
                </a:lnTo>
                <a:lnTo>
                  <a:pt x="543" y="890"/>
                </a:lnTo>
                <a:lnTo>
                  <a:pt x="540" y="884"/>
                </a:lnTo>
                <a:lnTo>
                  <a:pt x="535" y="878"/>
                </a:lnTo>
                <a:lnTo>
                  <a:pt x="527" y="870"/>
                </a:lnTo>
                <a:lnTo>
                  <a:pt x="522" y="865"/>
                </a:lnTo>
                <a:lnTo>
                  <a:pt x="516" y="857"/>
                </a:lnTo>
                <a:lnTo>
                  <a:pt x="516" y="849"/>
                </a:lnTo>
                <a:lnTo>
                  <a:pt x="506" y="844"/>
                </a:lnTo>
                <a:lnTo>
                  <a:pt x="495" y="834"/>
                </a:lnTo>
                <a:lnTo>
                  <a:pt x="488" y="827"/>
                </a:lnTo>
                <a:lnTo>
                  <a:pt x="476" y="818"/>
                </a:lnTo>
                <a:lnTo>
                  <a:pt x="466" y="812"/>
                </a:lnTo>
                <a:lnTo>
                  <a:pt x="454" y="808"/>
                </a:lnTo>
                <a:lnTo>
                  <a:pt x="449" y="807"/>
                </a:lnTo>
                <a:lnTo>
                  <a:pt x="438" y="808"/>
                </a:lnTo>
                <a:lnTo>
                  <a:pt x="434" y="806"/>
                </a:lnTo>
                <a:lnTo>
                  <a:pt x="438" y="797"/>
                </a:lnTo>
                <a:lnTo>
                  <a:pt x="432" y="792"/>
                </a:lnTo>
                <a:lnTo>
                  <a:pt x="424" y="788"/>
                </a:lnTo>
                <a:lnTo>
                  <a:pt x="418" y="784"/>
                </a:lnTo>
                <a:lnTo>
                  <a:pt x="411" y="782"/>
                </a:lnTo>
                <a:lnTo>
                  <a:pt x="408" y="777"/>
                </a:lnTo>
                <a:lnTo>
                  <a:pt x="407" y="776"/>
                </a:lnTo>
                <a:lnTo>
                  <a:pt x="408" y="769"/>
                </a:lnTo>
                <a:lnTo>
                  <a:pt x="400" y="766"/>
                </a:lnTo>
                <a:lnTo>
                  <a:pt x="394" y="761"/>
                </a:lnTo>
                <a:lnTo>
                  <a:pt x="390" y="753"/>
                </a:lnTo>
                <a:lnTo>
                  <a:pt x="387" y="748"/>
                </a:lnTo>
                <a:lnTo>
                  <a:pt x="375" y="743"/>
                </a:lnTo>
                <a:lnTo>
                  <a:pt x="366" y="733"/>
                </a:lnTo>
                <a:lnTo>
                  <a:pt x="363" y="724"/>
                </a:lnTo>
                <a:lnTo>
                  <a:pt x="366" y="711"/>
                </a:lnTo>
                <a:lnTo>
                  <a:pt x="361" y="699"/>
                </a:lnTo>
                <a:lnTo>
                  <a:pt x="354" y="693"/>
                </a:lnTo>
                <a:lnTo>
                  <a:pt x="351" y="687"/>
                </a:lnTo>
                <a:lnTo>
                  <a:pt x="353" y="677"/>
                </a:lnTo>
                <a:lnTo>
                  <a:pt x="347" y="671"/>
                </a:lnTo>
                <a:lnTo>
                  <a:pt x="343" y="667"/>
                </a:lnTo>
                <a:lnTo>
                  <a:pt x="343" y="657"/>
                </a:lnTo>
                <a:lnTo>
                  <a:pt x="341" y="653"/>
                </a:lnTo>
                <a:lnTo>
                  <a:pt x="341" y="644"/>
                </a:lnTo>
                <a:lnTo>
                  <a:pt x="340" y="644"/>
                </a:lnTo>
                <a:lnTo>
                  <a:pt x="341" y="644"/>
                </a:lnTo>
                <a:lnTo>
                  <a:pt x="346" y="643"/>
                </a:lnTo>
                <a:lnTo>
                  <a:pt x="351" y="636"/>
                </a:lnTo>
                <a:lnTo>
                  <a:pt x="353" y="627"/>
                </a:lnTo>
                <a:lnTo>
                  <a:pt x="350" y="618"/>
                </a:lnTo>
                <a:lnTo>
                  <a:pt x="337" y="614"/>
                </a:lnTo>
                <a:lnTo>
                  <a:pt x="326" y="613"/>
                </a:lnTo>
                <a:lnTo>
                  <a:pt x="323" y="606"/>
                </a:lnTo>
                <a:lnTo>
                  <a:pt x="314" y="601"/>
                </a:lnTo>
                <a:lnTo>
                  <a:pt x="309" y="596"/>
                </a:lnTo>
                <a:lnTo>
                  <a:pt x="310" y="587"/>
                </a:lnTo>
                <a:lnTo>
                  <a:pt x="310" y="579"/>
                </a:lnTo>
                <a:lnTo>
                  <a:pt x="303" y="577"/>
                </a:lnTo>
                <a:lnTo>
                  <a:pt x="306" y="571"/>
                </a:lnTo>
                <a:lnTo>
                  <a:pt x="312" y="566"/>
                </a:lnTo>
                <a:lnTo>
                  <a:pt x="313" y="553"/>
                </a:lnTo>
                <a:lnTo>
                  <a:pt x="312" y="543"/>
                </a:lnTo>
                <a:lnTo>
                  <a:pt x="309" y="538"/>
                </a:lnTo>
                <a:lnTo>
                  <a:pt x="300" y="540"/>
                </a:lnTo>
                <a:lnTo>
                  <a:pt x="297" y="547"/>
                </a:lnTo>
                <a:lnTo>
                  <a:pt x="293" y="550"/>
                </a:lnTo>
                <a:lnTo>
                  <a:pt x="287" y="542"/>
                </a:lnTo>
                <a:lnTo>
                  <a:pt x="289" y="532"/>
                </a:lnTo>
                <a:lnTo>
                  <a:pt x="277" y="528"/>
                </a:lnTo>
                <a:lnTo>
                  <a:pt x="273" y="536"/>
                </a:lnTo>
                <a:lnTo>
                  <a:pt x="267" y="541"/>
                </a:lnTo>
                <a:lnTo>
                  <a:pt x="265" y="542"/>
                </a:lnTo>
                <a:lnTo>
                  <a:pt x="258" y="547"/>
                </a:lnTo>
                <a:lnTo>
                  <a:pt x="248" y="547"/>
                </a:lnTo>
                <a:lnTo>
                  <a:pt x="242" y="541"/>
                </a:lnTo>
                <a:lnTo>
                  <a:pt x="233" y="537"/>
                </a:lnTo>
                <a:lnTo>
                  <a:pt x="229" y="545"/>
                </a:lnTo>
                <a:lnTo>
                  <a:pt x="222" y="547"/>
                </a:lnTo>
                <a:lnTo>
                  <a:pt x="214" y="550"/>
                </a:lnTo>
                <a:lnTo>
                  <a:pt x="204" y="548"/>
                </a:lnTo>
                <a:lnTo>
                  <a:pt x="196" y="537"/>
                </a:lnTo>
                <a:lnTo>
                  <a:pt x="187" y="532"/>
                </a:lnTo>
                <a:lnTo>
                  <a:pt x="177" y="533"/>
                </a:lnTo>
                <a:lnTo>
                  <a:pt x="168" y="531"/>
                </a:lnTo>
                <a:lnTo>
                  <a:pt x="167" y="531"/>
                </a:lnTo>
                <a:lnTo>
                  <a:pt x="162" y="523"/>
                </a:lnTo>
                <a:lnTo>
                  <a:pt x="158" y="517"/>
                </a:lnTo>
                <a:lnTo>
                  <a:pt x="151" y="510"/>
                </a:lnTo>
                <a:lnTo>
                  <a:pt x="140" y="501"/>
                </a:lnTo>
                <a:lnTo>
                  <a:pt x="125" y="497"/>
                </a:lnTo>
                <a:lnTo>
                  <a:pt x="117" y="497"/>
                </a:lnTo>
                <a:lnTo>
                  <a:pt x="108" y="502"/>
                </a:lnTo>
                <a:lnTo>
                  <a:pt x="101" y="506"/>
                </a:lnTo>
                <a:lnTo>
                  <a:pt x="80" y="503"/>
                </a:lnTo>
                <a:lnTo>
                  <a:pt x="70" y="506"/>
                </a:lnTo>
                <a:lnTo>
                  <a:pt x="64" y="515"/>
                </a:lnTo>
                <a:lnTo>
                  <a:pt x="50" y="517"/>
                </a:lnTo>
                <a:lnTo>
                  <a:pt x="47" y="511"/>
                </a:lnTo>
                <a:lnTo>
                  <a:pt x="40" y="501"/>
                </a:lnTo>
                <a:lnTo>
                  <a:pt x="32" y="490"/>
                </a:lnTo>
                <a:lnTo>
                  <a:pt x="27" y="480"/>
                </a:lnTo>
                <a:lnTo>
                  <a:pt x="36" y="475"/>
                </a:lnTo>
                <a:lnTo>
                  <a:pt x="47" y="471"/>
                </a:lnTo>
                <a:lnTo>
                  <a:pt x="53" y="461"/>
                </a:lnTo>
                <a:lnTo>
                  <a:pt x="53" y="457"/>
                </a:lnTo>
                <a:lnTo>
                  <a:pt x="46" y="448"/>
                </a:lnTo>
                <a:lnTo>
                  <a:pt x="42" y="437"/>
                </a:lnTo>
                <a:lnTo>
                  <a:pt x="43" y="417"/>
                </a:lnTo>
                <a:lnTo>
                  <a:pt x="50" y="395"/>
                </a:lnTo>
                <a:lnTo>
                  <a:pt x="52" y="382"/>
                </a:lnTo>
                <a:lnTo>
                  <a:pt x="43" y="381"/>
                </a:lnTo>
                <a:lnTo>
                  <a:pt x="42" y="387"/>
                </a:lnTo>
                <a:lnTo>
                  <a:pt x="32" y="385"/>
                </a:lnTo>
                <a:lnTo>
                  <a:pt x="22" y="391"/>
                </a:lnTo>
                <a:lnTo>
                  <a:pt x="9" y="390"/>
                </a:lnTo>
                <a:lnTo>
                  <a:pt x="0" y="381"/>
                </a:lnTo>
                <a:lnTo>
                  <a:pt x="8" y="362"/>
                </a:lnTo>
                <a:lnTo>
                  <a:pt x="20" y="358"/>
                </a:lnTo>
                <a:lnTo>
                  <a:pt x="35" y="348"/>
                </a:lnTo>
                <a:lnTo>
                  <a:pt x="33" y="340"/>
                </a:lnTo>
                <a:lnTo>
                  <a:pt x="22" y="336"/>
                </a:lnTo>
                <a:lnTo>
                  <a:pt x="23" y="326"/>
                </a:lnTo>
                <a:lnTo>
                  <a:pt x="29" y="327"/>
                </a:lnTo>
                <a:lnTo>
                  <a:pt x="39" y="330"/>
                </a:lnTo>
                <a:lnTo>
                  <a:pt x="44" y="333"/>
                </a:lnTo>
                <a:lnTo>
                  <a:pt x="59" y="333"/>
                </a:lnTo>
                <a:lnTo>
                  <a:pt x="66" y="330"/>
                </a:lnTo>
                <a:lnTo>
                  <a:pt x="70" y="325"/>
                </a:lnTo>
                <a:lnTo>
                  <a:pt x="77" y="320"/>
                </a:lnTo>
                <a:lnTo>
                  <a:pt x="83" y="315"/>
                </a:lnTo>
                <a:lnTo>
                  <a:pt x="91" y="313"/>
                </a:lnTo>
                <a:lnTo>
                  <a:pt x="101" y="313"/>
                </a:lnTo>
                <a:lnTo>
                  <a:pt x="107" y="311"/>
                </a:lnTo>
                <a:lnTo>
                  <a:pt x="117" y="307"/>
                </a:lnTo>
                <a:lnTo>
                  <a:pt x="125" y="311"/>
                </a:lnTo>
                <a:lnTo>
                  <a:pt x="133" y="316"/>
                </a:lnTo>
                <a:lnTo>
                  <a:pt x="138" y="317"/>
                </a:lnTo>
                <a:lnTo>
                  <a:pt x="147" y="317"/>
                </a:lnTo>
                <a:lnTo>
                  <a:pt x="150" y="322"/>
                </a:lnTo>
                <a:lnTo>
                  <a:pt x="154" y="318"/>
                </a:lnTo>
                <a:lnTo>
                  <a:pt x="157" y="323"/>
                </a:lnTo>
                <a:lnTo>
                  <a:pt x="161" y="330"/>
                </a:lnTo>
                <a:lnTo>
                  <a:pt x="165" y="335"/>
                </a:lnTo>
                <a:lnTo>
                  <a:pt x="175" y="338"/>
                </a:lnTo>
                <a:lnTo>
                  <a:pt x="184" y="345"/>
                </a:lnTo>
                <a:lnTo>
                  <a:pt x="191" y="346"/>
                </a:lnTo>
                <a:lnTo>
                  <a:pt x="196" y="343"/>
                </a:lnTo>
                <a:lnTo>
                  <a:pt x="201" y="343"/>
                </a:lnTo>
                <a:lnTo>
                  <a:pt x="205" y="341"/>
                </a:lnTo>
                <a:lnTo>
                  <a:pt x="209" y="337"/>
                </a:lnTo>
                <a:lnTo>
                  <a:pt x="214" y="331"/>
                </a:lnTo>
                <a:lnTo>
                  <a:pt x="218" y="333"/>
                </a:lnTo>
                <a:lnTo>
                  <a:pt x="221" y="342"/>
                </a:lnTo>
                <a:lnTo>
                  <a:pt x="218" y="346"/>
                </a:lnTo>
                <a:lnTo>
                  <a:pt x="215" y="351"/>
                </a:lnTo>
                <a:lnTo>
                  <a:pt x="221" y="356"/>
                </a:lnTo>
                <a:lnTo>
                  <a:pt x="219" y="358"/>
                </a:lnTo>
                <a:lnTo>
                  <a:pt x="216" y="361"/>
                </a:lnTo>
                <a:lnTo>
                  <a:pt x="219" y="367"/>
                </a:lnTo>
                <a:lnTo>
                  <a:pt x="226" y="366"/>
                </a:lnTo>
                <a:lnTo>
                  <a:pt x="231" y="368"/>
                </a:lnTo>
                <a:lnTo>
                  <a:pt x="235" y="372"/>
                </a:lnTo>
                <a:lnTo>
                  <a:pt x="236" y="367"/>
                </a:lnTo>
                <a:lnTo>
                  <a:pt x="239" y="362"/>
                </a:lnTo>
                <a:lnTo>
                  <a:pt x="242" y="360"/>
                </a:lnTo>
                <a:lnTo>
                  <a:pt x="249" y="358"/>
                </a:lnTo>
                <a:lnTo>
                  <a:pt x="255" y="363"/>
                </a:lnTo>
                <a:lnTo>
                  <a:pt x="252" y="372"/>
                </a:lnTo>
                <a:lnTo>
                  <a:pt x="258" y="373"/>
                </a:lnTo>
                <a:lnTo>
                  <a:pt x="259" y="378"/>
                </a:lnTo>
                <a:lnTo>
                  <a:pt x="262" y="386"/>
                </a:lnTo>
                <a:lnTo>
                  <a:pt x="256" y="390"/>
                </a:lnTo>
                <a:lnTo>
                  <a:pt x="250" y="388"/>
                </a:lnTo>
                <a:lnTo>
                  <a:pt x="249" y="391"/>
                </a:lnTo>
                <a:lnTo>
                  <a:pt x="249" y="401"/>
                </a:lnTo>
                <a:lnTo>
                  <a:pt x="243" y="402"/>
                </a:lnTo>
                <a:lnTo>
                  <a:pt x="239" y="408"/>
                </a:lnTo>
                <a:lnTo>
                  <a:pt x="238" y="412"/>
                </a:lnTo>
                <a:lnTo>
                  <a:pt x="242" y="417"/>
                </a:lnTo>
                <a:lnTo>
                  <a:pt x="242" y="422"/>
                </a:lnTo>
                <a:lnTo>
                  <a:pt x="246" y="423"/>
                </a:lnTo>
                <a:lnTo>
                  <a:pt x="252" y="425"/>
                </a:lnTo>
                <a:lnTo>
                  <a:pt x="256" y="431"/>
                </a:lnTo>
                <a:lnTo>
                  <a:pt x="255" y="437"/>
                </a:lnTo>
                <a:lnTo>
                  <a:pt x="258" y="441"/>
                </a:lnTo>
                <a:lnTo>
                  <a:pt x="260" y="447"/>
                </a:lnTo>
                <a:lnTo>
                  <a:pt x="266" y="447"/>
                </a:lnTo>
                <a:lnTo>
                  <a:pt x="272" y="445"/>
                </a:lnTo>
                <a:lnTo>
                  <a:pt x="276" y="442"/>
                </a:lnTo>
                <a:lnTo>
                  <a:pt x="280" y="443"/>
                </a:lnTo>
                <a:lnTo>
                  <a:pt x="283" y="441"/>
                </a:lnTo>
                <a:lnTo>
                  <a:pt x="283" y="428"/>
                </a:lnTo>
                <a:lnTo>
                  <a:pt x="279" y="425"/>
                </a:lnTo>
                <a:lnTo>
                  <a:pt x="285" y="420"/>
                </a:lnTo>
                <a:lnTo>
                  <a:pt x="289" y="416"/>
                </a:lnTo>
                <a:lnTo>
                  <a:pt x="292" y="412"/>
                </a:lnTo>
                <a:lnTo>
                  <a:pt x="294" y="406"/>
                </a:lnTo>
                <a:lnTo>
                  <a:pt x="300" y="410"/>
                </a:lnTo>
                <a:lnTo>
                  <a:pt x="300" y="403"/>
                </a:lnTo>
                <a:lnTo>
                  <a:pt x="304" y="397"/>
                </a:lnTo>
                <a:lnTo>
                  <a:pt x="310" y="396"/>
                </a:lnTo>
                <a:lnTo>
                  <a:pt x="314" y="390"/>
                </a:lnTo>
                <a:lnTo>
                  <a:pt x="316" y="386"/>
                </a:lnTo>
                <a:lnTo>
                  <a:pt x="317" y="383"/>
                </a:lnTo>
                <a:lnTo>
                  <a:pt x="323" y="378"/>
                </a:lnTo>
                <a:lnTo>
                  <a:pt x="327" y="375"/>
                </a:lnTo>
                <a:lnTo>
                  <a:pt x="333" y="373"/>
                </a:lnTo>
                <a:lnTo>
                  <a:pt x="336" y="367"/>
                </a:lnTo>
                <a:lnTo>
                  <a:pt x="336" y="363"/>
                </a:lnTo>
                <a:lnTo>
                  <a:pt x="340" y="365"/>
                </a:lnTo>
                <a:lnTo>
                  <a:pt x="344" y="368"/>
                </a:lnTo>
                <a:lnTo>
                  <a:pt x="350" y="371"/>
                </a:lnTo>
                <a:lnTo>
                  <a:pt x="356" y="371"/>
                </a:lnTo>
                <a:lnTo>
                  <a:pt x="358" y="376"/>
                </a:lnTo>
                <a:lnTo>
                  <a:pt x="366" y="375"/>
                </a:lnTo>
                <a:lnTo>
                  <a:pt x="375" y="376"/>
                </a:lnTo>
                <a:lnTo>
                  <a:pt x="377" y="382"/>
                </a:lnTo>
                <a:lnTo>
                  <a:pt x="383" y="381"/>
                </a:lnTo>
                <a:lnTo>
                  <a:pt x="393" y="381"/>
                </a:lnTo>
                <a:lnTo>
                  <a:pt x="397" y="377"/>
                </a:lnTo>
                <a:lnTo>
                  <a:pt x="404" y="373"/>
                </a:lnTo>
                <a:lnTo>
                  <a:pt x="411" y="372"/>
                </a:lnTo>
                <a:lnTo>
                  <a:pt x="417" y="377"/>
                </a:lnTo>
                <a:lnTo>
                  <a:pt x="421" y="377"/>
                </a:lnTo>
                <a:lnTo>
                  <a:pt x="422" y="373"/>
                </a:lnTo>
                <a:lnTo>
                  <a:pt x="424" y="367"/>
                </a:lnTo>
                <a:lnTo>
                  <a:pt x="429" y="362"/>
                </a:lnTo>
                <a:lnTo>
                  <a:pt x="435" y="362"/>
                </a:lnTo>
                <a:lnTo>
                  <a:pt x="442" y="361"/>
                </a:lnTo>
                <a:lnTo>
                  <a:pt x="446" y="358"/>
                </a:lnTo>
                <a:lnTo>
                  <a:pt x="455" y="360"/>
                </a:lnTo>
                <a:lnTo>
                  <a:pt x="461" y="362"/>
                </a:lnTo>
                <a:lnTo>
                  <a:pt x="466" y="360"/>
                </a:lnTo>
                <a:lnTo>
                  <a:pt x="469" y="362"/>
                </a:lnTo>
                <a:lnTo>
                  <a:pt x="475" y="366"/>
                </a:lnTo>
                <a:lnTo>
                  <a:pt x="476" y="372"/>
                </a:lnTo>
                <a:lnTo>
                  <a:pt x="479" y="378"/>
                </a:lnTo>
                <a:lnTo>
                  <a:pt x="486" y="380"/>
                </a:lnTo>
                <a:lnTo>
                  <a:pt x="491" y="380"/>
                </a:lnTo>
                <a:lnTo>
                  <a:pt x="495" y="381"/>
                </a:lnTo>
                <a:lnTo>
                  <a:pt x="498" y="383"/>
                </a:lnTo>
                <a:lnTo>
                  <a:pt x="502" y="387"/>
                </a:lnTo>
                <a:lnTo>
                  <a:pt x="502" y="387"/>
                </a:lnTo>
                <a:lnTo>
                  <a:pt x="506" y="386"/>
                </a:lnTo>
                <a:lnTo>
                  <a:pt x="512" y="385"/>
                </a:lnTo>
                <a:lnTo>
                  <a:pt x="516" y="383"/>
                </a:lnTo>
                <a:lnTo>
                  <a:pt x="522" y="382"/>
                </a:lnTo>
                <a:lnTo>
                  <a:pt x="526" y="381"/>
                </a:lnTo>
                <a:lnTo>
                  <a:pt x="532" y="378"/>
                </a:lnTo>
                <a:lnTo>
                  <a:pt x="537" y="381"/>
                </a:lnTo>
                <a:lnTo>
                  <a:pt x="542" y="376"/>
                </a:lnTo>
                <a:lnTo>
                  <a:pt x="544" y="373"/>
                </a:lnTo>
                <a:lnTo>
                  <a:pt x="547" y="370"/>
                </a:lnTo>
                <a:lnTo>
                  <a:pt x="550" y="366"/>
                </a:lnTo>
                <a:lnTo>
                  <a:pt x="553" y="363"/>
                </a:lnTo>
                <a:lnTo>
                  <a:pt x="557" y="361"/>
                </a:lnTo>
                <a:lnTo>
                  <a:pt x="567" y="361"/>
                </a:lnTo>
                <a:lnTo>
                  <a:pt x="574" y="362"/>
                </a:lnTo>
                <a:lnTo>
                  <a:pt x="579" y="360"/>
                </a:lnTo>
                <a:lnTo>
                  <a:pt x="583" y="355"/>
                </a:lnTo>
                <a:lnTo>
                  <a:pt x="587" y="351"/>
                </a:lnTo>
                <a:lnTo>
                  <a:pt x="590" y="348"/>
                </a:lnTo>
                <a:lnTo>
                  <a:pt x="596" y="348"/>
                </a:lnTo>
                <a:lnTo>
                  <a:pt x="597" y="350"/>
                </a:lnTo>
                <a:lnTo>
                  <a:pt x="597" y="348"/>
                </a:lnTo>
                <a:lnTo>
                  <a:pt x="603" y="346"/>
                </a:lnTo>
                <a:lnTo>
                  <a:pt x="606" y="343"/>
                </a:lnTo>
                <a:lnTo>
                  <a:pt x="606" y="338"/>
                </a:lnTo>
                <a:lnTo>
                  <a:pt x="603" y="337"/>
                </a:lnTo>
                <a:lnTo>
                  <a:pt x="598" y="336"/>
                </a:lnTo>
                <a:lnTo>
                  <a:pt x="597" y="336"/>
                </a:lnTo>
                <a:lnTo>
                  <a:pt x="593" y="335"/>
                </a:lnTo>
                <a:lnTo>
                  <a:pt x="590" y="335"/>
                </a:lnTo>
                <a:lnTo>
                  <a:pt x="589" y="333"/>
                </a:lnTo>
                <a:lnTo>
                  <a:pt x="587" y="327"/>
                </a:lnTo>
                <a:lnTo>
                  <a:pt x="586" y="323"/>
                </a:lnTo>
                <a:lnTo>
                  <a:pt x="584" y="320"/>
                </a:lnTo>
                <a:lnTo>
                  <a:pt x="587" y="315"/>
                </a:lnTo>
                <a:lnTo>
                  <a:pt x="589" y="311"/>
                </a:lnTo>
                <a:lnTo>
                  <a:pt x="589" y="306"/>
                </a:lnTo>
                <a:lnTo>
                  <a:pt x="590" y="301"/>
                </a:lnTo>
                <a:lnTo>
                  <a:pt x="591" y="298"/>
                </a:lnTo>
                <a:lnTo>
                  <a:pt x="594" y="296"/>
                </a:lnTo>
                <a:lnTo>
                  <a:pt x="600" y="292"/>
                </a:lnTo>
                <a:lnTo>
                  <a:pt x="598" y="287"/>
                </a:lnTo>
                <a:lnTo>
                  <a:pt x="603" y="285"/>
                </a:lnTo>
                <a:lnTo>
                  <a:pt x="606" y="280"/>
                </a:lnTo>
                <a:lnTo>
                  <a:pt x="603" y="276"/>
                </a:lnTo>
                <a:lnTo>
                  <a:pt x="607" y="274"/>
                </a:lnTo>
                <a:lnTo>
                  <a:pt x="611" y="271"/>
                </a:lnTo>
                <a:lnTo>
                  <a:pt x="614" y="269"/>
                </a:lnTo>
                <a:lnTo>
                  <a:pt x="613" y="266"/>
                </a:lnTo>
                <a:lnTo>
                  <a:pt x="607" y="266"/>
                </a:lnTo>
                <a:lnTo>
                  <a:pt x="601" y="262"/>
                </a:lnTo>
                <a:lnTo>
                  <a:pt x="596" y="261"/>
                </a:lnTo>
                <a:lnTo>
                  <a:pt x="600" y="259"/>
                </a:lnTo>
                <a:lnTo>
                  <a:pt x="600" y="255"/>
                </a:lnTo>
                <a:lnTo>
                  <a:pt x="601" y="251"/>
                </a:lnTo>
                <a:lnTo>
                  <a:pt x="606" y="255"/>
                </a:lnTo>
                <a:lnTo>
                  <a:pt x="610" y="257"/>
                </a:lnTo>
                <a:lnTo>
                  <a:pt x="616" y="261"/>
                </a:lnTo>
                <a:lnTo>
                  <a:pt x="620" y="264"/>
                </a:lnTo>
                <a:lnTo>
                  <a:pt x="624" y="265"/>
                </a:lnTo>
                <a:lnTo>
                  <a:pt x="630" y="265"/>
                </a:lnTo>
                <a:lnTo>
                  <a:pt x="637" y="269"/>
                </a:lnTo>
                <a:lnTo>
                  <a:pt x="640" y="266"/>
                </a:lnTo>
                <a:lnTo>
                  <a:pt x="644" y="261"/>
                </a:lnTo>
                <a:lnTo>
                  <a:pt x="644" y="257"/>
                </a:lnTo>
                <a:lnTo>
                  <a:pt x="640" y="254"/>
                </a:lnTo>
                <a:lnTo>
                  <a:pt x="644" y="252"/>
                </a:lnTo>
                <a:lnTo>
                  <a:pt x="648" y="255"/>
                </a:lnTo>
                <a:lnTo>
                  <a:pt x="651" y="261"/>
                </a:lnTo>
                <a:lnTo>
                  <a:pt x="654" y="262"/>
                </a:lnTo>
                <a:lnTo>
                  <a:pt x="660" y="260"/>
                </a:lnTo>
                <a:lnTo>
                  <a:pt x="660" y="256"/>
                </a:lnTo>
                <a:lnTo>
                  <a:pt x="662" y="251"/>
                </a:lnTo>
                <a:lnTo>
                  <a:pt x="665" y="247"/>
                </a:lnTo>
                <a:lnTo>
                  <a:pt x="661" y="245"/>
                </a:lnTo>
                <a:lnTo>
                  <a:pt x="660" y="242"/>
                </a:lnTo>
                <a:lnTo>
                  <a:pt x="665" y="240"/>
                </a:lnTo>
                <a:lnTo>
                  <a:pt x="671" y="237"/>
                </a:lnTo>
                <a:lnTo>
                  <a:pt x="675" y="240"/>
                </a:lnTo>
                <a:lnTo>
                  <a:pt x="675" y="250"/>
                </a:lnTo>
                <a:lnTo>
                  <a:pt x="677" y="254"/>
                </a:lnTo>
                <a:lnTo>
                  <a:pt x="679" y="259"/>
                </a:lnTo>
                <a:lnTo>
                  <a:pt x="681" y="264"/>
                </a:lnTo>
                <a:lnTo>
                  <a:pt x="682" y="267"/>
                </a:lnTo>
                <a:lnTo>
                  <a:pt x="684" y="267"/>
                </a:lnTo>
                <a:lnTo>
                  <a:pt x="691" y="270"/>
                </a:lnTo>
                <a:lnTo>
                  <a:pt x="695" y="271"/>
                </a:lnTo>
                <a:lnTo>
                  <a:pt x="698" y="274"/>
                </a:lnTo>
                <a:lnTo>
                  <a:pt x="704" y="275"/>
                </a:lnTo>
                <a:lnTo>
                  <a:pt x="709" y="272"/>
                </a:lnTo>
                <a:lnTo>
                  <a:pt x="716" y="271"/>
                </a:lnTo>
                <a:lnTo>
                  <a:pt x="719" y="266"/>
                </a:lnTo>
                <a:lnTo>
                  <a:pt x="725" y="262"/>
                </a:lnTo>
                <a:lnTo>
                  <a:pt x="731" y="257"/>
                </a:lnTo>
                <a:lnTo>
                  <a:pt x="739" y="252"/>
                </a:lnTo>
                <a:lnTo>
                  <a:pt x="742" y="250"/>
                </a:lnTo>
                <a:lnTo>
                  <a:pt x="742" y="244"/>
                </a:lnTo>
                <a:lnTo>
                  <a:pt x="746" y="241"/>
                </a:lnTo>
                <a:lnTo>
                  <a:pt x="746" y="234"/>
                </a:lnTo>
                <a:lnTo>
                  <a:pt x="741" y="230"/>
                </a:lnTo>
                <a:lnTo>
                  <a:pt x="735" y="229"/>
                </a:lnTo>
                <a:lnTo>
                  <a:pt x="732" y="221"/>
                </a:lnTo>
                <a:lnTo>
                  <a:pt x="731" y="217"/>
                </a:lnTo>
                <a:lnTo>
                  <a:pt x="723" y="221"/>
                </a:lnTo>
                <a:lnTo>
                  <a:pt x="715" y="226"/>
                </a:lnTo>
                <a:lnTo>
                  <a:pt x="712" y="226"/>
                </a:lnTo>
                <a:lnTo>
                  <a:pt x="714" y="222"/>
                </a:lnTo>
                <a:lnTo>
                  <a:pt x="718" y="216"/>
                </a:lnTo>
                <a:lnTo>
                  <a:pt x="723" y="212"/>
                </a:lnTo>
                <a:lnTo>
                  <a:pt x="731" y="214"/>
                </a:lnTo>
                <a:lnTo>
                  <a:pt x="738" y="211"/>
                </a:lnTo>
                <a:lnTo>
                  <a:pt x="745" y="206"/>
                </a:lnTo>
                <a:lnTo>
                  <a:pt x="750" y="204"/>
                </a:lnTo>
                <a:lnTo>
                  <a:pt x="755" y="201"/>
                </a:lnTo>
                <a:lnTo>
                  <a:pt x="759" y="197"/>
                </a:lnTo>
                <a:lnTo>
                  <a:pt x="763" y="194"/>
                </a:lnTo>
                <a:lnTo>
                  <a:pt x="769" y="192"/>
                </a:lnTo>
                <a:lnTo>
                  <a:pt x="777" y="187"/>
                </a:lnTo>
                <a:lnTo>
                  <a:pt x="782" y="185"/>
                </a:lnTo>
                <a:lnTo>
                  <a:pt x="780" y="181"/>
                </a:lnTo>
                <a:lnTo>
                  <a:pt x="776" y="182"/>
                </a:lnTo>
                <a:lnTo>
                  <a:pt x="770" y="180"/>
                </a:lnTo>
                <a:lnTo>
                  <a:pt x="772" y="172"/>
                </a:lnTo>
                <a:lnTo>
                  <a:pt x="776" y="164"/>
                </a:lnTo>
                <a:lnTo>
                  <a:pt x="782" y="162"/>
                </a:lnTo>
                <a:lnTo>
                  <a:pt x="787" y="160"/>
                </a:lnTo>
                <a:lnTo>
                  <a:pt x="792" y="161"/>
                </a:lnTo>
                <a:lnTo>
                  <a:pt x="796" y="165"/>
                </a:lnTo>
                <a:lnTo>
                  <a:pt x="806" y="164"/>
                </a:lnTo>
                <a:lnTo>
                  <a:pt x="813" y="160"/>
                </a:lnTo>
                <a:lnTo>
                  <a:pt x="817" y="162"/>
                </a:lnTo>
                <a:lnTo>
                  <a:pt x="822" y="170"/>
                </a:lnTo>
                <a:lnTo>
                  <a:pt x="823" y="177"/>
                </a:lnTo>
                <a:lnTo>
                  <a:pt x="824" y="184"/>
                </a:lnTo>
                <a:lnTo>
                  <a:pt x="830" y="184"/>
                </a:lnTo>
                <a:lnTo>
                  <a:pt x="837" y="181"/>
                </a:lnTo>
                <a:lnTo>
                  <a:pt x="837" y="174"/>
                </a:lnTo>
                <a:lnTo>
                  <a:pt x="834" y="169"/>
                </a:lnTo>
                <a:lnTo>
                  <a:pt x="834" y="154"/>
                </a:lnTo>
                <a:lnTo>
                  <a:pt x="836" y="147"/>
                </a:lnTo>
                <a:lnTo>
                  <a:pt x="834" y="145"/>
                </a:lnTo>
                <a:lnTo>
                  <a:pt x="834" y="145"/>
                </a:lnTo>
                <a:lnTo>
                  <a:pt x="837" y="139"/>
                </a:lnTo>
                <a:lnTo>
                  <a:pt x="840" y="131"/>
                </a:lnTo>
                <a:lnTo>
                  <a:pt x="837" y="129"/>
                </a:lnTo>
                <a:lnTo>
                  <a:pt x="830" y="127"/>
                </a:lnTo>
                <a:lnTo>
                  <a:pt x="827" y="124"/>
                </a:lnTo>
                <a:lnTo>
                  <a:pt x="836" y="120"/>
                </a:lnTo>
                <a:lnTo>
                  <a:pt x="839" y="114"/>
                </a:lnTo>
                <a:lnTo>
                  <a:pt x="840" y="107"/>
                </a:lnTo>
                <a:lnTo>
                  <a:pt x="841" y="104"/>
                </a:lnTo>
                <a:lnTo>
                  <a:pt x="836" y="104"/>
                </a:lnTo>
                <a:lnTo>
                  <a:pt x="831" y="105"/>
                </a:lnTo>
                <a:lnTo>
                  <a:pt x="834" y="100"/>
                </a:lnTo>
                <a:lnTo>
                  <a:pt x="836" y="96"/>
                </a:lnTo>
                <a:lnTo>
                  <a:pt x="830" y="95"/>
                </a:lnTo>
                <a:lnTo>
                  <a:pt x="827" y="94"/>
                </a:lnTo>
                <a:lnTo>
                  <a:pt x="822" y="92"/>
                </a:lnTo>
                <a:lnTo>
                  <a:pt x="822" y="81"/>
                </a:lnTo>
                <a:lnTo>
                  <a:pt x="819" y="82"/>
                </a:lnTo>
                <a:lnTo>
                  <a:pt x="816" y="85"/>
                </a:lnTo>
                <a:lnTo>
                  <a:pt x="812" y="81"/>
                </a:lnTo>
                <a:lnTo>
                  <a:pt x="810" y="80"/>
                </a:lnTo>
                <a:lnTo>
                  <a:pt x="812" y="74"/>
                </a:lnTo>
                <a:lnTo>
                  <a:pt x="809" y="67"/>
                </a:lnTo>
                <a:lnTo>
                  <a:pt x="813" y="64"/>
                </a:lnTo>
                <a:lnTo>
                  <a:pt x="813" y="59"/>
                </a:lnTo>
                <a:lnTo>
                  <a:pt x="814" y="55"/>
                </a:lnTo>
                <a:lnTo>
                  <a:pt x="816" y="47"/>
                </a:lnTo>
                <a:lnTo>
                  <a:pt x="817" y="42"/>
                </a:lnTo>
                <a:lnTo>
                  <a:pt x="817" y="37"/>
                </a:lnTo>
                <a:lnTo>
                  <a:pt x="814" y="32"/>
                </a:lnTo>
                <a:lnTo>
                  <a:pt x="810" y="31"/>
                </a:lnTo>
                <a:lnTo>
                  <a:pt x="806" y="29"/>
                </a:lnTo>
                <a:lnTo>
                  <a:pt x="803" y="26"/>
                </a:lnTo>
                <a:lnTo>
                  <a:pt x="799" y="21"/>
                </a:lnTo>
                <a:lnTo>
                  <a:pt x="800" y="16"/>
                </a:lnTo>
                <a:lnTo>
                  <a:pt x="799" y="14"/>
                </a:lnTo>
                <a:lnTo>
                  <a:pt x="797" y="14"/>
                </a:lnTo>
                <a:lnTo>
                  <a:pt x="796" y="13"/>
                </a:lnTo>
                <a:lnTo>
                  <a:pt x="792" y="8"/>
                </a:lnTo>
                <a:lnTo>
                  <a:pt x="789" y="8"/>
                </a:lnTo>
                <a:lnTo>
                  <a:pt x="792" y="4"/>
                </a:lnTo>
                <a:lnTo>
                  <a:pt x="797" y="0"/>
                </a:lnTo>
                <a:lnTo>
                  <a:pt x="803" y="0"/>
                </a:lnTo>
                <a:lnTo>
                  <a:pt x="803" y="6"/>
                </a:lnTo>
                <a:lnTo>
                  <a:pt x="809" y="13"/>
                </a:lnTo>
                <a:lnTo>
                  <a:pt x="813" y="15"/>
                </a:lnTo>
                <a:lnTo>
                  <a:pt x="820" y="11"/>
                </a:lnTo>
                <a:lnTo>
                  <a:pt x="827" y="10"/>
                </a:lnTo>
                <a:lnTo>
                  <a:pt x="833" y="8"/>
                </a:lnTo>
                <a:lnTo>
                  <a:pt x="837" y="14"/>
                </a:lnTo>
                <a:lnTo>
                  <a:pt x="840" y="19"/>
                </a:lnTo>
                <a:lnTo>
                  <a:pt x="843" y="24"/>
                </a:lnTo>
                <a:lnTo>
                  <a:pt x="843" y="30"/>
                </a:lnTo>
                <a:lnTo>
                  <a:pt x="847" y="34"/>
                </a:lnTo>
                <a:lnTo>
                  <a:pt x="853" y="34"/>
                </a:lnTo>
                <a:lnTo>
                  <a:pt x="861" y="37"/>
                </a:lnTo>
                <a:lnTo>
                  <a:pt x="864" y="40"/>
                </a:lnTo>
                <a:lnTo>
                  <a:pt x="863" y="44"/>
                </a:lnTo>
                <a:lnTo>
                  <a:pt x="861" y="47"/>
                </a:lnTo>
                <a:lnTo>
                  <a:pt x="861" y="47"/>
                </a:lnTo>
                <a:lnTo>
                  <a:pt x="866" y="52"/>
                </a:lnTo>
                <a:lnTo>
                  <a:pt x="875" y="51"/>
                </a:lnTo>
                <a:lnTo>
                  <a:pt x="877" y="55"/>
                </a:lnTo>
                <a:lnTo>
                  <a:pt x="883" y="57"/>
                </a:lnTo>
                <a:lnTo>
                  <a:pt x="888" y="60"/>
                </a:lnTo>
                <a:lnTo>
                  <a:pt x="894" y="62"/>
                </a:lnTo>
                <a:lnTo>
                  <a:pt x="901" y="66"/>
                </a:lnTo>
                <a:lnTo>
                  <a:pt x="907" y="70"/>
                </a:lnTo>
                <a:lnTo>
                  <a:pt x="910" y="72"/>
                </a:lnTo>
                <a:lnTo>
                  <a:pt x="910" y="72"/>
                </a:lnTo>
                <a:lnTo>
                  <a:pt x="914" y="77"/>
                </a:lnTo>
                <a:lnTo>
                  <a:pt x="914" y="84"/>
                </a:lnTo>
                <a:lnTo>
                  <a:pt x="912" y="91"/>
                </a:lnTo>
                <a:lnTo>
                  <a:pt x="912" y="101"/>
                </a:lnTo>
                <a:lnTo>
                  <a:pt x="910" y="107"/>
                </a:lnTo>
                <a:lnTo>
                  <a:pt x="904" y="111"/>
                </a:lnTo>
                <a:lnTo>
                  <a:pt x="901" y="114"/>
                </a:lnTo>
                <a:lnTo>
                  <a:pt x="904" y="120"/>
                </a:lnTo>
                <a:lnTo>
                  <a:pt x="912" y="121"/>
                </a:lnTo>
                <a:lnTo>
                  <a:pt x="921" y="125"/>
                </a:lnTo>
                <a:lnTo>
                  <a:pt x="925" y="129"/>
                </a:lnTo>
                <a:lnTo>
                  <a:pt x="928" y="131"/>
                </a:lnTo>
                <a:lnTo>
                  <a:pt x="931" y="141"/>
                </a:lnTo>
                <a:lnTo>
                  <a:pt x="934" y="146"/>
                </a:lnTo>
                <a:lnTo>
                  <a:pt x="935" y="144"/>
                </a:lnTo>
                <a:lnTo>
                  <a:pt x="938" y="140"/>
                </a:lnTo>
                <a:lnTo>
                  <a:pt x="944" y="141"/>
                </a:lnTo>
                <a:lnTo>
                  <a:pt x="949" y="145"/>
                </a:lnTo>
                <a:lnTo>
                  <a:pt x="958" y="151"/>
                </a:lnTo>
                <a:lnTo>
                  <a:pt x="966" y="150"/>
                </a:lnTo>
                <a:lnTo>
                  <a:pt x="972" y="147"/>
                </a:lnTo>
                <a:lnTo>
                  <a:pt x="979" y="152"/>
                </a:lnTo>
                <a:lnTo>
                  <a:pt x="985" y="152"/>
                </a:lnTo>
                <a:lnTo>
                  <a:pt x="989" y="154"/>
                </a:lnTo>
                <a:lnTo>
                  <a:pt x="986" y="159"/>
                </a:lnTo>
                <a:lnTo>
                  <a:pt x="988" y="160"/>
                </a:lnTo>
                <a:lnTo>
                  <a:pt x="993" y="161"/>
                </a:lnTo>
                <a:lnTo>
                  <a:pt x="999" y="161"/>
                </a:lnTo>
                <a:lnTo>
                  <a:pt x="1003" y="157"/>
                </a:lnTo>
                <a:lnTo>
                  <a:pt x="1009" y="154"/>
                </a:lnTo>
                <a:lnTo>
                  <a:pt x="1015" y="150"/>
                </a:lnTo>
                <a:lnTo>
                  <a:pt x="1013" y="159"/>
                </a:lnTo>
                <a:lnTo>
                  <a:pt x="1009" y="159"/>
                </a:lnTo>
                <a:lnTo>
                  <a:pt x="1005" y="162"/>
                </a:lnTo>
                <a:lnTo>
                  <a:pt x="1012" y="162"/>
                </a:lnTo>
                <a:lnTo>
                  <a:pt x="1023" y="160"/>
                </a:lnTo>
                <a:lnTo>
                  <a:pt x="1029" y="152"/>
                </a:lnTo>
                <a:lnTo>
                  <a:pt x="1033" y="151"/>
                </a:lnTo>
                <a:lnTo>
                  <a:pt x="1036" y="156"/>
                </a:lnTo>
                <a:lnTo>
                  <a:pt x="1039" y="164"/>
                </a:lnTo>
                <a:lnTo>
                  <a:pt x="1045" y="165"/>
                </a:lnTo>
                <a:lnTo>
                  <a:pt x="1049" y="167"/>
                </a:lnTo>
                <a:lnTo>
                  <a:pt x="1050" y="164"/>
                </a:lnTo>
                <a:lnTo>
                  <a:pt x="1059" y="155"/>
                </a:lnTo>
                <a:lnTo>
                  <a:pt x="1059" y="160"/>
                </a:lnTo>
                <a:lnTo>
                  <a:pt x="1063" y="169"/>
                </a:lnTo>
                <a:lnTo>
                  <a:pt x="1059" y="176"/>
                </a:lnTo>
                <a:lnTo>
                  <a:pt x="1056" y="185"/>
                </a:lnTo>
              </a:path>
            </a:pathLst>
          </a:custGeom>
          <a:solidFill>
            <a:srgbClr val="66FFFF"/>
          </a:solidFill>
          <a:ln w="3175">
            <a:solidFill>
              <a:srgbClr val="001762"/>
            </a:solidFill>
            <a:prstDash val="solid"/>
            <a:round/>
            <a:headEnd/>
            <a:tailEnd/>
          </a:ln>
        </p:spPr>
        <p:txBody>
          <a:bodyPr/>
          <a:lstStyle/>
          <a:p>
            <a:endParaRPr lang="en-US"/>
          </a:p>
        </p:txBody>
      </p:sp>
      <p:sp>
        <p:nvSpPr>
          <p:cNvPr id="326803" name="Freeform 147"/>
          <p:cNvSpPr>
            <a:spLocks/>
          </p:cNvSpPr>
          <p:nvPr/>
        </p:nvSpPr>
        <p:spPr bwMode="auto">
          <a:xfrm>
            <a:off x="3059115" y="1809750"/>
            <a:ext cx="3175" cy="0"/>
          </a:xfrm>
          <a:custGeom>
            <a:avLst/>
            <a:gdLst/>
            <a:ahLst/>
            <a:cxnLst>
              <a:cxn ang="0">
                <a:pos x="0" y="0"/>
              </a:cxn>
              <a:cxn ang="0">
                <a:pos x="7" y="0"/>
              </a:cxn>
              <a:cxn ang="0">
                <a:pos x="0" y="0"/>
              </a:cxn>
            </a:cxnLst>
            <a:rect l="0" t="0" r="r" b="b"/>
            <a:pathLst>
              <a:path w="7">
                <a:moveTo>
                  <a:pt x="0" y="0"/>
                </a:moveTo>
                <a:lnTo>
                  <a:pt x="7"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804" name="Freeform 148"/>
          <p:cNvSpPr>
            <a:spLocks/>
          </p:cNvSpPr>
          <p:nvPr/>
        </p:nvSpPr>
        <p:spPr bwMode="auto">
          <a:xfrm>
            <a:off x="3209925" y="1874044"/>
            <a:ext cx="0" cy="0"/>
          </a:xfrm>
          <a:custGeom>
            <a:avLst/>
            <a:gdLst/>
            <a:ahLst/>
            <a:cxnLst>
              <a:cxn ang="0">
                <a:pos x="0" y="0"/>
              </a:cxn>
              <a:cxn ang="0">
                <a:pos x="0" y="0"/>
              </a:cxn>
              <a:cxn ang="0">
                <a:pos x="0" y="0"/>
              </a:cxn>
            </a:cxnLst>
            <a:rect l="0" t="0" r="r" b="b"/>
            <a:pathLst>
              <a:path>
                <a:moveTo>
                  <a:pt x="0" y="0"/>
                </a:moveTo>
                <a:lnTo>
                  <a:pt x="0"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805" name="Freeform 149"/>
          <p:cNvSpPr>
            <a:spLocks noEditPoints="1"/>
          </p:cNvSpPr>
          <p:nvPr/>
        </p:nvSpPr>
        <p:spPr bwMode="auto">
          <a:xfrm>
            <a:off x="3359152" y="1464470"/>
            <a:ext cx="1406525" cy="1041798"/>
          </a:xfrm>
          <a:custGeom>
            <a:avLst/>
            <a:gdLst/>
            <a:ahLst/>
            <a:cxnLst>
              <a:cxn ang="0">
                <a:pos x="2301" y="1886"/>
              </a:cxn>
              <a:cxn ang="0">
                <a:pos x="2105" y="2029"/>
              </a:cxn>
              <a:cxn ang="0">
                <a:pos x="2116" y="2236"/>
              </a:cxn>
              <a:cxn ang="0">
                <a:pos x="1933" y="2406"/>
              </a:cxn>
              <a:cxn ang="0">
                <a:pos x="1897" y="2187"/>
              </a:cxn>
              <a:cxn ang="0">
                <a:pos x="1706" y="2153"/>
              </a:cxn>
              <a:cxn ang="0">
                <a:pos x="1510" y="2035"/>
              </a:cxn>
              <a:cxn ang="0">
                <a:pos x="1379" y="2072"/>
              </a:cxn>
              <a:cxn ang="0">
                <a:pos x="1252" y="2037"/>
              </a:cxn>
              <a:cxn ang="0">
                <a:pos x="1103" y="2056"/>
              </a:cxn>
              <a:cxn ang="0">
                <a:pos x="1039" y="1947"/>
              </a:cxn>
              <a:cxn ang="0">
                <a:pos x="799" y="2050"/>
              </a:cxn>
              <a:cxn ang="0">
                <a:pos x="757" y="2006"/>
              </a:cxn>
              <a:cxn ang="0">
                <a:pos x="650" y="2017"/>
              </a:cxn>
              <a:cxn ang="0">
                <a:pos x="613" y="1966"/>
              </a:cxn>
              <a:cxn ang="0">
                <a:pos x="617" y="1929"/>
              </a:cxn>
              <a:cxn ang="0">
                <a:pos x="545" y="1961"/>
              </a:cxn>
              <a:cxn ang="0">
                <a:pos x="517" y="2050"/>
              </a:cxn>
              <a:cxn ang="0">
                <a:pos x="632" y="2260"/>
              </a:cxn>
              <a:cxn ang="0">
                <a:pos x="443" y="2302"/>
              </a:cxn>
              <a:cxn ang="0">
                <a:pos x="416" y="2076"/>
              </a:cxn>
              <a:cxn ang="0">
                <a:pos x="460" y="1887"/>
              </a:cxn>
              <a:cxn ang="0">
                <a:pos x="612" y="1766"/>
              </a:cxn>
              <a:cxn ang="0">
                <a:pos x="676" y="1631"/>
              </a:cxn>
              <a:cxn ang="0">
                <a:pos x="495" y="1505"/>
              </a:cxn>
              <a:cxn ang="0">
                <a:pos x="308" y="1458"/>
              </a:cxn>
              <a:cxn ang="0">
                <a:pos x="105" y="1475"/>
              </a:cxn>
              <a:cxn ang="0">
                <a:pos x="176" y="1349"/>
              </a:cxn>
              <a:cxn ang="0">
                <a:pos x="61" y="1161"/>
              </a:cxn>
              <a:cxn ang="0">
                <a:pos x="142" y="1057"/>
              </a:cxn>
              <a:cxn ang="0">
                <a:pos x="78" y="915"/>
              </a:cxn>
              <a:cxn ang="0">
                <a:pos x="29" y="783"/>
              </a:cxn>
              <a:cxn ang="0">
                <a:pos x="18" y="537"/>
              </a:cxn>
              <a:cxn ang="0">
                <a:pos x="166" y="334"/>
              </a:cxn>
              <a:cxn ang="0">
                <a:pos x="225" y="184"/>
              </a:cxn>
              <a:cxn ang="0">
                <a:pos x="322" y="92"/>
              </a:cxn>
              <a:cxn ang="0">
                <a:pos x="595" y="65"/>
              </a:cxn>
              <a:cxn ang="0">
                <a:pos x="694" y="30"/>
              </a:cxn>
              <a:cxn ang="0">
                <a:pos x="778" y="123"/>
              </a:cxn>
              <a:cxn ang="0">
                <a:pos x="913" y="152"/>
              </a:cxn>
              <a:cxn ang="0">
                <a:pos x="1011" y="248"/>
              </a:cxn>
              <a:cxn ang="0">
                <a:pos x="1170" y="313"/>
              </a:cxn>
              <a:cxn ang="0">
                <a:pos x="1281" y="396"/>
              </a:cxn>
              <a:cxn ang="0">
                <a:pos x="1184" y="476"/>
              </a:cxn>
              <a:cxn ang="0">
                <a:pos x="1102" y="570"/>
              </a:cxn>
              <a:cxn ang="0">
                <a:pos x="1088" y="622"/>
              </a:cxn>
              <a:cxn ang="0">
                <a:pos x="1076" y="694"/>
              </a:cxn>
              <a:cxn ang="0">
                <a:pos x="1048" y="747"/>
              </a:cxn>
              <a:cxn ang="0">
                <a:pos x="1061" y="865"/>
              </a:cxn>
              <a:cxn ang="0">
                <a:pos x="1146" y="910"/>
              </a:cxn>
              <a:cxn ang="0">
                <a:pos x="1223" y="922"/>
              </a:cxn>
              <a:cxn ang="0">
                <a:pos x="1291" y="960"/>
              </a:cxn>
              <a:cxn ang="0">
                <a:pos x="1322" y="978"/>
              </a:cxn>
              <a:cxn ang="0">
                <a:pos x="1473" y="1074"/>
              </a:cxn>
              <a:cxn ang="0">
                <a:pos x="1708" y="1151"/>
              </a:cxn>
              <a:cxn ang="0">
                <a:pos x="1885" y="1194"/>
              </a:cxn>
              <a:cxn ang="0">
                <a:pos x="1906" y="1261"/>
              </a:cxn>
              <a:cxn ang="0">
                <a:pos x="2092" y="1319"/>
              </a:cxn>
              <a:cxn ang="0">
                <a:pos x="2282" y="1315"/>
              </a:cxn>
              <a:cxn ang="0">
                <a:pos x="2399" y="1469"/>
              </a:cxn>
              <a:cxn ang="0">
                <a:pos x="2338" y="1575"/>
              </a:cxn>
              <a:cxn ang="0">
                <a:pos x="2338" y="1683"/>
              </a:cxn>
              <a:cxn ang="0">
                <a:pos x="734" y="1974"/>
              </a:cxn>
            </a:cxnLst>
            <a:rect l="0" t="0" r="r" b="b"/>
            <a:pathLst>
              <a:path w="2530" h="2426">
                <a:moveTo>
                  <a:pt x="2530" y="1839"/>
                </a:moveTo>
                <a:lnTo>
                  <a:pt x="2520" y="1837"/>
                </a:lnTo>
                <a:lnTo>
                  <a:pt x="2511" y="1837"/>
                </a:lnTo>
                <a:lnTo>
                  <a:pt x="2501" y="1841"/>
                </a:lnTo>
                <a:lnTo>
                  <a:pt x="2495" y="1842"/>
                </a:lnTo>
                <a:lnTo>
                  <a:pt x="2495" y="1847"/>
                </a:lnTo>
                <a:lnTo>
                  <a:pt x="2484" y="1850"/>
                </a:lnTo>
                <a:lnTo>
                  <a:pt x="2476" y="1847"/>
                </a:lnTo>
                <a:lnTo>
                  <a:pt x="2468" y="1844"/>
                </a:lnTo>
                <a:lnTo>
                  <a:pt x="2457" y="1844"/>
                </a:lnTo>
                <a:lnTo>
                  <a:pt x="2453" y="1834"/>
                </a:lnTo>
                <a:lnTo>
                  <a:pt x="2443" y="1830"/>
                </a:lnTo>
                <a:lnTo>
                  <a:pt x="2433" y="1832"/>
                </a:lnTo>
                <a:lnTo>
                  <a:pt x="2430" y="1840"/>
                </a:lnTo>
                <a:lnTo>
                  <a:pt x="2429" y="1849"/>
                </a:lnTo>
                <a:lnTo>
                  <a:pt x="2427" y="1852"/>
                </a:lnTo>
                <a:lnTo>
                  <a:pt x="2420" y="1852"/>
                </a:lnTo>
                <a:lnTo>
                  <a:pt x="2413" y="1855"/>
                </a:lnTo>
                <a:lnTo>
                  <a:pt x="2405" y="1854"/>
                </a:lnTo>
                <a:lnTo>
                  <a:pt x="2393" y="1851"/>
                </a:lnTo>
                <a:lnTo>
                  <a:pt x="2389" y="1846"/>
                </a:lnTo>
                <a:lnTo>
                  <a:pt x="2389" y="1841"/>
                </a:lnTo>
                <a:lnTo>
                  <a:pt x="2386" y="1836"/>
                </a:lnTo>
                <a:lnTo>
                  <a:pt x="2376" y="1837"/>
                </a:lnTo>
                <a:lnTo>
                  <a:pt x="2365" y="1835"/>
                </a:lnTo>
                <a:lnTo>
                  <a:pt x="2356" y="1840"/>
                </a:lnTo>
                <a:lnTo>
                  <a:pt x="2353" y="1845"/>
                </a:lnTo>
                <a:lnTo>
                  <a:pt x="2352" y="1855"/>
                </a:lnTo>
                <a:lnTo>
                  <a:pt x="2348" y="1861"/>
                </a:lnTo>
                <a:lnTo>
                  <a:pt x="2338" y="1865"/>
                </a:lnTo>
                <a:lnTo>
                  <a:pt x="2325" y="1871"/>
                </a:lnTo>
                <a:lnTo>
                  <a:pt x="2318" y="1877"/>
                </a:lnTo>
                <a:lnTo>
                  <a:pt x="2312" y="1880"/>
                </a:lnTo>
                <a:lnTo>
                  <a:pt x="2301" y="1886"/>
                </a:lnTo>
                <a:lnTo>
                  <a:pt x="2289" y="1894"/>
                </a:lnTo>
                <a:lnTo>
                  <a:pt x="2281" y="1901"/>
                </a:lnTo>
                <a:lnTo>
                  <a:pt x="2277" y="1909"/>
                </a:lnTo>
                <a:lnTo>
                  <a:pt x="2268" y="1914"/>
                </a:lnTo>
                <a:lnTo>
                  <a:pt x="2261" y="1917"/>
                </a:lnTo>
                <a:lnTo>
                  <a:pt x="2267" y="1921"/>
                </a:lnTo>
                <a:lnTo>
                  <a:pt x="2265" y="1926"/>
                </a:lnTo>
                <a:lnTo>
                  <a:pt x="2257" y="1927"/>
                </a:lnTo>
                <a:lnTo>
                  <a:pt x="2251" y="1932"/>
                </a:lnTo>
                <a:lnTo>
                  <a:pt x="2244" y="1935"/>
                </a:lnTo>
                <a:lnTo>
                  <a:pt x="2231" y="1935"/>
                </a:lnTo>
                <a:lnTo>
                  <a:pt x="2224" y="1936"/>
                </a:lnTo>
                <a:lnTo>
                  <a:pt x="2220" y="1941"/>
                </a:lnTo>
                <a:lnTo>
                  <a:pt x="2213" y="1945"/>
                </a:lnTo>
                <a:lnTo>
                  <a:pt x="2206" y="1950"/>
                </a:lnTo>
                <a:lnTo>
                  <a:pt x="2199" y="1955"/>
                </a:lnTo>
                <a:lnTo>
                  <a:pt x="2189" y="1957"/>
                </a:lnTo>
                <a:lnTo>
                  <a:pt x="2180" y="1959"/>
                </a:lnTo>
                <a:lnTo>
                  <a:pt x="2170" y="1962"/>
                </a:lnTo>
                <a:lnTo>
                  <a:pt x="2162" y="1967"/>
                </a:lnTo>
                <a:lnTo>
                  <a:pt x="2154" y="1970"/>
                </a:lnTo>
                <a:lnTo>
                  <a:pt x="2147" y="1972"/>
                </a:lnTo>
                <a:lnTo>
                  <a:pt x="2145" y="1976"/>
                </a:lnTo>
                <a:lnTo>
                  <a:pt x="2137" y="1975"/>
                </a:lnTo>
                <a:lnTo>
                  <a:pt x="2130" y="1976"/>
                </a:lnTo>
                <a:lnTo>
                  <a:pt x="2128" y="1977"/>
                </a:lnTo>
                <a:lnTo>
                  <a:pt x="2125" y="1982"/>
                </a:lnTo>
                <a:lnTo>
                  <a:pt x="2122" y="1989"/>
                </a:lnTo>
                <a:lnTo>
                  <a:pt x="2116" y="1991"/>
                </a:lnTo>
                <a:lnTo>
                  <a:pt x="2113" y="1999"/>
                </a:lnTo>
                <a:lnTo>
                  <a:pt x="2108" y="2002"/>
                </a:lnTo>
                <a:lnTo>
                  <a:pt x="2108" y="2011"/>
                </a:lnTo>
                <a:lnTo>
                  <a:pt x="2110" y="2020"/>
                </a:lnTo>
                <a:lnTo>
                  <a:pt x="2105" y="2029"/>
                </a:lnTo>
                <a:lnTo>
                  <a:pt x="2101" y="2040"/>
                </a:lnTo>
                <a:lnTo>
                  <a:pt x="2096" y="2049"/>
                </a:lnTo>
                <a:lnTo>
                  <a:pt x="2095" y="2055"/>
                </a:lnTo>
                <a:lnTo>
                  <a:pt x="2102" y="2059"/>
                </a:lnTo>
                <a:lnTo>
                  <a:pt x="2105" y="2066"/>
                </a:lnTo>
                <a:lnTo>
                  <a:pt x="2105" y="2075"/>
                </a:lnTo>
                <a:lnTo>
                  <a:pt x="2108" y="2084"/>
                </a:lnTo>
                <a:lnTo>
                  <a:pt x="2110" y="2090"/>
                </a:lnTo>
                <a:lnTo>
                  <a:pt x="2110" y="2108"/>
                </a:lnTo>
                <a:lnTo>
                  <a:pt x="2118" y="2115"/>
                </a:lnTo>
                <a:lnTo>
                  <a:pt x="2120" y="2125"/>
                </a:lnTo>
                <a:lnTo>
                  <a:pt x="2122" y="2132"/>
                </a:lnTo>
                <a:lnTo>
                  <a:pt x="2126" y="2141"/>
                </a:lnTo>
                <a:lnTo>
                  <a:pt x="2135" y="2142"/>
                </a:lnTo>
                <a:lnTo>
                  <a:pt x="2142" y="2145"/>
                </a:lnTo>
                <a:lnTo>
                  <a:pt x="2149" y="2147"/>
                </a:lnTo>
                <a:lnTo>
                  <a:pt x="2150" y="2156"/>
                </a:lnTo>
                <a:lnTo>
                  <a:pt x="2152" y="2161"/>
                </a:lnTo>
                <a:lnTo>
                  <a:pt x="2160" y="2163"/>
                </a:lnTo>
                <a:lnTo>
                  <a:pt x="2159" y="2167"/>
                </a:lnTo>
                <a:lnTo>
                  <a:pt x="2153" y="2172"/>
                </a:lnTo>
                <a:lnTo>
                  <a:pt x="2160" y="2178"/>
                </a:lnTo>
                <a:lnTo>
                  <a:pt x="2166" y="2182"/>
                </a:lnTo>
                <a:lnTo>
                  <a:pt x="2170" y="2187"/>
                </a:lnTo>
                <a:lnTo>
                  <a:pt x="2164" y="2193"/>
                </a:lnTo>
                <a:lnTo>
                  <a:pt x="2167" y="2200"/>
                </a:lnTo>
                <a:lnTo>
                  <a:pt x="2160" y="2205"/>
                </a:lnTo>
                <a:lnTo>
                  <a:pt x="2156" y="2210"/>
                </a:lnTo>
                <a:lnTo>
                  <a:pt x="2153" y="2213"/>
                </a:lnTo>
                <a:lnTo>
                  <a:pt x="2143" y="2215"/>
                </a:lnTo>
                <a:lnTo>
                  <a:pt x="2132" y="2218"/>
                </a:lnTo>
                <a:lnTo>
                  <a:pt x="2122" y="2217"/>
                </a:lnTo>
                <a:lnTo>
                  <a:pt x="2116" y="2226"/>
                </a:lnTo>
                <a:lnTo>
                  <a:pt x="2116" y="2236"/>
                </a:lnTo>
                <a:lnTo>
                  <a:pt x="2118" y="2245"/>
                </a:lnTo>
                <a:lnTo>
                  <a:pt x="2120" y="2251"/>
                </a:lnTo>
                <a:lnTo>
                  <a:pt x="2126" y="2260"/>
                </a:lnTo>
                <a:lnTo>
                  <a:pt x="2132" y="2267"/>
                </a:lnTo>
                <a:lnTo>
                  <a:pt x="2133" y="2275"/>
                </a:lnTo>
                <a:lnTo>
                  <a:pt x="2126" y="2280"/>
                </a:lnTo>
                <a:lnTo>
                  <a:pt x="2120" y="2288"/>
                </a:lnTo>
                <a:lnTo>
                  <a:pt x="2122" y="2298"/>
                </a:lnTo>
                <a:lnTo>
                  <a:pt x="2118" y="2308"/>
                </a:lnTo>
                <a:lnTo>
                  <a:pt x="2115" y="2321"/>
                </a:lnTo>
                <a:lnTo>
                  <a:pt x="2112" y="2327"/>
                </a:lnTo>
                <a:lnTo>
                  <a:pt x="2106" y="2336"/>
                </a:lnTo>
                <a:lnTo>
                  <a:pt x="2105" y="2341"/>
                </a:lnTo>
                <a:lnTo>
                  <a:pt x="2105" y="2347"/>
                </a:lnTo>
                <a:lnTo>
                  <a:pt x="2093" y="2343"/>
                </a:lnTo>
                <a:lnTo>
                  <a:pt x="2088" y="2342"/>
                </a:lnTo>
                <a:lnTo>
                  <a:pt x="2082" y="2351"/>
                </a:lnTo>
                <a:lnTo>
                  <a:pt x="2078" y="2357"/>
                </a:lnTo>
                <a:lnTo>
                  <a:pt x="2072" y="2365"/>
                </a:lnTo>
                <a:lnTo>
                  <a:pt x="2064" y="2371"/>
                </a:lnTo>
                <a:lnTo>
                  <a:pt x="2059" y="2378"/>
                </a:lnTo>
                <a:lnTo>
                  <a:pt x="2056" y="2387"/>
                </a:lnTo>
                <a:lnTo>
                  <a:pt x="2054" y="2396"/>
                </a:lnTo>
                <a:lnTo>
                  <a:pt x="2051" y="2406"/>
                </a:lnTo>
                <a:lnTo>
                  <a:pt x="2045" y="2412"/>
                </a:lnTo>
                <a:lnTo>
                  <a:pt x="2035" y="2419"/>
                </a:lnTo>
                <a:lnTo>
                  <a:pt x="2020" y="2421"/>
                </a:lnTo>
                <a:lnTo>
                  <a:pt x="2001" y="2423"/>
                </a:lnTo>
                <a:lnTo>
                  <a:pt x="1987" y="2422"/>
                </a:lnTo>
                <a:lnTo>
                  <a:pt x="1973" y="2422"/>
                </a:lnTo>
                <a:lnTo>
                  <a:pt x="1964" y="2426"/>
                </a:lnTo>
                <a:lnTo>
                  <a:pt x="1953" y="2419"/>
                </a:lnTo>
                <a:lnTo>
                  <a:pt x="1943" y="2414"/>
                </a:lnTo>
                <a:lnTo>
                  <a:pt x="1933" y="2406"/>
                </a:lnTo>
                <a:lnTo>
                  <a:pt x="1924" y="2398"/>
                </a:lnTo>
                <a:lnTo>
                  <a:pt x="1919" y="2394"/>
                </a:lnTo>
                <a:lnTo>
                  <a:pt x="1907" y="2397"/>
                </a:lnTo>
                <a:lnTo>
                  <a:pt x="1909" y="2392"/>
                </a:lnTo>
                <a:lnTo>
                  <a:pt x="1909" y="2387"/>
                </a:lnTo>
                <a:lnTo>
                  <a:pt x="1904" y="2382"/>
                </a:lnTo>
                <a:lnTo>
                  <a:pt x="1896" y="2378"/>
                </a:lnTo>
                <a:lnTo>
                  <a:pt x="1889" y="2376"/>
                </a:lnTo>
                <a:lnTo>
                  <a:pt x="1893" y="2366"/>
                </a:lnTo>
                <a:lnTo>
                  <a:pt x="1887" y="2360"/>
                </a:lnTo>
                <a:lnTo>
                  <a:pt x="1876" y="2352"/>
                </a:lnTo>
                <a:lnTo>
                  <a:pt x="1865" y="2343"/>
                </a:lnTo>
                <a:lnTo>
                  <a:pt x="1860" y="2332"/>
                </a:lnTo>
                <a:lnTo>
                  <a:pt x="1875" y="2336"/>
                </a:lnTo>
                <a:lnTo>
                  <a:pt x="1883" y="2338"/>
                </a:lnTo>
                <a:lnTo>
                  <a:pt x="1887" y="2333"/>
                </a:lnTo>
                <a:lnTo>
                  <a:pt x="1892" y="2325"/>
                </a:lnTo>
                <a:lnTo>
                  <a:pt x="1889" y="2310"/>
                </a:lnTo>
                <a:lnTo>
                  <a:pt x="1895" y="2305"/>
                </a:lnTo>
                <a:lnTo>
                  <a:pt x="1895" y="2287"/>
                </a:lnTo>
                <a:lnTo>
                  <a:pt x="1899" y="2270"/>
                </a:lnTo>
                <a:lnTo>
                  <a:pt x="1895" y="2262"/>
                </a:lnTo>
                <a:lnTo>
                  <a:pt x="1885" y="2266"/>
                </a:lnTo>
                <a:lnTo>
                  <a:pt x="1882" y="2258"/>
                </a:lnTo>
                <a:lnTo>
                  <a:pt x="1885" y="2243"/>
                </a:lnTo>
                <a:lnTo>
                  <a:pt x="1885" y="2225"/>
                </a:lnTo>
                <a:lnTo>
                  <a:pt x="1882" y="2220"/>
                </a:lnTo>
                <a:lnTo>
                  <a:pt x="1879" y="2208"/>
                </a:lnTo>
                <a:lnTo>
                  <a:pt x="1893" y="2211"/>
                </a:lnTo>
                <a:lnTo>
                  <a:pt x="1906" y="2211"/>
                </a:lnTo>
                <a:lnTo>
                  <a:pt x="1907" y="2203"/>
                </a:lnTo>
                <a:lnTo>
                  <a:pt x="1906" y="2196"/>
                </a:lnTo>
                <a:lnTo>
                  <a:pt x="1897" y="2195"/>
                </a:lnTo>
                <a:lnTo>
                  <a:pt x="1897" y="2187"/>
                </a:lnTo>
                <a:lnTo>
                  <a:pt x="1892" y="2182"/>
                </a:lnTo>
                <a:lnTo>
                  <a:pt x="1882" y="2182"/>
                </a:lnTo>
                <a:lnTo>
                  <a:pt x="1876" y="2176"/>
                </a:lnTo>
                <a:lnTo>
                  <a:pt x="1872" y="2167"/>
                </a:lnTo>
                <a:lnTo>
                  <a:pt x="1862" y="2162"/>
                </a:lnTo>
                <a:lnTo>
                  <a:pt x="1846" y="2168"/>
                </a:lnTo>
                <a:lnTo>
                  <a:pt x="1831" y="2176"/>
                </a:lnTo>
                <a:lnTo>
                  <a:pt x="1818" y="2180"/>
                </a:lnTo>
                <a:lnTo>
                  <a:pt x="1812" y="2172"/>
                </a:lnTo>
                <a:lnTo>
                  <a:pt x="1804" y="2170"/>
                </a:lnTo>
                <a:lnTo>
                  <a:pt x="1795" y="2171"/>
                </a:lnTo>
                <a:lnTo>
                  <a:pt x="1788" y="2168"/>
                </a:lnTo>
                <a:lnTo>
                  <a:pt x="1781" y="2163"/>
                </a:lnTo>
                <a:lnTo>
                  <a:pt x="1775" y="2170"/>
                </a:lnTo>
                <a:lnTo>
                  <a:pt x="1777" y="2183"/>
                </a:lnTo>
                <a:lnTo>
                  <a:pt x="1778" y="2195"/>
                </a:lnTo>
                <a:lnTo>
                  <a:pt x="1772" y="2198"/>
                </a:lnTo>
                <a:lnTo>
                  <a:pt x="1765" y="2195"/>
                </a:lnTo>
                <a:lnTo>
                  <a:pt x="1757" y="2190"/>
                </a:lnTo>
                <a:lnTo>
                  <a:pt x="1744" y="2187"/>
                </a:lnTo>
                <a:lnTo>
                  <a:pt x="1745" y="2183"/>
                </a:lnTo>
                <a:lnTo>
                  <a:pt x="1747" y="2173"/>
                </a:lnTo>
                <a:lnTo>
                  <a:pt x="1743" y="2168"/>
                </a:lnTo>
                <a:lnTo>
                  <a:pt x="1733" y="2168"/>
                </a:lnTo>
                <a:lnTo>
                  <a:pt x="1727" y="2172"/>
                </a:lnTo>
                <a:lnTo>
                  <a:pt x="1721" y="2175"/>
                </a:lnTo>
                <a:lnTo>
                  <a:pt x="1717" y="2168"/>
                </a:lnTo>
                <a:lnTo>
                  <a:pt x="1721" y="2162"/>
                </a:lnTo>
                <a:lnTo>
                  <a:pt x="1724" y="2155"/>
                </a:lnTo>
                <a:lnTo>
                  <a:pt x="1724" y="2147"/>
                </a:lnTo>
                <a:lnTo>
                  <a:pt x="1721" y="2141"/>
                </a:lnTo>
                <a:lnTo>
                  <a:pt x="1718" y="2146"/>
                </a:lnTo>
                <a:lnTo>
                  <a:pt x="1713" y="2148"/>
                </a:lnTo>
                <a:lnTo>
                  <a:pt x="1706" y="2153"/>
                </a:lnTo>
                <a:lnTo>
                  <a:pt x="1706" y="2148"/>
                </a:lnTo>
                <a:lnTo>
                  <a:pt x="1710" y="2141"/>
                </a:lnTo>
                <a:lnTo>
                  <a:pt x="1704" y="2136"/>
                </a:lnTo>
                <a:lnTo>
                  <a:pt x="1704" y="2130"/>
                </a:lnTo>
                <a:lnTo>
                  <a:pt x="1697" y="2133"/>
                </a:lnTo>
                <a:lnTo>
                  <a:pt x="1687" y="2137"/>
                </a:lnTo>
                <a:lnTo>
                  <a:pt x="1683" y="2138"/>
                </a:lnTo>
                <a:lnTo>
                  <a:pt x="1677" y="2132"/>
                </a:lnTo>
                <a:lnTo>
                  <a:pt x="1667" y="2128"/>
                </a:lnTo>
                <a:lnTo>
                  <a:pt x="1656" y="2123"/>
                </a:lnTo>
                <a:lnTo>
                  <a:pt x="1645" y="2118"/>
                </a:lnTo>
                <a:lnTo>
                  <a:pt x="1633" y="2122"/>
                </a:lnTo>
                <a:lnTo>
                  <a:pt x="1625" y="2115"/>
                </a:lnTo>
                <a:lnTo>
                  <a:pt x="1615" y="2107"/>
                </a:lnTo>
                <a:lnTo>
                  <a:pt x="1609" y="2101"/>
                </a:lnTo>
                <a:lnTo>
                  <a:pt x="1612" y="2094"/>
                </a:lnTo>
                <a:lnTo>
                  <a:pt x="1606" y="2084"/>
                </a:lnTo>
                <a:lnTo>
                  <a:pt x="1603" y="2069"/>
                </a:lnTo>
                <a:lnTo>
                  <a:pt x="1599" y="2072"/>
                </a:lnTo>
                <a:lnTo>
                  <a:pt x="1591" y="2067"/>
                </a:lnTo>
                <a:lnTo>
                  <a:pt x="1582" y="2062"/>
                </a:lnTo>
                <a:lnTo>
                  <a:pt x="1569" y="2069"/>
                </a:lnTo>
                <a:lnTo>
                  <a:pt x="1562" y="2062"/>
                </a:lnTo>
                <a:lnTo>
                  <a:pt x="1555" y="2056"/>
                </a:lnTo>
                <a:lnTo>
                  <a:pt x="1548" y="2057"/>
                </a:lnTo>
                <a:lnTo>
                  <a:pt x="1541" y="2055"/>
                </a:lnTo>
                <a:lnTo>
                  <a:pt x="1534" y="2050"/>
                </a:lnTo>
                <a:lnTo>
                  <a:pt x="1522" y="2046"/>
                </a:lnTo>
                <a:lnTo>
                  <a:pt x="1515" y="2047"/>
                </a:lnTo>
                <a:lnTo>
                  <a:pt x="1508" y="2040"/>
                </a:lnTo>
                <a:lnTo>
                  <a:pt x="1515" y="2039"/>
                </a:lnTo>
                <a:lnTo>
                  <a:pt x="1520" y="2035"/>
                </a:lnTo>
                <a:lnTo>
                  <a:pt x="1517" y="2032"/>
                </a:lnTo>
                <a:lnTo>
                  <a:pt x="1510" y="2035"/>
                </a:lnTo>
                <a:lnTo>
                  <a:pt x="1505" y="2027"/>
                </a:lnTo>
                <a:lnTo>
                  <a:pt x="1514" y="2022"/>
                </a:lnTo>
                <a:lnTo>
                  <a:pt x="1514" y="2017"/>
                </a:lnTo>
                <a:lnTo>
                  <a:pt x="1510" y="2016"/>
                </a:lnTo>
                <a:lnTo>
                  <a:pt x="1507" y="2010"/>
                </a:lnTo>
                <a:lnTo>
                  <a:pt x="1497" y="2006"/>
                </a:lnTo>
                <a:lnTo>
                  <a:pt x="1484" y="2007"/>
                </a:lnTo>
                <a:lnTo>
                  <a:pt x="1475" y="2009"/>
                </a:lnTo>
                <a:lnTo>
                  <a:pt x="1481" y="2014"/>
                </a:lnTo>
                <a:lnTo>
                  <a:pt x="1484" y="2016"/>
                </a:lnTo>
                <a:lnTo>
                  <a:pt x="1478" y="2024"/>
                </a:lnTo>
                <a:lnTo>
                  <a:pt x="1471" y="2022"/>
                </a:lnTo>
                <a:lnTo>
                  <a:pt x="1463" y="2027"/>
                </a:lnTo>
                <a:lnTo>
                  <a:pt x="1471" y="2030"/>
                </a:lnTo>
                <a:lnTo>
                  <a:pt x="1474" y="2036"/>
                </a:lnTo>
                <a:lnTo>
                  <a:pt x="1468" y="2042"/>
                </a:lnTo>
                <a:lnTo>
                  <a:pt x="1456" y="2040"/>
                </a:lnTo>
                <a:lnTo>
                  <a:pt x="1443" y="2040"/>
                </a:lnTo>
                <a:lnTo>
                  <a:pt x="1444" y="2036"/>
                </a:lnTo>
                <a:lnTo>
                  <a:pt x="1450" y="2031"/>
                </a:lnTo>
                <a:lnTo>
                  <a:pt x="1450" y="2025"/>
                </a:lnTo>
                <a:lnTo>
                  <a:pt x="1441" y="2027"/>
                </a:lnTo>
                <a:lnTo>
                  <a:pt x="1436" y="2024"/>
                </a:lnTo>
                <a:lnTo>
                  <a:pt x="1429" y="2020"/>
                </a:lnTo>
                <a:lnTo>
                  <a:pt x="1421" y="2019"/>
                </a:lnTo>
                <a:lnTo>
                  <a:pt x="1417" y="2026"/>
                </a:lnTo>
                <a:lnTo>
                  <a:pt x="1413" y="2031"/>
                </a:lnTo>
                <a:lnTo>
                  <a:pt x="1412" y="2022"/>
                </a:lnTo>
                <a:lnTo>
                  <a:pt x="1404" y="2020"/>
                </a:lnTo>
                <a:lnTo>
                  <a:pt x="1396" y="2030"/>
                </a:lnTo>
                <a:lnTo>
                  <a:pt x="1393" y="2042"/>
                </a:lnTo>
                <a:lnTo>
                  <a:pt x="1392" y="2055"/>
                </a:lnTo>
                <a:lnTo>
                  <a:pt x="1383" y="2064"/>
                </a:lnTo>
                <a:lnTo>
                  <a:pt x="1379" y="2072"/>
                </a:lnTo>
                <a:lnTo>
                  <a:pt x="1379" y="2082"/>
                </a:lnTo>
                <a:lnTo>
                  <a:pt x="1382" y="2092"/>
                </a:lnTo>
                <a:lnTo>
                  <a:pt x="1377" y="2095"/>
                </a:lnTo>
                <a:lnTo>
                  <a:pt x="1370" y="2089"/>
                </a:lnTo>
                <a:lnTo>
                  <a:pt x="1365" y="2087"/>
                </a:lnTo>
                <a:lnTo>
                  <a:pt x="1360" y="2095"/>
                </a:lnTo>
                <a:lnTo>
                  <a:pt x="1356" y="2101"/>
                </a:lnTo>
                <a:lnTo>
                  <a:pt x="1352" y="2103"/>
                </a:lnTo>
                <a:lnTo>
                  <a:pt x="1338" y="2099"/>
                </a:lnTo>
                <a:lnTo>
                  <a:pt x="1331" y="2094"/>
                </a:lnTo>
                <a:lnTo>
                  <a:pt x="1329" y="2090"/>
                </a:lnTo>
                <a:lnTo>
                  <a:pt x="1319" y="2089"/>
                </a:lnTo>
                <a:lnTo>
                  <a:pt x="1309" y="2091"/>
                </a:lnTo>
                <a:lnTo>
                  <a:pt x="1305" y="2096"/>
                </a:lnTo>
                <a:lnTo>
                  <a:pt x="1292" y="2095"/>
                </a:lnTo>
                <a:lnTo>
                  <a:pt x="1292" y="2086"/>
                </a:lnTo>
                <a:lnTo>
                  <a:pt x="1281" y="2086"/>
                </a:lnTo>
                <a:lnTo>
                  <a:pt x="1267" y="2091"/>
                </a:lnTo>
                <a:lnTo>
                  <a:pt x="1252" y="2094"/>
                </a:lnTo>
                <a:lnTo>
                  <a:pt x="1244" y="2094"/>
                </a:lnTo>
                <a:lnTo>
                  <a:pt x="1241" y="2089"/>
                </a:lnTo>
                <a:lnTo>
                  <a:pt x="1252" y="2081"/>
                </a:lnTo>
                <a:lnTo>
                  <a:pt x="1257" y="2076"/>
                </a:lnTo>
                <a:lnTo>
                  <a:pt x="1252" y="2069"/>
                </a:lnTo>
                <a:lnTo>
                  <a:pt x="1252" y="2065"/>
                </a:lnTo>
                <a:lnTo>
                  <a:pt x="1264" y="2057"/>
                </a:lnTo>
                <a:lnTo>
                  <a:pt x="1264" y="2039"/>
                </a:lnTo>
                <a:lnTo>
                  <a:pt x="1272" y="2029"/>
                </a:lnTo>
                <a:lnTo>
                  <a:pt x="1277" y="2024"/>
                </a:lnTo>
                <a:lnTo>
                  <a:pt x="1269" y="2016"/>
                </a:lnTo>
                <a:lnTo>
                  <a:pt x="1262" y="2019"/>
                </a:lnTo>
                <a:lnTo>
                  <a:pt x="1257" y="2016"/>
                </a:lnTo>
                <a:lnTo>
                  <a:pt x="1252" y="2030"/>
                </a:lnTo>
                <a:lnTo>
                  <a:pt x="1252" y="2037"/>
                </a:lnTo>
                <a:lnTo>
                  <a:pt x="1250" y="2040"/>
                </a:lnTo>
                <a:lnTo>
                  <a:pt x="1247" y="2034"/>
                </a:lnTo>
                <a:lnTo>
                  <a:pt x="1243" y="2029"/>
                </a:lnTo>
                <a:lnTo>
                  <a:pt x="1225" y="2030"/>
                </a:lnTo>
                <a:lnTo>
                  <a:pt x="1214" y="2029"/>
                </a:lnTo>
                <a:lnTo>
                  <a:pt x="1211" y="2032"/>
                </a:lnTo>
                <a:lnTo>
                  <a:pt x="1220" y="2040"/>
                </a:lnTo>
                <a:lnTo>
                  <a:pt x="1228" y="2046"/>
                </a:lnTo>
                <a:lnTo>
                  <a:pt x="1234" y="2051"/>
                </a:lnTo>
                <a:lnTo>
                  <a:pt x="1230" y="2056"/>
                </a:lnTo>
                <a:lnTo>
                  <a:pt x="1220" y="2054"/>
                </a:lnTo>
                <a:lnTo>
                  <a:pt x="1211" y="2054"/>
                </a:lnTo>
                <a:lnTo>
                  <a:pt x="1201" y="2056"/>
                </a:lnTo>
                <a:lnTo>
                  <a:pt x="1201" y="2050"/>
                </a:lnTo>
                <a:lnTo>
                  <a:pt x="1193" y="2049"/>
                </a:lnTo>
                <a:lnTo>
                  <a:pt x="1184" y="2044"/>
                </a:lnTo>
                <a:lnTo>
                  <a:pt x="1186" y="2036"/>
                </a:lnTo>
                <a:lnTo>
                  <a:pt x="1177" y="2029"/>
                </a:lnTo>
                <a:lnTo>
                  <a:pt x="1171" y="2036"/>
                </a:lnTo>
                <a:lnTo>
                  <a:pt x="1170" y="2045"/>
                </a:lnTo>
                <a:lnTo>
                  <a:pt x="1177" y="2047"/>
                </a:lnTo>
                <a:lnTo>
                  <a:pt x="1171" y="2050"/>
                </a:lnTo>
                <a:lnTo>
                  <a:pt x="1163" y="2049"/>
                </a:lnTo>
                <a:lnTo>
                  <a:pt x="1156" y="2052"/>
                </a:lnTo>
                <a:lnTo>
                  <a:pt x="1156" y="2061"/>
                </a:lnTo>
                <a:lnTo>
                  <a:pt x="1153" y="2067"/>
                </a:lnTo>
                <a:lnTo>
                  <a:pt x="1144" y="2069"/>
                </a:lnTo>
                <a:lnTo>
                  <a:pt x="1137" y="2069"/>
                </a:lnTo>
                <a:lnTo>
                  <a:pt x="1135" y="2061"/>
                </a:lnTo>
                <a:lnTo>
                  <a:pt x="1132" y="2061"/>
                </a:lnTo>
                <a:lnTo>
                  <a:pt x="1126" y="2057"/>
                </a:lnTo>
                <a:lnTo>
                  <a:pt x="1119" y="2052"/>
                </a:lnTo>
                <a:lnTo>
                  <a:pt x="1109" y="2054"/>
                </a:lnTo>
                <a:lnTo>
                  <a:pt x="1103" y="2056"/>
                </a:lnTo>
                <a:lnTo>
                  <a:pt x="1096" y="2059"/>
                </a:lnTo>
                <a:lnTo>
                  <a:pt x="1103" y="2065"/>
                </a:lnTo>
                <a:lnTo>
                  <a:pt x="1102" y="2069"/>
                </a:lnTo>
                <a:lnTo>
                  <a:pt x="1095" y="2067"/>
                </a:lnTo>
                <a:lnTo>
                  <a:pt x="1085" y="2069"/>
                </a:lnTo>
                <a:lnTo>
                  <a:pt x="1082" y="2075"/>
                </a:lnTo>
                <a:lnTo>
                  <a:pt x="1073" y="2069"/>
                </a:lnTo>
                <a:lnTo>
                  <a:pt x="1065" y="2064"/>
                </a:lnTo>
                <a:lnTo>
                  <a:pt x="1068" y="2059"/>
                </a:lnTo>
                <a:lnTo>
                  <a:pt x="1071" y="2052"/>
                </a:lnTo>
                <a:lnTo>
                  <a:pt x="1075" y="2050"/>
                </a:lnTo>
                <a:lnTo>
                  <a:pt x="1079" y="2056"/>
                </a:lnTo>
                <a:lnTo>
                  <a:pt x="1081" y="2057"/>
                </a:lnTo>
                <a:lnTo>
                  <a:pt x="1085" y="2059"/>
                </a:lnTo>
                <a:lnTo>
                  <a:pt x="1093" y="2054"/>
                </a:lnTo>
                <a:lnTo>
                  <a:pt x="1092" y="2045"/>
                </a:lnTo>
                <a:lnTo>
                  <a:pt x="1098" y="2042"/>
                </a:lnTo>
                <a:lnTo>
                  <a:pt x="1098" y="2034"/>
                </a:lnTo>
                <a:lnTo>
                  <a:pt x="1099" y="2027"/>
                </a:lnTo>
                <a:lnTo>
                  <a:pt x="1113" y="2022"/>
                </a:lnTo>
                <a:lnTo>
                  <a:pt x="1112" y="2015"/>
                </a:lnTo>
                <a:lnTo>
                  <a:pt x="1110" y="2006"/>
                </a:lnTo>
                <a:lnTo>
                  <a:pt x="1103" y="2001"/>
                </a:lnTo>
                <a:lnTo>
                  <a:pt x="1096" y="1996"/>
                </a:lnTo>
                <a:lnTo>
                  <a:pt x="1089" y="1990"/>
                </a:lnTo>
                <a:lnTo>
                  <a:pt x="1083" y="1984"/>
                </a:lnTo>
                <a:lnTo>
                  <a:pt x="1081" y="1974"/>
                </a:lnTo>
                <a:lnTo>
                  <a:pt x="1076" y="1964"/>
                </a:lnTo>
                <a:lnTo>
                  <a:pt x="1073" y="1951"/>
                </a:lnTo>
                <a:lnTo>
                  <a:pt x="1069" y="1944"/>
                </a:lnTo>
                <a:lnTo>
                  <a:pt x="1064" y="1939"/>
                </a:lnTo>
                <a:lnTo>
                  <a:pt x="1058" y="1945"/>
                </a:lnTo>
                <a:lnTo>
                  <a:pt x="1046" y="1945"/>
                </a:lnTo>
                <a:lnTo>
                  <a:pt x="1039" y="1947"/>
                </a:lnTo>
                <a:lnTo>
                  <a:pt x="1038" y="1952"/>
                </a:lnTo>
                <a:lnTo>
                  <a:pt x="1031" y="1955"/>
                </a:lnTo>
                <a:lnTo>
                  <a:pt x="1022" y="1962"/>
                </a:lnTo>
                <a:lnTo>
                  <a:pt x="1014" y="1967"/>
                </a:lnTo>
                <a:lnTo>
                  <a:pt x="1004" y="1964"/>
                </a:lnTo>
                <a:lnTo>
                  <a:pt x="988" y="1969"/>
                </a:lnTo>
                <a:lnTo>
                  <a:pt x="980" y="1971"/>
                </a:lnTo>
                <a:lnTo>
                  <a:pt x="980" y="1979"/>
                </a:lnTo>
                <a:lnTo>
                  <a:pt x="974" y="1985"/>
                </a:lnTo>
                <a:lnTo>
                  <a:pt x="970" y="1990"/>
                </a:lnTo>
                <a:lnTo>
                  <a:pt x="961" y="1995"/>
                </a:lnTo>
                <a:lnTo>
                  <a:pt x="954" y="1995"/>
                </a:lnTo>
                <a:lnTo>
                  <a:pt x="946" y="1999"/>
                </a:lnTo>
                <a:lnTo>
                  <a:pt x="944" y="2004"/>
                </a:lnTo>
                <a:lnTo>
                  <a:pt x="941" y="2001"/>
                </a:lnTo>
                <a:lnTo>
                  <a:pt x="930" y="2001"/>
                </a:lnTo>
                <a:lnTo>
                  <a:pt x="924" y="2004"/>
                </a:lnTo>
                <a:lnTo>
                  <a:pt x="923" y="2017"/>
                </a:lnTo>
                <a:lnTo>
                  <a:pt x="927" y="2025"/>
                </a:lnTo>
                <a:lnTo>
                  <a:pt x="930" y="2029"/>
                </a:lnTo>
                <a:lnTo>
                  <a:pt x="924" y="2036"/>
                </a:lnTo>
                <a:lnTo>
                  <a:pt x="921" y="2045"/>
                </a:lnTo>
                <a:lnTo>
                  <a:pt x="913" y="2047"/>
                </a:lnTo>
                <a:lnTo>
                  <a:pt x="903" y="2040"/>
                </a:lnTo>
                <a:lnTo>
                  <a:pt x="889" y="2039"/>
                </a:lnTo>
                <a:lnTo>
                  <a:pt x="877" y="2034"/>
                </a:lnTo>
                <a:lnTo>
                  <a:pt x="866" y="2036"/>
                </a:lnTo>
                <a:lnTo>
                  <a:pt x="852" y="2034"/>
                </a:lnTo>
                <a:lnTo>
                  <a:pt x="840" y="2031"/>
                </a:lnTo>
                <a:lnTo>
                  <a:pt x="826" y="2027"/>
                </a:lnTo>
                <a:lnTo>
                  <a:pt x="819" y="2027"/>
                </a:lnTo>
                <a:lnTo>
                  <a:pt x="815" y="2036"/>
                </a:lnTo>
                <a:lnTo>
                  <a:pt x="809" y="2045"/>
                </a:lnTo>
                <a:lnTo>
                  <a:pt x="799" y="2050"/>
                </a:lnTo>
                <a:lnTo>
                  <a:pt x="794" y="2050"/>
                </a:lnTo>
                <a:lnTo>
                  <a:pt x="795" y="2041"/>
                </a:lnTo>
                <a:lnTo>
                  <a:pt x="794" y="2037"/>
                </a:lnTo>
                <a:lnTo>
                  <a:pt x="788" y="2040"/>
                </a:lnTo>
                <a:lnTo>
                  <a:pt x="782" y="2035"/>
                </a:lnTo>
                <a:lnTo>
                  <a:pt x="778" y="2037"/>
                </a:lnTo>
                <a:lnTo>
                  <a:pt x="771" y="2034"/>
                </a:lnTo>
                <a:lnTo>
                  <a:pt x="768" y="2022"/>
                </a:lnTo>
                <a:lnTo>
                  <a:pt x="772" y="2016"/>
                </a:lnTo>
                <a:lnTo>
                  <a:pt x="777" y="2014"/>
                </a:lnTo>
                <a:lnTo>
                  <a:pt x="784" y="2010"/>
                </a:lnTo>
                <a:lnTo>
                  <a:pt x="788" y="2004"/>
                </a:lnTo>
                <a:lnTo>
                  <a:pt x="795" y="1997"/>
                </a:lnTo>
                <a:lnTo>
                  <a:pt x="798" y="1987"/>
                </a:lnTo>
                <a:lnTo>
                  <a:pt x="789" y="1991"/>
                </a:lnTo>
                <a:lnTo>
                  <a:pt x="781" y="1995"/>
                </a:lnTo>
                <a:lnTo>
                  <a:pt x="777" y="1994"/>
                </a:lnTo>
                <a:lnTo>
                  <a:pt x="769" y="1989"/>
                </a:lnTo>
                <a:lnTo>
                  <a:pt x="764" y="1985"/>
                </a:lnTo>
                <a:lnTo>
                  <a:pt x="760" y="1989"/>
                </a:lnTo>
                <a:lnTo>
                  <a:pt x="754" y="1985"/>
                </a:lnTo>
                <a:lnTo>
                  <a:pt x="754" y="1971"/>
                </a:lnTo>
                <a:lnTo>
                  <a:pt x="742" y="1971"/>
                </a:lnTo>
                <a:lnTo>
                  <a:pt x="735" y="1974"/>
                </a:lnTo>
                <a:lnTo>
                  <a:pt x="735" y="1975"/>
                </a:lnTo>
                <a:lnTo>
                  <a:pt x="734" y="1974"/>
                </a:lnTo>
                <a:lnTo>
                  <a:pt x="728" y="1980"/>
                </a:lnTo>
                <a:lnTo>
                  <a:pt x="728" y="1981"/>
                </a:lnTo>
                <a:lnTo>
                  <a:pt x="730" y="1989"/>
                </a:lnTo>
                <a:lnTo>
                  <a:pt x="734" y="1987"/>
                </a:lnTo>
                <a:lnTo>
                  <a:pt x="744" y="1990"/>
                </a:lnTo>
                <a:lnTo>
                  <a:pt x="752" y="1994"/>
                </a:lnTo>
                <a:lnTo>
                  <a:pt x="757" y="1999"/>
                </a:lnTo>
                <a:lnTo>
                  <a:pt x="757" y="2006"/>
                </a:lnTo>
                <a:lnTo>
                  <a:pt x="754" y="2011"/>
                </a:lnTo>
                <a:lnTo>
                  <a:pt x="750" y="2010"/>
                </a:lnTo>
                <a:lnTo>
                  <a:pt x="744" y="2006"/>
                </a:lnTo>
                <a:lnTo>
                  <a:pt x="738" y="2007"/>
                </a:lnTo>
                <a:lnTo>
                  <a:pt x="737" y="2010"/>
                </a:lnTo>
                <a:lnTo>
                  <a:pt x="741" y="2019"/>
                </a:lnTo>
                <a:lnTo>
                  <a:pt x="741" y="2025"/>
                </a:lnTo>
                <a:lnTo>
                  <a:pt x="738" y="2035"/>
                </a:lnTo>
                <a:lnTo>
                  <a:pt x="735" y="2035"/>
                </a:lnTo>
                <a:lnTo>
                  <a:pt x="731" y="2040"/>
                </a:lnTo>
                <a:lnTo>
                  <a:pt x="727" y="2036"/>
                </a:lnTo>
                <a:lnTo>
                  <a:pt x="725" y="2029"/>
                </a:lnTo>
                <a:lnTo>
                  <a:pt x="718" y="2027"/>
                </a:lnTo>
                <a:lnTo>
                  <a:pt x="717" y="2031"/>
                </a:lnTo>
                <a:lnTo>
                  <a:pt x="721" y="2036"/>
                </a:lnTo>
                <a:lnTo>
                  <a:pt x="715" y="2039"/>
                </a:lnTo>
                <a:lnTo>
                  <a:pt x="710" y="2037"/>
                </a:lnTo>
                <a:lnTo>
                  <a:pt x="707" y="2032"/>
                </a:lnTo>
                <a:lnTo>
                  <a:pt x="701" y="2029"/>
                </a:lnTo>
                <a:lnTo>
                  <a:pt x="698" y="2032"/>
                </a:lnTo>
                <a:lnTo>
                  <a:pt x="700" y="2039"/>
                </a:lnTo>
                <a:lnTo>
                  <a:pt x="694" y="2040"/>
                </a:lnTo>
                <a:lnTo>
                  <a:pt x="687" y="2039"/>
                </a:lnTo>
                <a:lnTo>
                  <a:pt x="679" y="2041"/>
                </a:lnTo>
                <a:lnTo>
                  <a:pt x="681" y="2032"/>
                </a:lnTo>
                <a:lnTo>
                  <a:pt x="680" y="2029"/>
                </a:lnTo>
                <a:lnTo>
                  <a:pt x="676" y="2025"/>
                </a:lnTo>
                <a:lnTo>
                  <a:pt x="671" y="2021"/>
                </a:lnTo>
                <a:lnTo>
                  <a:pt x="667" y="2017"/>
                </a:lnTo>
                <a:lnTo>
                  <a:pt x="667" y="2024"/>
                </a:lnTo>
                <a:lnTo>
                  <a:pt x="662" y="2027"/>
                </a:lnTo>
                <a:lnTo>
                  <a:pt x="656" y="2029"/>
                </a:lnTo>
                <a:lnTo>
                  <a:pt x="650" y="2029"/>
                </a:lnTo>
                <a:lnTo>
                  <a:pt x="650" y="2017"/>
                </a:lnTo>
                <a:lnTo>
                  <a:pt x="653" y="2012"/>
                </a:lnTo>
                <a:lnTo>
                  <a:pt x="656" y="2011"/>
                </a:lnTo>
                <a:lnTo>
                  <a:pt x="657" y="2011"/>
                </a:lnTo>
                <a:lnTo>
                  <a:pt x="659" y="2009"/>
                </a:lnTo>
                <a:lnTo>
                  <a:pt x="657" y="2006"/>
                </a:lnTo>
                <a:lnTo>
                  <a:pt x="653" y="2004"/>
                </a:lnTo>
                <a:lnTo>
                  <a:pt x="649" y="1997"/>
                </a:lnTo>
                <a:lnTo>
                  <a:pt x="646" y="1992"/>
                </a:lnTo>
                <a:lnTo>
                  <a:pt x="643" y="1989"/>
                </a:lnTo>
                <a:lnTo>
                  <a:pt x="635" y="1990"/>
                </a:lnTo>
                <a:lnTo>
                  <a:pt x="636" y="1996"/>
                </a:lnTo>
                <a:lnTo>
                  <a:pt x="639" y="2005"/>
                </a:lnTo>
                <a:lnTo>
                  <a:pt x="639" y="2010"/>
                </a:lnTo>
                <a:lnTo>
                  <a:pt x="632" y="2007"/>
                </a:lnTo>
                <a:lnTo>
                  <a:pt x="625" y="2009"/>
                </a:lnTo>
                <a:lnTo>
                  <a:pt x="616" y="2009"/>
                </a:lnTo>
                <a:lnTo>
                  <a:pt x="609" y="2014"/>
                </a:lnTo>
                <a:lnTo>
                  <a:pt x="603" y="2022"/>
                </a:lnTo>
                <a:lnTo>
                  <a:pt x="596" y="2025"/>
                </a:lnTo>
                <a:lnTo>
                  <a:pt x="595" y="2016"/>
                </a:lnTo>
                <a:lnTo>
                  <a:pt x="598" y="2011"/>
                </a:lnTo>
                <a:lnTo>
                  <a:pt x="596" y="2007"/>
                </a:lnTo>
                <a:lnTo>
                  <a:pt x="598" y="2001"/>
                </a:lnTo>
                <a:lnTo>
                  <a:pt x="603" y="1999"/>
                </a:lnTo>
                <a:lnTo>
                  <a:pt x="609" y="1994"/>
                </a:lnTo>
                <a:lnTo>
                  <a:pt x="615" y="1990"/>
                </a:lnTo>
                <a:lnTo>
                  <a:pt x="622" y="1991"/>
                </a:lnTo>
                <a:lnTo>
                  <a:pt x="627" y="1985"/>
                </a:lnTo>
                <a:lnTo>
                  <a:pt x="626" y="1982"/>
                </a:lnTo>
                <a:lnTo>
                  <a:pt x="625" y="1976"/>
                </a:lnTo>
                <a:lnTo>
                  <a:pt x="623" y="1970"/>
                </a:lnTo>
                <a:lnTo>
                  <a:pt x="619" y="1971"/>
                </a:lnTo>
                <a:lnTo>
                  <a:pt x="617" y="1967"/>
                </a:lnTo>
                <a:lnTo>
                  <a:pt x="613" y="1966"/>
                </a:lnTo>
                <a:lnTo>
                  <a:pt x="608" y="1970"/>
                </a:lnTo>
                <a:lnTo>
                  <a:pt x="600" y="1969"/>
                </a:lnTo>
                <a:lnTo>
                  <a:pt x="598" y="1970"/>
                </a:lnTo>
                <a:lnTo>
                  <a:pt x="595" y="1972"/>
                </a:lnTo>
                <a:lnTo>
                  <a:pt x="595" y="1985"/>
                </a:lnTo>
                <a:lnTo>
                  <a:pt x="589" y="1994"/>
                </a:lnTo>
                <a:lnTo>
                  <a:pt x="586" y="2000"/>
                </a:lnTo>
                <a:lnTo>
                  <a:pt x="578" y="1997"/>
                </a:lnTo>
                <a:lnTo>
                  <a:pt x="576" y="1990"/>
                </a:lnTo>
                <a:lnTo>
                  <a:pt x="578" y="1986"/>
                </a:lnTo>
                <a:lnTo>
                  <a:pt x="572" y="1986"/>
                </a:lnTo>
                <a:lnTo>
                  <a:pt x="569" y="1982"/>
                </a:lnTo>
                <a:lnTo>
                  <a:pt x="576" y="1976"/>
                </a:lnTo>
                <a:lnTo>
                  <a:pt x="582" y="1974"/>
                </a:lnTo>
                <a:lnTo>
                  <a:pt x="588" y="1967"/>
                </a:lnTo>
                <a:lnTo>
                  <a:pt x="590" y="1959"/>
                </a:lnTo>
                <a:lnTo>
                  <a:pt x="598" y="1954"/>
                </a:lnTo>
                <a:lnTo>
                  <a:pt x="610" y="1950"/>
                </a:lnTo>
                <a:lnTo>
                  <a:pt x="617" y="1950"/>
                </a:lnTo>
                <a:lnTo>
                  <a:pt x="622" y="1951"/>
                </a:lnTo>
                <a:lnTo>
                  <a:pt x="615" y="1957"/>
                </a:lnTo>
                <a:lnTo>
                  <a:pt x="609" y="1959"/>
                </a:lnTo>
                <a:lnTo>
                  <a:pt x="615" y="1960"/>
                </a:lnTo>
                <a:lnTo>
                  <a:pt x="622" y="1960"/>
                </a:lnTo>
                <a:lnTo>
                  <a:pt x="627" y="1957"/>
                </a:lnTo>
                <a:lnTo>
                  <a:pt x="630" y="1957"/>
                </a:lnTo>
                <a:lnTo>
                  <a:pt x="633" y="1955"/>
                </a:lnTo>
                <a:lnTo>
                  <a:pt x="627" y="1952"/>
                </a:lnTo>
                <a:lnTo>
                  <a:pt x="629" y="1945"/>
                </a:lnTo>
                <a:lnTo>
                  <a:pt x="626" y="1936"/>
                </a:lnTo>
                <a:lnTo>
                  <a:pt x="620" y="1940"/>
                </a:lnTo>
                <a:lnTo>
                  <a:pt x="613" y="1939"/>
                </a:lnTo>
                <a:lnTo>
                  <a:pt x="613" y="1934"/>
                </a:lnTo>
                <a:lnTo>
                  <a:pt x="617" y="1929"/>
                </a:lnTo>
                <a:lnTo>
                  <a:pt x="622" y="1922"/>
                </a:lnTo>
                <a:lnTo>
                  <a:pt x="619" y="1919"/>
                </a:lnTo>
                <a:lnTo>
                  <a:pt x="613" y="1915"/>
                </a:lnTo>
                <a:lnTo>
                  <a:pt x="612" y="1912"/>
                </a:lnTo>
                <a:lnTo>
                  <a:pt x="617" y="1909"/>
                </a:lnTo>
                <a:lnTo>
                  <a:pt x="620" y="1902"/>
                </a:lnTo>
                <a:lnTo>
                  <a:pt x="613" y="1901"/>
                </a:lnTo>
                <a:lnTo>
                  <a:pt x="605" y="1900"/>
                </a:lnTo>
                <a:lnTo>
                  <a:pt x="596" y="1899"/>
                </a:lnTo>
                <a:lnTo>
                  <a:pt x="602" y="1905"/>
                </a:lnTo>
                <a:lnTo>
                  <a:pt x="596" y="1910"/>
                </a:lnTo>
                <a:lnTo>
                  <a:pt x="590" y="1912"/>
                </a:lnTo>
                <a:lnTo>
                  <a:pt x="595" y="1920"/>
                </a:lnTo>
                <a:lnTo>
                  <a:pt x="595" y="1929"/>
                </a:lnTo>
                <a:lnTo>
                  <a:pt x="590" y="1937"/>
                </a:lnTo>
                <a:lnTo>
                  <a:pt x="586" y="1939"/>
                </a:lnTo>
                <a:lnTo>
                  <a:pt x="581" y="1937"/>
                </a:lnTo>
                <a:lnTo>
                  <a:pt x="586" y="1935"/>
                </a:lnTo>
                <a:lnTo>
                  <a:pt x="582" y="1931"/>
                </a:lnTo>
                <a:lnTo>
                  <a:pt x="573" y="1926"/>
                </a:lnTo>
                <a:lnTo>
                  <a:pt x="566" y="1924"/>
                </a:lnTo>
                <a:lnTo>
                  <a:pt x="562" y="1926"/>
                </a:lnTo>
                <a:lnTo>
                  <a:pt x="555" y="1925"/>
                </a:lnTo>
                <a:lnTo>
                  <a:pt x="558" y="1934"/>
                </a:lnTo>
                <a:lnTo>
                  <a:pt x="561" y="1940"/>
                </a:lnTo>
                <a:lnTo>
                  <a:pt x="569" y="1937"/>
                </a:lnTo>
                <a:lnTo>
                  <a:pt x="576" y="1939"/>
                </a:lnTo>
                <a:lnTo>
                  <a:pt x="573" y="1942"/>
                </a:lnTo>
                <a:lnTo>
                  <a:pt x="565" y="1944"/>
                </a:lnTo>
                <a:lnTo>
                  <a:pt x="559" y="1945"/>
                </a:lnTo>
                <a:lnTo>
                  <a:pt x="565" y="1954"/>
                </a:lnTo>
                <a:lnTo>
                  <a:pt x="563" y="1960"/>
                </a:lnTo>
                <a:lnTo>
                  <a:pt x="554" y="1962"/>
                </a:lnTo>
                <a:lnTo>
                  <a:pt x="545" y="1961"/>
                </a:lnTo>
                <a:lnTo>
                  <a:pt x="541" y="1960"/>
                </a:lnTo>
                <a:lnTo>
                  <a:pt x="532" y="1959"/>
                </a:lnTo>
                <a:lnTo>
                  <a:pt x="524" y="1959"/>
                </a:lnTo>
                <a:lnTo>
                  <a:pt x="522" y="1951"/>
                </a:lnTo>
                <a:lnTo>
                  <a:pt x="529" y="1946"/>
                </a:lnTo>
                <a:lnTo>
                  <a:pt x="538" y="1944"/>
                </a:lnTo>
                <a:lnTo>
                  <a:pt x="541" y="1936"/>
                </a:lnTo>
                <a:lnTo>
                  <a:pt x="529" y="1936"/>
                </a:lnTo>
                <a:lnTo>
                  <a:pt x="521" y="1939"/>
                </a:lnTo>
                <a:lnTo>
                  <a:pt x="522" y="1945"/>
                </a:lnTo>
                <a:lnTo>
                  <a:pt x="518" y="1947"/>
                </a:lnTo>
                <a:lnTo>
                  <a:pt x="512" y="1945"/>
                </a:lnTo>
                <a:lnTo>
                  <a:pt x="507" y="1950"/>
                </a:lnTo>
                <a:lnTo>
                  <a:pt x="500" y="1954"/>
                </a:lnTo>
                <a:lnTo>
                  <a:pt x="502" y="1961"/>
                </a:lnTo>
                <a:lnTo>
                  <a:pt x="498" y="1965"/>
                </a:lnTo>
                <a:lnTo>
                  <a:pt x="491" y="1965"/>
                </a:lnTo>
                <a:lnTo>
                  <a:pt x="487" y="1962"/>
                </a:lnTo>
                <a:lnTo>
                  <a:pt x="488" y="1969"/>
                </a:lnTo>
                <a:lnTo>
                  <a:pt x="487" y="1974"/>
                </a:lnTo>
                <a:lnTo>
                  <a:pt x="478" y="1976"/>
                </a:lnTo>
                <a:lnTo>
                  <a:pt x="470" y="1976"/>
                </a:lnTo>
                <a:lnTo>
                  <a:pt x="460" y="1982"/>
                </a:lnTo>
                <a:lnTo>
                  <a:pt x="453" y="1986"/>
                </a:lnTo>
                <a:lnTo>
                  <a:pt x="461" y="1991"/>
                </a:lnTo>
                <a:lnTo>
                  <a:pt x="474" y="1991"/>
                </a:lnTo>
                <a:lnTo>
                  <a:pt x="484" y="1992"/>
                </a:lnTo>
                <a:lnTo>
                  <a:pt x="491" y="1992"/>
                </a:lnTo>
                <a:lnTo>
                  <a:pt x="501" y="1999"/>
                </a:lnTo>
                <a:lnTo>
                  <a:pt x="498" y="2006"/>
                </a:lnTo>
                <a:lnTo>
                  <a:pt x="500" y="2014"/>
                </a:lnTo>
                <a:lnTo>
                  <a:pt x="505" y="2026"/>
                </a:lnTo>
                <a:lnTo>
                  <a:pt x="510" y="2037"/>
                </a:lnTo>
                <a:lnTo>
                  <a:pt x="517" y="2050"/>
                </a:lnTo>
                <a:lnTo>
                  <a:pt x="518" y="2061"/>
                </a:lnTo>
                <a:lnTo>
                  <a:pt x="518" y="2074"/>
                </a:lnTo>
                <a:lnTo>
                  <a:pt x="517" y="2086"/>
                </a:lnTo>
                <a:lnTo>
                  <a:pt x="521" y="2097"/>
                </a:lnTo>
                <a:lnTo>
                  <a:pt x="525" y="2105"/>
                </a:lnTo>
                <a:lnTo>
                  <a:pt x="532" y="2107"/>
                </a:lnTo>
                <a:lnTo>
                  <a:pt x="542" y="2113"/>
                </a:lnTo>
                <a:lnTo>
                  <a:pt x="549" y="2120"/>
                </a:lnTo>
                <a:lnTo>
                  <a:pt x="558" y="2128"/>
                </a:lnTo>
                <a:lnTo>
                  <a:pt x="559" y="2142"/>
                </a:lnTo>
                <a:lnTo>
                  <a:pt x="555" y="2152"/>
                </a:lnTo>
                <a:lnTo>
                  <a:pt x="556" y="2166"/>
                </a:lnTo>
                <a:lnTo>
                  <a:pt x="555" y="2178"/>
                </a:lnTo>
                <a:lnTo>
                  <a:pt x="549" y="2188"/>
                </a:lnTo>
                <a:lnTo>
                  <a:pt x="551" y="2200"/>
                </a:lnTo>
                <a:lnTo>
                  <a:pt x="554" y="2208"/>
                </a:lnTo>
                <a:lnTo>
                  <a:pt x="558" y="2213"/>
                </a:lnTo>
                <a:lnTo>
                  <a:pt x="565" y="2210"/>
                </a:lnTo>
                <a:lnTo>
                  <a:pt x="572" y="2206"/>
                </a:lnTo>
                <a:lnTo>
                  <a:pt x="579" y="2201"/>
                </a:lnTo>
                <a:lnTo>
                  <a:pt x="586" y="2201"/>
                </a:lnTo>
                <a:lnTo>
                  <a:pt x="590" y="2195"/>
                </a:lnTo>
                <a:lnTo>
                  <a:pt x="599" y="2201"/>
                </a:lnTo>
                <a:lnTo>
                  <a:pt x="603" y="2210"/>
                </a:lnTo>
                <a:lnTo>
                  <a:pt x="609" y="2218"/>
                </a:lnTo>
                <a:lnTo>
                  <a:pt x="615" y="2222"/>
                </a:lnTo>
                <a:lnTo>
                  <a:pt x="612" y="2235"/>
                </a:lnTo>
                <a:lnTo>
                  <a:pt x="620" y="2241"/>
                </a:lnTo>
                <a:lnTo>
                  <a:pt x="613" y="2246"/>
                </a:lnTo>
                <a:lnTo>
                  <a:pt x="609" y="2243"/>
                </a:lnTo>
                <a:lnTo>
                  <a:pt x="603" y="2250"/>
                </a:lnTo>
                <a:lnTo>
                  <a:pt x="612" y="2252"/>
                </a:lnTo>
                <a:lnTo>
                  <a:pt x="623" y="2253"/>
                </a:lnTo>
                <a:lnTo>
                  <a:pt x="632" y="2260"/>
                </a:lnTo>
                <a:lnTo>
                  <a:pt x="632" y="2266"/>
                </a:lnTo>
                <a:lnTo>
                  <a:pt x="627" y="2271"/>
                </a:lnTo>
                <a:lnTo>
                  <a:pt x="625" y="2277"/>
                </a:lnTo>
                <a:lnTo>
                  <a:pt x="617" y="2285"/>
                </a:lnTo>
                <a:lnTo>
                  <a:pt x="613" y="2295"/>
                </a:lnTo>
                <a:lnTo>
                  <a:pt x="606" y="2301"/>
                </a:lnTo>
                <a:lnTo>
                  <a:pt x="602" y="2310"/>
                </a:lnTo>
                <a:lnTo>
                  <a:pt x="596" y="2317"/>
                </a:lnTo>
                <a:lnTo>
                  <a:pt x="590" y="2326"/>
                </a:lnTo>
                <a:lnTo>
                  <a:pt x="586" y="2333"/>
                </a:lnTo>
                <a:lnTo>
                  <a:pt x="578" y="2338"/>
                </a:lnTo>
                <a:lnTo>
                  <a:pt x="569" y="2340"/>
                </a:lnTo>
                <a:lnTo>
                  <a:pt x="562" y="2338"/>
                </a:lnTo>
                <a:lnTo>
                  <a:pt x="556" y="2332"/>
                </a:lnTo>
                <a:lnTo>
                  <a:pt x="555" y="2325"/>
                </a:lnTo>
                <a:lnTo>
                  <a:pt x="552" y="2320"/>
                </a:lnTo>
                <a:lnTo>
                  <a:pt x="549" y="2325"/>
                </a:lnTo>
                <a:lnTo>
                  <a:pt x="545" y="2326"/>
                </a:lnTo>
                <a:lnTo>
                  <a:pt x="542" y="2321"/>
                </a:lnTo>
                <a:lnTo>
                  <a:pt x="536" y="2326"/>
                </a:lnTo>
                <a:lnTo>
                  <a:pt x="528" y="2323"/>
                </a:lnTo>
                <a:lnTo>
                  <a:pt x="521" y="2317"/>
                </a:lnTo>
                <a:lnTo>
                  <a:pt x="515" y="2310"/>
                </a:lnTo>
                <a:lnTo>
                  <a:pt x="511" y="2308"/>
                </a:lnTo>
                <a:lnTo>
                  <a:pt x="508" y="2298"/>
                </a:lnTo>
                <a:lnTo>
                  <a:pt x="501" y="2298"/>
                </a:lnTo>
                <a:lnTo>
                  <a:pt x="494" y="2288"/>
                </a:lnTo>
                <a:lnTo>
                  <a:pt x="488" y="2285"/>
                </a:lnTo>
                <a:lnTo>
                  <a:pt x="477" y="2282"/>
                </a:lnTo>
                <a:lnTo>
                  <a:pt x="465" y="2275"/>
                </a:lnTo>
                <a:lnTo>
                  <a:pt x="458" y="2281"/>
                </a:lnTo>
                <a:lnTo>
                  <a:pt x="457" y="2290"/>
                </a:lnTo>
                <a:lnTo>
                  <a:pt x="444" y="2293"/>
                </a:lnTo>
                <a:lnTo>
                  <a:pt x="443" y="2302"/>
                </a:lnTo>
                <a:lnTo>
                  <a:pt x="436" y="2308"/>
                </a:lnTo>
                <a:lnTo>
                  <a:pt x="430" y="2313"/>
                </a:lnTo>
                <a:lnTo>
                  <a:pt x="426" y="2305"/>
                </a:lnTo>
                <a:lnTo>
                  <a:pt x="417" y="2298"/>
                </a:lnTo>
                <a:lnTo>
                  <a:pt x="411" y="2293"/>
                </a:lnTo>
                <a:lnTo>
                  <a:pt x="416" y="2286"/>
                </a:lnTo>
                <a:lnTo>
                  <a:pt x="424" y="2276"/>
                </a:lnTo>
                <a:lnTo>
                  <a:pt x="420" y="2271"/>
                </a:lnTo>
                <a:lnTo>
                  <a:pt x="411" y="2267"/>
                </a:lnTo>
                <a:lnTo>
                  <a:pt x="400" y="2257"/>
                </a:lnTo>
                <a:lnTo>
                  <a:pt x="389" y="2253"/>
                </a:lnTo>
                <a:lnTo>
                  <a:pt x="390" y="2247"/>
                </a:lnTo>
                <a:lnTo>
                  <a:pt x="389" y="2241"/>
                </a:lnTo>
                <a:lnTo>
                  <a:pt x="383" y="2237"/>
                </a:lnTo>
                <a:lnTo>
                  <a:pt x="377" y="2228"/>
                </a:lnTo>
                <a:lnTo>
                  <a:pt x="380" y="2221"/>
                </a:lnTo>
                <a:lnTo>
                  <a:pt x="384" y="2216"/>
                </a:lnTo>
                <a:lnTo>
                  <a:pt x="386" y="2200"/>
                </a:lnTo>
                <a:lnTo>
                  <a:pt x="392" y="2190"/>
                </a:lnTo>
                <a:lnTo>
                  <a:pt x="389" y="2176"/>
                </a:lnTo>
                <a:lnTo>
                  <a:pt x="384" y="2165"/>
                </a:lnTo>
                <a:lnTo>
                  <a:pt x="379" y="2153"/>
                </a:lnTo>
                <a:lnTo>
                  <a:pt x="377" y="2141"/>
                </a:lnTo>
                <a:lnTo>
                  <a:pt x="373" y="2128"/>
                </a:lnTo>
                <a:lnTo>
                  <a:pt x="366" y="2123"/>
                </a:lnTo>
                <a:lnTo>
                  <a:pt x="356" y="2122"/>
                </a:lnTo>
                <a:lnTo>
                  <a:pt x="362" y="2116"/>
                </a:lnTo>
                <a:lnTo>
                  <a:pt x="367" y="2110"/>
                </a:lnTo>
                <a:lnTo>
                  <a:pt x="376" y="2101"/>
                </a:lnTo>
                <a:lnTo>
                  <a:pt x="387" y="2094"/>
                </a:lnTo>
                <a:lnTo>
                  <a:pt x="400" y="2085"/>
                </a:lnTo>
                <a:lnTo>
                  <a:pt x="409" y="2081"/>
                </a:lnTo>
                <a:lnTo>
                  <a:pt x="413" y="2079"/>
                </a:lnTo>
                <a:lnTo>
                  <a:pt x="416" y="2076"/>
                </a:lnTo>
                <a:lnTo>
                  <a:pt x="420" y="2062"/>
                </a:lnTo>
                <a:lnTo>
                  <a:pt x="420" y="2055"/>
                </a:lnTo>
                <a:lnTo>
                  <a:pt x="421" y="2052"/>
                </a:lnTo>
                <a:lnTo>
                  <a:pt x="420" y="2047"/>
                </a:lnTo>
                <a:lnTo>
                  <a:pt x="416" y="2042"/>
                </a:lnTo>
                <a:lnTo>
                  <a:pt x="411" y="2037"/>
                </a:lnTo>
                <a:lnTo>
                  <a:pt x="406" y="2030"/>
                </a:lnTo>
                <a:lnTo>
                  <a:pt x="404" y="2020"/>
                </a:lnTo>
                <a:lnTo>
                  <a:pt x="409" y="2009"/>
                </a:lnTo>
                <a:lnTo>
                  <a:pt x="416" y="2000"/>
                </a:lnTo>
                <a:lnTo>
                  <a:pt x="429" y="1995"/>
                </a:lnTo>
                <a:lnTo>
                  <a:pt x="429" y="1991"/>
                </a:lnTo>
                <a:lnTo>
                  <a:pt x="424" y="1987"/>
                </a:lnTo>
                <a:lnTo>
                  <a:pt x="421" y="1982"/>
                </a:lnTo>
                <a:lnTo>
                  <a:pt x="414" y="1981"/>
                </a:lnTo>
                <a:lnTo>
                  <a:pt x="410" y="1977"/>
                </a:lnTo>
                <a:lnTo>
                  <a:pt x="417" y="1971"/>
                </a:lnTo>
                <a:lnTo>
                  <a:pt x="417" y="1966"/>
                </a:lnTo>
                <a:lnTo>
                  <a:pt x="411" y="1961"/>
                </a:lnTo>
                <a:lnTo>
                  <a:pt x="409" y="1960"/>
                </a:lnTo>
                <a:lnTo>
                  <a:pt x="407" y="1955"/>
                </a:lnTo>
                <a:lnTo>
                  <a:pt x="413" y="1951"/>
                </a:lnTo>
                <a:lnTo>
                  <a:pt x="420" y="1944"/>
                </a:lnTo>
                <a:lnTo>
                  <a:pt x="421" y="1935"/>
                </a:lnTo>
                <a:lnTo>
                  <a:pt x="427" y="1929"/>
                </a:lnTo>
                <a:lnTo>
                  <a:pt x="431" y="1930"/>
                </a:lnTo>
                <a:lnTo>
                  <a:pt x="443" y="1924"/>
                </a:lnTo>
                <a:lnTo>
                  <a:pt x="448" y="1921"/>
                </a:lnTo>
                <a:lnTo>
                  <a:pt x="446" y="1914"/>
                </a:lnTo>
                <a:lnTo>
                  <a:pt x="444" y="1905"/>
                </a:lnTo>
                <a:lnTo>
                  <a:pt x="451" y="1896"/>
                </a:lnTo>
                <a:lnTo>
                  <a:pt x="458" y="1892"/>
                </a:lnTo>
                <a:lnTo>
                  <a:pt x="463" y="1887"/>
                </a:lnTo>
                <a:lnTo>
                  <a:pt x="460" y="1887"/>
                </a:lnTo>
                <a:lnTo>
                  <a:pt x="467" y="1882"/>
                </a:lnTo>
                <a:lnTo>
                  <a:pt x="473" y="1882"/>
                </a:lnTo>
                <a:lnTo>
                  <a:pt x="480" y="1881"/>
                </a:lnTo>
                <a:lnTo>
                  <a:pt x="488" y="1881"/>
                </a:lnTo>
                <a:lnTo>
                  <a:pt x="491" y="1882"/>
                </a:lnTo>
                <a:lnTo>
                  <a:pt x="498" y="1884"/>
                </a:lnTo>
                <a:lnTo>
                  <a:pt x="508" y="1880"/>
                </a:lnTo>
                <a:lnTo>
                  <a:pt x="517" y="1882"/>
                </a:lnTo>
                <a:lnTo>
                  <a:pt x="518" y="1882"/>
                </a:lnTo>
                <a:lnTo>
                  <a:pt x="527" y="1880"/>
                </a:lnTo>
                <a:lnTo>
                  <a:pt x="538" y="1874"/>
                </a:lnTo>
                <a:lnTo>
                  <a:pt x="545" y="1870"/>
                </a:lnTo>
                <a:lnTo>
                  <a:pt x="556" y="1867"/>
                </a:lnTo>
                <a:lnTo>
                  <a:pt x="565" y="1865"/>
                </a:lnTo>
                <a:lnTo>
                  <a:pt x="572" y="1859"/>
                </a:lnTo>
                <a:lnTo>
                  <a:pt x="573" y="1851"/>
                </a:lnTo>
                <a:lnTo>
                  <a:pt x="575" y="1842"/>
                </a:lnTo>
                <a:lnTo>
                  <a:pt x="568" y="1836"/>
                </a:lnTo>
                <a:lnTo>
                  <a:pt x="565" y="1830"/>
                </a:lnTo>
                <a:lnTo>
                  <a:pt x="566" y="1824"/>
                </a:lnTo>
                <a:lnTo>
                  <a:pt x="568" y="1815"/>
                </a:lnTo>
                <a:lnTo>
                  <a:pt x="573" y="1813"/>
                </a:lnTo>
                <a:lnTo>
                  <a:pt x="581" y="1809"/>
                </a:lnTo>
                <a:lnTo>
                  <a:pt x="576" y="1805"/>
                </a:lnTo>
                <a:lnTo>
                  <a:pt x="581" y="1803"/>
                </a:lnTo>
                <a:lnTo>
                  <a:pt x="586" y="1804"/>
                </a:lnTo>
                <a:lnTo>
                  <a:pt x="590" y="1808"/>
                </a:lnTo>
                <a:lnTo>
                  <a:pt x="595" y="1805"/>
                </a:lnTo>
                <a:lnTo>
                  <a:pt x="595" y="1799"/>
                </a:lnTo>
                <a:lnTo>
                  <a:pt x="592" y="1794"/>
                </a:lnTo>
                <a:lnTo>
                  <a:pt x="595" y="1788"/>
                </a:lnTo>
                <a:lnTo>
                  <a:pt x="599" y="1786"/>
                </a:lnTo>
                <a:lnTo>
                  <a:pt x="608" y="1769"/>
                </a:lnTo>
                <a:lnTo>
                  <a:pt x="612" y="1766"/>
                </a:lnTo>
                <a:lnTo>
                  <a:pt x="613" y="1764"/>
                </a:lnTo>
                <a:lnTo>
                  <a:pt x="617" y="1755"/>
                </a:lnTo>
                <a:lnTo>
                  <a:pt x="617" y="1749"/>
                </a:lnTo>
                <a:lnTo>
                  <a:pt x="619" y="1741"/>
                </a:lnTo>
                <a:lnTo>
                  <a:pt x="623" y="1735"/>
                </a:lnTo>
                <a:lnTo>
                  <a:pt x="630" y="1729"/>
                </a:lnTo>
                <a:lnTo>
                  <a:pt x="639" y="1725"/>
                </a:lnTo>
                <a:lnTo>
                  <a:pt x="642" y="1721"/>
                </a:lnTo>
                <a:lnTo>
                  <a:pt x="642" y="1720"/>
                </a:lnTo>
                <a:lnTo>
                  <a:pt x="639" y="1719"/>
                </a:lnTo>
                <a:lnTo>
                  <a:pt x="635" y="1715"/>
                </a:lnTo>
                <a:lnTo>
                  <a:pt x="625" y="1704"/>
                </a:lnTo>
                <a:lnTo>
                  <a:pt x="627" y="1699"/>
                </a:lnTo>
                <a:lnTo>
                  <a:pt x="632" y="1698"/>
                </a:lnTo>
                <a:lnTo>
                  <a:pt x="639" y="1695"/>
                </a:lnTo>
                <a:lnTo>
                  <a:pt x="640" y="1693"/>
                </a:lnTo>
                <a:lnTo>
                  <a:pt x="636" y="1688"/>
                </a:lnTo>
                <a:lnTo>
                  <a:pt x="640" y="1685"/>
                </a:lnTo>
                <a:lnTo>
                  <a:pt x="647" y="1681"/>
                </a:lnTo>
                <a:lnTo>
                  <a:pt x="647" y="1676"/>
                </a:lnTo>
                <a:lnTo>
                  <a:pt x="643" y="1675"/>
                </a:lnTo>
                <a:lnTo>
                  <a:pt x="637" y="1671"/>
                </a:lnTo>
                <a:lnTo>
                  <a:pt x="646" y="1669"/>
                </a:lnTo>
                <a:lnTo>
                  <a:pt x="654" y="1670"/>
                </a:lnTo>
                <a:lnTo>
                  <a:pt x="663" y="1670"/>
                </a:lnTo>
                <a:lnTo>
                  <a:pt x="670" y="1665"/>
                </a:lnTo>
                <a:lnTo>
                  <a:pt x="653" y="1663"/>
                </a:lnTo>
                <a:lnTo>
                  <a:pt x="659" y="1660"/>
                </a:lnTo>
                <a:lnTo>
                  <a:pt x="671" y="1655"/>
                </a:lnTo>
                <a:lnTo>
                  <a:pt x="671" y="1641"/>
                </a:lnTo>
                <a:lnTo>
                  <a:pt x="680" y="1641"/>
                </a:lnTo>
                <a:lnTo>
                  <a:pt x="683" y="1638"/>
                </a:lnTo>
                <a:lnTo>
                  <a:pt x="680" y="1633"/>
                </a:lnTo>
                <a:lnTo>
                  <a:pt x="676" y="1631"/>
                </a:lnTo>
                <a:lnTo>
                  <a:pt x="669" y="1628"/>
                </a:lnTo>
                <a:lnTo>
                  <a:pt x="670" y="1618"/>
                </a:lnTo>
                <a:lnTo>
                  <a:pt x="676" y="1608"/>
                </a:lnTo>
                <a:lnTo>
                  <a:pt x="671" y="1599"/>
                </a:lnTo>
                <a:lnTo>
                  <a:pt x="662" y="1604"/>
                </a:lnTo>
                <a:lnTo>
                  <a:pt x="663" y="1598"/>
                </a:lnTo>
                <a:lnTo>
                  <a:pt x="666" y="1588"/>
                </a:lnTo>
                <a:lnTo>
                  <a:pt x="660" y="1581"/>
                </a:lnTo>
                <a:lnTo>
                  <a:pt x="653" y="1580"/>
                </a:lnTo>
                <a:lnTo>
                  <a:pt x="646" y="1570"/>
                </a:lnTo>
                <a:lnTo>
                  <a:pt x="635" y="1561"/>
                </a:lnTo>
                <a:lnTo>
                  <a:pt x="635" y="1555"/>
                </a:lnTo>
                <a:lnTo>
                  <a:pt x="636" y="1548"/>
                </a:lnTo>
                <a:lnTo>
                  <a:pt x="636" y="1538"/>
                </a:lnTo>
                <a:lnTo>
                  <a:pt x="633" y="1529"/>
                </a:lnTo>
                <a:lnTo>
                  <a:pt x="627" y="1529"/>
                </a:lnTo>
                <a:lnTo>
                  <a:pt x="617" y="1532"/>
                </a:lnTo>
                <a:lnTo>
                  <a:pt x="616" y="1527"/>
                </a:lnTo>
                <a:lnTo>
                  <a:pt x="615" y="1519"/>
                </a:lnTo>
                <a:lnTo>
                  <a:pt x="603" y="1522"/>
                </a:lnTo>
                <a:lnTo>
                  <a:pt x="592" y="1524"/>
                </a:lnTo>
                <a:lnTo>
                  <a:pt x="583" y="1515"/>
                </a:lnTo>
                <a:lnTo>
                  <a:pt x="582" y="1512"/>
                </a:lnTo>
                <a:lnTo>
                  <a:pt x="572" y="1503"/>
                </a:lnTo>
                <a:lnTo>
                  <a:pt x="569" y="1498"/>
                </a:lnTo>
                <a:lnTo>
                  <a:pt x="561" y="1499"/>
                </a:lnTo>
                <a:lnTo>
                  <a:pt x="555" y="1494"/>
                </a:lnTo>
                <a:lnTo>
                  <a:pt x="548" y="1490"/>
                </a:lnTo>
                <a:lnTo>
                  <a:pt x="539" y="1492"/>
                </a:lnTo>
                <a:lnTo>
                  <a:pt x="534" y="1493"/>
                </a:lnTo>
                <a:lnTo>
                  <a:pt x="524" y="1494"/>
                </a:lnTo>
                <a:lnTo>
                  <a:pt x="514" y="1499"/>
                </a:lnTo>
                <a:lnTo>
                  <a:pt x="504" y="1502"/>
                </a:lnTo>
                <a:lnTo>
                  <a:pt x="495" y="1505"/>
                </a:lnTo>
                <a:lnTo>
                  <a:pt x="490" y="1504"/>
                </a:lnTo>
                <a:lnTo>
                  <a:pt x="483" y="1498"/>
                </a:lnTo>
                <a:lnTo>
                  <a:pt x="474" y="1494"/>
                </a:lnTo>
                <a:lnTo>
                  <a:pt x="463" y="1490"/>
                </a:lnTo>
                <a:lnTo>
                  <a:pt x="453" y="1488"/>
                </a:lnTo>
                <a:lnTo>
                  <a:pt x="444" y="1483"/>
                </a:lnTo>
                <a:lnTo>
                  <a:pt x="434" y="1482"/>
                </a:lnTo>
                <a:lnTo>
                  <a:pt x="424" y="1475"/>
                </a:lnTo>
                <a:lnTo>
                  <a:pt x="417" y="1470"/>
                </a:lnTo>
                <a:lnTo>
                  <a:pt x="404" y="1470"/>
                </a:lnTo>
                <a:lnTo>
                  <a:pt x="393" y="1479"/>
                </a:lnTo>
                <a:lnTo>
                  <a:pt x="380" y="1479"/>
                </a:lnTo>
                <a:lnTo>
                  <a:pt x="373" y="1468"/>
                </a:lnTo>
                <a:lnTo>
                  <a:pt x="367" y="1462"/>
                </a:lnTo>
                <a:lnTo>
                  <a:pt x="367" y="1457"/>
                </a:lnTo>
                <a:lnTo>
                  <a:pt x="375" y="1457"/>
                </a:lnTo>
                <a:lnTo>
                  <a:pt x="383" y="1450"/>
                </a:lnTo>
                <a:lnTo>
                  <a:pt x="390" y="1444"/>
                </a:lnTo>
                <a:lnTo>
                  <a:pt x="389" y="1438"/>
                </a:lnTo>
                <a:lnTo>
                  <a:pt x="383" y="1437"/>
                </a:lnTo>
                <a:lnTo>
                  <a:pt x="373" y="1435"/>
                </a:lnTo>
                <a:lnTo>
                  <a:pt x="367" y="1434"/>
                </a:lnTo>
                <a:lnTo>
                  <a:pt x="356" y="1433"/>
                </a:lnTo>
                <a:lnTo>
                  <a:pt x="349" y="1432"/>
                </a:lnTo>
                <a:lnTo>
                  <a:pt x="343" y="1435"/>
                </a:lnTo>
                <a:lnTo>
                  <a:pt x="339" y="1439"/>
                </a:lnTo>
                <a:lnTo>
                  <a:pt x="342" y="1445"/>
                </a:lnTo>
                <a:lnTo>
                  <a:pt x="335" y="1449"/>
                </a:lnTo>
                <a:lnTo>
                  <a:pt x="328" y="1447"/>
                </a:lnTo>
                <a:lnTo>
                  <a:pt x="319" y="1448"/>
                </a:lnTo>
                <a:lnTo>
                  <a:pt x="319" y="1454"/>
                </a:lnTo>
                <a:lnTo>
                  <a:pt x="316" y="1463"/>
                </a:lnTo>
                <a:lnTo>
                  <a:pt x="311" y="1467"/>
                </a:lnTo>
                <a:lnTo>
                  <a:pt x="308" y="1458"/>
                </a:lnTo>
                <a:lnTo>
                  <a:pt x="308" y="1452"/>
                </a:lnTo>
                <a:lnTo>
                  <a:pt x="302" y="1447"/>
                </a:lnTo>
                <a:lnTo>
                  <a:pt x="294" y="1449"/>
                </a:lnTo>
                <a:lnTo>
                  <a:pt x="285" y="1452"/>
                </a:lnTo>
                <a:lnTo>
                  <a:pt x="278" y="1450"/>
                </a:lnTo>
                <a:lnTo>
                  <a:pt x="277" y="1445"/>
                </a:lnTo>
                <a:lnTo>
                  <a:pt x="265" y="1443"/>
                </a:lnTo>
                <a:lnTo>
                  <a:pt x="255" y="1442"/>
                </a:lnTo>
                <a:lnTo>
                  <a:pt x="237" y="1442"/>
                </a:lnTo>
                <a:lnTo>
                  <a:pt x="227" y="1443"/>
                </a:lnTo>
                <a:lnTo>
                  <a:pt x="215" y="1442"/>
                </a:lnTo>
                <a:lnTo>
                  <a:pt x="214" y="1443"/>
                </a:lnTo>
                <a:lnTo>
                  <a:pt x="207" y="1447"/>
                </a:lnTo>
                <a:lnTo>
                  <a:pt x="207" y="1450"/>
                </a:lnTo>
                <a:lnTo>
                  <a:pt x="203" y="1455"/>
                </a:lnTo>
                <a:lnTo>
                  <a:pt x="193" y="1458"/>
                </a:lnTo>
                <a:lnTo>
                  <a:pt x="184" y="1464"/>
                </a:lnTo>
                <a:lnTo>
                  <a:pt x="173" y="1469"/>
                </a:lnTo>
                <a:lnTo>
                  <a:pt x="159" y="1474"/>
                </a:lnTo>
                <a:lnTo>
                  <a:pt x="147" y="1478"/>
                </a:lnTo>
                <a:lnTo>
                  <a:pt x="140" y="1479"/>
                </a:lnTo>
                <a:lnTo>
                  <a:pt x="134" y="1475"/>
                </a:lnTo>
                <a:lnTo>
                  <a:pt x="132" y="1472"/>
                </a:lnTo>
                <a:lnTo>
                  <a:pt x="129" y="1480"/>
                </a:lnTo>
                <a:lnTo>
                  <a:pt x="127" y="1495"/>
                </a:lnTo>
                <a:lnTo>
                  <a:pt x="120" y="1502"/>
                </a:lnTo>
                <a:lnTo>
                  <a:pt x="115" y="1505"/>
                </a:lnTo>
                <a:lnTo>
                  <a:pt x="115" y="1502"/>
                </a:lnTo>
                <a:lnTo>
                  <a:pt x="117" y="1495"/>
                </a:lnTo>
                <a:lnTo>
                  <a:pt x="113" y="1493"/>
                </a:lnTo>
                <a:lnTo>
                  <a:pt x="107" y="1495"/>
                </a:lnTo>
                <a:lnTo>
                  <a:pt x="106" y="1489"/>
                </a:lnTo>
                <a:lnTo>
                  <a:pt x="109" y="1483"/>
                </a:lnTo>
                <a:lnTo>
                  <a:pt x="105" y="1475"/>
                </a:lnTo>
                <a:lnTo>
                  <a:pt x="106" y="1467"/>
                </a:lnTo>
                <a:lnTo>
                  <a:pt x="116" y="1459"/>
                </a:lnTo>
                <a:lnTo>
                  <a:pt x="127" y="1453"/>
                </a:lnTo>
                <a:lnTo>
                  <a:pt x="146" y="1445"/>
                </a:lnTo>
                <a:lnTo>
                  <a:pt x="161" y="1439"/>
                </a:lnTo>
                <a:lnTo>
                  <a:pt x="179" y="1433"/>
                </a:lnTo>
                <a:lnTo>
                  <a:pt x="196" y="1427"/>
                </a:lnTo>
                <a:lnTo>
                  <a:pt x="208" y="1425"/>
                </a:lnTo>
                <a:lnTo>
                  <a:pt x="217" y="1423"/>
                </a:lnTo>
                <a:lnTo>
                  <a:pt x="214" y="1418"/>
                </a:lnTo>
                <a:lnTo>
                  <a:pt x="207" y="1414"/>
                </a:lnTo>
                <a:lnTo>
                  <a:pt x="200" y="1420"/>
                </a:lnTo>
                <a:lnTo>
                  <a:pt x="198" y="1415"/>
                </a:lnTo>
                <a:lnTo>
                  <a:pt x="193" y="1410"/>
                </a:lnTo>
                <a:lnTo>
                  <a:pt x="184" y="1409"/>
                </a:lnTo>
                <a:lnTo>
                  <a:pt x="181" y="1413"/>
                </a:lnTo>
                <a:lnTo>
                  <a:pt x="173" y="1414"/>
                </a:lnTo>
                <a:lnTo>
                  <a:pt x="161" y="1414"/>
                </a:lnTo>
                <a:lnTo>
                  <a:pt x="149" y="1415"/>
                </a:lnTo>
                <a:lnTo>
                  <a:pt x="150" y="1407"/>
                </a:lnTo>
                <a:lnTo>
                  <a:pt x="149" y="1399"/>
                </a:lnTo>
                <a:lnTo>
                  <a:pt x="139" y="1400"/>
                </a:lnTo>
                <a:lnTo>
                  <a:pt x="130" y="1402"/>
                </a:lnTo>
                <a:lnTo>
                  <a:pt x="133" y="1395"/>
                </a:lnTo>
                <a:lnTo>
                  <a:pt x="129" y="1390"/>
                </a:lnTo>
                <a:lnTo>
                  <a:pt x="149" y="1387"/>
                </a:lnTo>
                <a:lnTo>
                  <a:pt x="159" y="1384"/>
                </a:lnTo>
                <a:lnTo>
                  <a:pt x="166" y="1382"/>
                </a:lnTo>
                <a:lnTo>
                  <a:pt x="161" y="1379"/>
                </a:lnTo>
                <a:lnTo>
                  <a:pt x="164" y="1370"/>
                </a:lnTo>
                <a:lnTo>
                  <a:pt x="176" y="1368"/>
                </a:lnTo>
                <a:lnTo>
                  <a:pt x="186" y="1360"/>
                </a:lnTo>
                <a:lnTo>
                  <a:pt x="176" y="1358"/>
                </a:lnTo>
                <a:lnTo>
                  <a:pt x="176" y="1349"/>
                </a:lnTo>
                <a:lnTo>
                  <a:pt x="171" y="1340"/>
                </a:lnTo>
                <a:lnTo>
                  <a:pt x="166" y="1340"/>
                </a:lnTo>
                <a:lnTo>
                  <a:pt x="163" y="1329"/>
                </a:lnTo>
                <a:lnTo>
                  <a:pt x="160" y="1325"/>
                </a:lnTo>
                <a:lnTo>
                  <a:pt x="167" y="1318"/>
                </a:lnTo>
                <a:lnTo>
                  <a:pt x="163" y="1313"/>
                </a:lnTo>
                <a:lnTo>
                  <a:pt x="152" y="1317"/>
                </a:lnTo>
                <a:lnTo>
                  <a:pt x="147" y="1313"/>
                </a:lnTo>
                <a:lnTo>
                  <a:pt x="136" y="1308"/>
                </a:lnTo>
                <a:lnTo>
                  <a:pt x="127" y="1300"/>
                </a:lnTo>
                <a:lnTo>
                  <a:pt x="120" y="1297"/>
                </a:lnTo>
                <a:lnTo>
                  <a:pt x="113" y="1300"/>
                </a:lnTo>
                <a:lnTo>
                  <a:pt x="109" y="1297"/>
                </a:lnTo>
                <a:lnTo>
                  <a:pt x="102" y="1290"/>
                </a:lnTo>
                <a:lnTo>
                  <a:pt x="100" y="1284"/>
                </a:lnTo>
                <a:lnTo>
                  <a:pt x="99" y="1278"/>
                </a:lnTo>
                <a:lnTo>
                  <a:pt x="93" y="1271"/>
                </a:lnTo>
                <a:lnTo>
                  <a:pt x="89" y="1263"/>
                </a:lnTo>
                <a:lnTo>
                  <a:pt x="79" y="1256"/>
                </a:lnTo>
                <a:lnTo>
                  <a:pt x="71" y="1248"/>
                </a:lnTo>
                <a:lnTo>
                  <a:pt x="72" y="1241"/>
                </a:lnTo>
                <a:lnTo>
                  <a:pt x="75" y="1232"/>
                </a:lnTo>
                <a:lnTo>
                  <a:pt x="63" y="1228"/>
                </a:lnTo>
                <a:lnTo>
                  <a:pt x="68" y="1221"/>
                </a:lnTo>
                <a:lnTo>
                  <a:pt x="72" y="1213"/>
                </a:lnTo>
                <a:lnTo>
                  <a:pt x="68" y="1201"/>
                </a:lnTo>
                <a:lnTo>
                  <a:pt x="65" y="1194"/>
                </a:lnTo>
                <a:lnTo>
                  <a:pt x="54" y="1196"/>
                </a:lnTo>
                <a:lnTo>
                  <a:pt x="54" y="1189"/>
                </a:lnTo>
                <a:lnTo>
                  <a:pt x="61" y="1183"/>
                </a:lnTo>
                <a:lnTo>
                  <a:pt x="58" y="1177"/>
                </a:lnTo>
                <a:lnTo>
                  <a:pt x="52" y="1166"/>
                </a:lnTo>
                <a:lnTo>
                  <a:pt x="55" y="1167"/>
                </a:lnTo>
                <a:lnTo>
                  <a:pt x="61" y="1161"/>
                </a:lnTo>
                <a:lnTo>
                  <a:pt x="66" y="1156"/>
                </a:lnTo>
                <a:lnTo>
                  <a:pt x="72" y="1152"/>
                </a:lnTo>
                <a:lnTo>
                  <a:pt x="78" y="1149"/>
                </a:lnTo>
                <a:lnTo>
                  <a:pt x="79" y="1147"/>
                </a:lnTo>
                <a:lnTo>
                  <a:pt x="82" y="1144"/>
                </a:lnTo>
                <a:lnTo>
                  <a:pt x="89" y="1143"/>
                </a:lnTo>
                <a:lnTo>
                  <a:pt x="99" y="1142"/>
                </a:lnTo>
                <a:lnTo>
                  <a:pt x="105" y="1138"/>
                </a:lnTo>
                <a:lnTo>
                  <a:pt x="109" y="1133"/>
                </a:lnTo>
                <a:lnTo>
                  <a:pt x="116" y="1134"/>
                </a:lnTo>
                <a:lnTo>
                  <a:pt x="123" y="1138"/>
                </a:lnTo>
                <a:lnTo>
                  <a:pt x="129" y="1136"/>
                </a:lnTo>
                <a:lnTo>
                  <a:pt x="130" y="1131"/>
                </a:lnTo>
                <a:lnTo>
                  <a:pt x="130" y="1121"/>
                </a:lnTo>
                <a:lnTo>
                  <a:pt x="134" y="1121"/>
                </a:lnTo>
                <a:lnTo>
                  <a:pt x="140" y="1122"/>
                </a:lnTo>
                <a:lnTo>
                  <a:pt x="144" y="1119"/>
                </a:lnTo>
                <a:lnTo>
                  <a:pt x="142" y="1114"/>
                </a:lnTo>
                <a:lnTo>
                  <a:pt x="146" y="1114"/>
                </a:lnTo>
                <a:lnTo>
                  <a:pt x="149" y="1113"/>
                </a:lnTo>
                <a:lnTo>
                  <a:pt x="149" y="1109"/>
                </a:lnTo>
                <a:lnTo>
                  <a:pt x="147" y="1106"/>
                </a:lnTo>
                <a:lnTo>
                  <a:pt x="144" y="1101"/>
                </a:lnTo>
                <a:lnTo>
                  <a:pt x="142" y="1094"/>
                </a:lnTo>
                <a:lnTo>
                  <a:pt x="140" y="1089"/>
                </a:lnTo>
                <a:lnTo>
                  <a:pt x="139" y="1084"/>
                </a:lnTo>
                <a:lnTo>
                  <a:pt x="137" y="1081"/>
                </a:lnTo>
                <a:lnTo>
                  <a:pt x="134" y="1074"/>
                </a:lnTo>
                <a:lnTo>
                  <a:pt x="136" y="1071"/>
                </a:lnTo>
                <a:lnTo>
                  <a:pt x="136" y="1071"/>
                </a:lnTo>
                <a:lnTo>
                  <a:pt x="137" y="1069"/>
                </a:lnTo>
                <a:lnTo>
                  <a:pt x="140" y="1064"/>
                </a:lnTo>
                <a:lnTo>
                  <a:pt x="140" y="1061"/>
                </a:lnTo>
                <a:lnTo>
                  <a:pt x="142" y="1057"/>
                </a:lnTo>
                <a:lnTo>
                  <a:pt x="142" y="1051"/>
                </a:lnTo>
                <a:lnTo>
                  <a:pt x="147" y="1047"/>
                </a:lnTo>
                <a:lnTo>
                  <a:pt x="152" y="1044"/>
                </a:lnTo>
                <a:lnTo>
                  <a:pt x="153" y="1039"/>
                </a:lnTo>
                <a:lnTo>
                  <a:pt x="150" y="1039"/>
                </a:lnTo>
                <a:lnTo>
                  <a:pt x="146" y="1034"/>
                </a:lnTo>
                <a:lnTo>
                  <a:pt x="150" y="1028"/>
                </a:lnTo>
                <a:lnTo>
                  <a:pt x="153" y="1021"/>
                </a:lnTo>
                <a:lnTo>
                  <a:pt x="146" y="1019"/>
                </a:lnTo>
                <a:lnTo>
                  <a:pt x="140" y="1018"/>
                </a:lnTo>
                <a:lnTo>
                  <a:pt x="139" y="1014"/>
                </a:lnTo>
                <a:lnTo>
                  <a:pt x="139" y="998"/>
                </a:lnTo>
                <a:lnTo>
                  <a:pt x="136" y="996"/>
                </a:lnTo>
                <a:lnTo>
                  <a:pt x="137" y="995"/>
                </a:lnTo>
                <a:lnTo>
                  <a:pt x="142" y="992"/>
                </a:lnTo>
                <a:lnTo>
                  <a:pt x="142" y="988"/>
                </a:lnTo>
                <a:lnTo>
                  <a:pt x="140" y="983"/>
                </a:lnTo>
                <a:lnTo>
                  <a:pt x="142" y="978"/>
                </a:lnTo>
                <a:lnTo>
                  <a:pt x="143" y="975"/>
                </a:lnTo>
                <a:lnTo>
                  <a:pt x="140" y="973"/>
                </a:lnTo>
                <a:lnTo>
                  <a:pt x="137" y="967"/>
                </a:lnTo>
                <a:lnTo>
                  <a:pt x="130" y="966"/>
                </a:lnTo>
                <a:lnTo>
                  <a:pt x="123" y="966"/>
                </a:lnTo>
                <a:lnTo>
                  <a:pt x="122" y="960"/>
                </a:lnTo>
                <a:lnTo>
                  <a:pt x="117" y="956"/>
                </a:lnTo>
                <a:lnTo>
                  <a:pt x="110" y="953"/>
                </a:lnTo>
                <a:lnTo>
                  <a:pt x="106" y="953"/>
                </a:lnTo>
                <a:lnTo>
                  <a:pt x="103" y="951"/>
                </a:lnTo>
                <a:lnTo>
                  <a:pt x="98" y="943"/>
                </a:lnTo>
                <a:lnTo>
                  <a:pt x="92" y="935"/>
                </a:lnTo>
                <a:lnTo>
                  <a:pt x="89" y="928"/>
                </a:lnTo>
                <a:lnTo>
                  <a:pt x="86" y="923"/>
                </a:lnTo>
                <a:lnTo>
                  <a:pt x="83" y="918"/>
                </a:lnTo>
                <a:lnTo>
                  <a:pt x="78" y="915"/>
                </a:lnTo>
                <a:lnTo>
                  <a:pt x="81" y="911"/>
                </a:lnTo>
                <a:lnTo>
                  <a:pt x="85" y="907"/>
                </a:lnTo>
                <a:lnTo>
                  <a:pt x="88" y="903"/>
                </a:lnTo>
                <a:lnTo>
                  <a:pt x="86" y="897"/>
                </a:lnTo>
                <a:lnTo>
                  <a:pt x="83" y="890"/>
                </a:lnTo>
                <a:lnTo>
                  <a:pt x="85" y="885"/>
                </a:lnTo>
                <a:lnTo>
                  <a:pt x="86" y="877"/>
                </a:lnTo>
                <a:lnTo>
                  <a:pt x="85" y="870"/>
                </a:lnTo>
                <a:lnTo>
                  <a:pt x="78" y="870"/>
                </a:lnTo>
                <a:lnTo>
                  <a:pt x="73" y="866"/>
                </a:lnTo>
                <a:lnTo>
                  <a:pt x="68" y="863"/>
                </a:lnTo>
                <a:lnTo>
                  <a:pt x="65" y="861"/>
                </a:lnTo>
                <a:lnTo>
                  <a:pt x="62" y="855"/>
                </a:lnTo>
                <a:lnTo>
                  <a:pt x="61" y="852"/>
                </a:lnTo>
                <a:lnTo>
                  <a:pt x="56" y="852"/>
                </a:lnTo>
                <a:lnTo>
                  <a:pt x="52" y="851"/>
                </a:lnTo>
                <a:lnTo>
                  <a:pt x="55" y="847"/>
                </a:lnTo>
                <a:lnTo>
                  <a:pt x="54" y="843"/>
                </a:lnTo>
                <a:lnTo>
                  <a:pt x="51" y="845"/>
                </a:lnTo>
                <a:lnTo>
                  <a:pt x="49" y="840"/>
                </a:lnTo>
                <a:lnTo>
                  <a:pt x="54" y="837"/>
                </a:lnTo>
                <a:lnTo>
                  <a:pt x="59" y="831"/>
                </a:lnTo>
                <a:lnTo>
                  <a:pt x="49" y="831"/>
                </a:lnTo>
                <a:lnTo>
                  <a:pt x="46" y="830"/>
                </a:lnTo>
                <a:lnTo>
                  <a:pt x="44" y="826"/>
                </a:lnTo>
                <a:lnTo>
                  <a:pt x="45" y="822"/>
                </a:lnTo>
                <a:lnTo>
                  <a:pt x="51" y="820"/>
                </a:lnTo>
                <a:lnTo>
                  <a:pt x="31" y="821"/>
                </a:lnTo>
                <a:lnTo>
                  <a:pt x="28" y="817"/>
                </a:lnTo>
                <a:lnTo>
                  <a:pt x="28" y="812"/>
                </a:lnTo>
                <a:lnTo>
                  <a:pt x="29" y="807"/>
                </a:lnTo>
                <a:lnTo>
                  <a:pt x="29" y="798"/>
                </a:lnTo>
                <a:lnTo>
                  <a:pt x="28" y="791"/>
                </a:lnTo>
                <a:lnTo>
                  <a:pt x="29" y="783"/>
                </a:lnTo>
                <a:lnTo>
                  <a:pt x="27" y="776"/>
                </a:lnTo>
                <a:lnTo>
                  <a:pt x="21" y="768"/>
                </a:lnTo>
                <a:lnTo>
                  <a:pt x="15" y="761"/>
                </a:lnTo>
                <a:lnTo>
                  <a:pt x="9" y="752"/>
                </a:lnTo>
                <a:lnTo>
                  <a:pt x="9" y="746"/>
                </a:lnTo>
                <a:lnTo>
                  <a:pt x="12" y="724"/>
                </a:lnTo>
                <a:lnTo>
                  <a:pt x="12" y="716"/>
                </a:lnTo>
                <a:lnTo>
                  <a:pt x="11" y="709"/>
                </a:lnTo>
                <a:lnTo>
                  <a:pt x="11" y="700"/>
                </a:lnTo>
                <a:lnTo>
                  <a:pt x="9" y="691"/>
                </a:lnTo>
                <a:lnTo>
                  <a:pt x="11" y="686"/>
                </a:lnTo>
                <a:lnTo>
                  <a:pt x="11" y="686"/>
                </a:lnTo>
                <a:lnTo>
                  <a:pt x="9" y="680"/>
                </a:lnTo>
                <a:lnTo>
                  <a:pt x="9" y="671"/>
                </a:lnTo>
                <a:lnTo>
                  <a:pt x="11" y="664"/>
                </a:lnTo>
                <a:lnTo>
                  <a:pt x="9" y="659"/>
                </a:lnTo>
                <a:lnTo>
                  <a:pt x="12" y="654"/>
                </a:lnTo>
                <a:lnTo>
                  <a:pt x="12" y="647"/>
                </a:lnTo>
                <a:lnTo>
                  <a:pt x="9" y="640"/>
                </a:lnTo>
                <a:lnTo>
                  <a:pt x="8" y="630"/>
                </a:lnTo>
                <a:lnTo>
                  <a:pt x="5" y="620"/>
                </a:lnTo>
                <a:lnTo>
                  <a:pt x="4" y="611"/>
                </a:lnTo>
                <a:lnTo>
                  <a:pt x="4" y="605"/>
                </a:lnTo>
                <a:lnTo>
                  <a:pt x="1" y="597"/>
                </a:lnTo>
                <a:lnTo>
                  <a:pt x="0" y="587"/>
                </a:lnTo>
                <a:lnTo>
                  <a:pt x="2" y="580"/>
                </a:lnTo>
                <a:lnTo>
                  <a:pt x="4" y="574"/>
                </a:lnTo>
                <a:lnTo>
                  <a:pt x="8" y="567"/>
                </a:lnTo>
                <a:lnTo>
                  <a:pt x="9" y="562"/>
                </a:lnTo>
                <a:lnTo>
                  <a:pt x="14" y="559"/>
                </a:lnTo>
                <a:lnTo>
                  <a:pt x="11" y="554"/>
                </a:lnTo>
                <a:lnTo>
                  <a:pt x="12" y="547"/>
                </a:lnTo>
                <a:lnTo>
                  <a:pt x="12" y="541"/>
                </a:lnTo>
                <a:lnTo>
                  <a:pt x="18" y="537"/>
                </a:lnTo>
                <a:lnTo>
                  <a:pt x="21" y="530"/>
                </a:lnTo>
                <a:lnTo>
                  <a:pt x="24" y="524"/>
                </a:lnTo>
                <a:lnTo>
                  <a:pt x="22" y="519"/>
                </a:lnTo>
                <a:lnTo>
                  <a:pt x="24" y="512"/>
                </a:lnTo>
                <a:lnTo>
                  <a:pt x="25" y="507"/>
                </a:lnTo>
                <a:lnTo>
                  <a:pt x="25" y="502"/>
                </a:lnTo>
                <a:lnTo>
                  <a:pt x="27" y="496"/>
                </a:lnTo>
                <a:lnTo>
                  <a:pt x="28" y="491"/>
                </a:lnTo>
                <a:lnTo>
                  <a:pt x="31" y="486"/>
                </a:lnTo>
                <a:lnTo>
                  <a:pt x="34" y="481"/>
                </a:lnTo>
                <a:lnTo>
                  <a:pt x="36" y="477"/>
                </a:lnTo>
                <a:lnTo>
                  <a:pt x="42" y="475"/>
                </a:lnTo>
                <a:lnTo>
                  <a:pt x="51" y="470"/>
                </a:lnTo>
                <a:lnTo>
                  <a:pt x="54" y="461"/>
                </a:lnTo>
                <a:lnTo>
                  <a:pt x="56" y="453"/>
                </a:lnTo>
                <a:lnTo>
                  <a:pt x="56" y="444"/>
                </a:lnTo>
                <a:lnTo>
                  <a:pt x="69" y="443"/>
                </a:lnTo>
                <a:lnTo>
                  <a:pt x="78" y="440"/>
                </a:lnTo>
                <a:lnTo>
                  <a:pt x="86" y="433"/>
                </a:lnTo>
                <a:lnTo>
                  <a:pt x="96" y="426"/>
                </a:lnTo>
                <a:lnTo>
                  <a:pt x="106" y="424"/>
                </a:lnTo>
                <a:lnTo>
                  <a:pt x="110" y="415"/>
                </a:lnTo>
                <a:lnTo>
                  <a:pt x="110" y="409"/>
                </a:lnTo>
                <a:lnTo>
                  <a:pt x="119" y="401"/>
                </a:lnTo>
                <a:lnTo>
                  <a:pt x="126" y="395"/>
                </a:lnTo>
                <a:lnTo>
                  <a:pt x="136" y="389"/>
                </a:lnTo>
                <a:lnTo>
                  <a:pt x="142" y="383"/>
                </a:lnTo>
                <a:lnTo>
                  <a:pt x="146" y="375"/>
                </a:lnTo>
                <a:lnTo>
                  <a:pt x="150" y="371"/>
                </a:lnTo>
                <a:lnTo>
                  <a:pt x="159" y="365"/>
                </a:lnTo>
                <a:lnTo>
                  <a:pt x="163" y="359"/>
                </a:lnTo>
                <a:lnTo>
                  <a:pt x="166" y="350"/>
                </a:lnTo>
                <a:lnTo>
                  <a:pt x="170" y="343"/>
                </a:lnTo>
                <a:lnTo>
                  <a:pt x="166" y="334"/>
                </a:lnTo>
                <a:lnTo>
                  <a:pt x="166" y="330"/>
                </a:lnTo>
                <a:lnTo>
                  <a:pt x="171" y="329"/>
                </a:lnTo>
                <a:lnTo>
                  <a:pt x="177" y="325"/>
                </a:lnTo>
                <a:lnTo>
                  <a:pt x="181" y="323"/>
                </a:lnTo>
                <a:lnTo>
                  <a:pt x="188" y="321"/>
                </a:lnTo>
                <a:lnTo>
                  <a:pt x="198" y="318"/>
                </a:lnTo>
                <a:lnTo>
                  <a:pt x="204" y="316"/>
                </a:lnTo>
                <a:lnTo>
                  <a:pt x="208" y="313"/>
                </a:lnTo>
                <a:lnTo>
                  <a:pt x="214" y="308"/>
                </a:lnTo>
                <a:lnTo>
                  <a:pt x="221" y="303"/>
                </a:lnTo>
                <a:lnTo>
                  <a:pt x="228" y="301"/>
                </a:lnTo>
                <a:lnTo>
                  <a:pt x="238" y="300"/>
                </a:lnTo>
                <a:lnTo>
                  <a:pt x="241" y="295"/>
                </a:lnTo>
                <a:lnTo>
                  <a:pt x="244" y="289"/>
                </a:lnTo>
                <a:lnTo>
                  <a:pt x="240" y="285"/>
                </a:lnTo>
                <a:lnTo>
                  <a:pt x="233" y="284"/>
                </a:lnTo>
                <a:lnTo>
                  <a:pt x="224" y="278"/>
                </a:lnTo>
                <a:lnTo>
                  <a:pt x="221" y="271"/>
                </a:lnTo>
                <a:lnTo>
                  <a:pt x="228" y="269"/>
                </a:lnTo>
                <a:lnTo>
                  <a:pt x="233" y="264"/>
                </a:lnTo>
                <a:lnTo>
                  <a:pt x="231" y="253"/>
                </a:lnTo>
                <a:lnTo>
                  <a:pt x="225" y="246"/>
                </a:lnTo>
                <a:lnTo>
                  <a:pt x="223" y="239"/>
                </a:lnTo>
                <a:lnTo>
                  <a:pt x="223" y="233"/>
                </a:lnTo>
                <a:lnTo>
                  <a:pt x="218" y="228"/>
                </a:lnTo>
                <a:lnTo>
                  <a:pt x="211" y="221"/>
                </a:lnTo>
                <a:lnTo>
                  <a:pt x="208" y="215"/>
                </a:lnTo>
                <a:lnTo>
                  <a:pt x="211" y="214"/>
                </a:lnTo>
                <a:lnTo>
                  <a:pt x="217" y="208"/>
                </a:lnTo>
                <a:lnTo>
                  <a:pt x="220" y="203"/>
                </a:lnTo>
                <a:lnTo>
                  <a:pt x="225" y="199"/>
                </a:lnTo>
                <a:lnTo>
                  <a:pt x="225" y="193"/>
                </a:lnTo>
                <a:lnTo>
                  <a:pt x="223" y="187"/>
                </a:lnTo>
                <a:lnTo>
                  <a:pt x="225" y="184"/>
                </a:lnTo>
                <a:lnTo>
                  <a:pt x="230" y="179"/>
                </a:lnTo>
                <a:lnTo>
                  <a:pt x="235" y="183"/>
                </a:lnTo>
                <a:lnTo>
                  <a:pt x="241" y="183"/>
                </a:lnTo>
                <a:lnTo>
                  <a:pt x="241" y="177"/>
                </a:lnTo>
                <a:lnTo>
                  <a:pt x="244" y="172"/>
                </a:lnTo>
                <a:lnTo>
                  <a:pt x="245" y="167"/>
                </a:lnTo>
                <a:lnTo>
                  <a:pt x="238" y="165"/>
                </a:lnTo>
                <a:lnTo>
                  <a:pt x="231" y="163"/>
                </a:lnTo>
                <a:lnTo>
                  <a:pt x="227" y="159"/>
                </a:lnTo>
                <a:lnTo>
                  <a:pt x="227" y="152"/>
                </a:lnTo>
                <a:lnTo>
                  <a:pt x="233" y="148"/>
                </a:lnTo>
                <a:lnTo>
                  <a:pt x="240" y="150"/>
                </a:lnTo>
                <a:lnTo>
                  <a:pt x="244" y="155"/>
                </a:lnTo>
                <a:lnTo>
                  <a:pt x="251" y="157"/>
                </a:lnTo>
                <a:lnTo>
                  <a:pt x="252" y="153"/>
                </a:lnTo>
                <a:lnTo>
                  <a:pt x="248" y="152"/>
                </a:lnTo>
                <a:lnTo>
                  <a:pt x="247" y="148"/>
                </a:lnTo>
                <a:lnTo>
                  <a:pt x="247" y="143"/>
                </a:lnTo>
                <a:lnTo>
                  <a:pt x="248" y="139"/>
                </a:lnTo>
                <a:lnTo>
                  <a:pt x="245" y="134"/>
                </a:lnTo>
                <a:lnTo>
                  <a:pt x="250" y="132"/>
                </a:lnTo>
                <a:lnTo>
                  <a:pt x="248" y="127"/>
                </a:lnTo>
                <a:lnTo>
                  <a:pt x="255" y="122"/>
                </a:lnTo>
                <a:lnTo>
                  <a:pt x="261" y="117"/>
                </a:lnTo>
                <a:lnTo>
                  <a:pt x="267" y="113"/>
                </a:lnTo>
                <a:lnTo>
                  <a:pt x="269" y="109"/>
                </a:lnTo>
                <a:lnTo>
                  <a:pt x="275" y="105"/>
                </a:lnTo>
                <a:lnTo>
                  <a:pt x="278" y="97"/>
                </a:lnTo>
                <a:lnTo>
                  <a:pt x="278" y="93"/>
                </a:lnTo>
                <a:lnTo>
                  <a:pt x="289" y="92"/>
                </a:lnTo>
                <a:lnTo>
                  <a:pt x="299" y="85"/>
                </a:lnTo>
                <a:lnTo>
                  <a:pt x="305" y="88"/>
                </a:lnTo>
                <a:lnTo>
                  <a:pt x="313" y="89"/>
                </a:lnTo>
                <a:lnTo>
                  <a:pt x="322" y="92"/>
                </a:lnTo>
                <a:lnTo>
                  <a:pt x="332" y="92"/>
                </a:lnTo>
                <a:lnTo>
                  <a:pt x="339" y="85"/>
                </a:lnTo>
                <a:lnTo>
                  <a:pt x="349" y="75"/>
                </a:lnTo>
                <a:lnTo>
                  <a:pt x="366" y="69"/>
                </a:lnTo>
                <a:lnTo>
                  <a:pt x="377" y="67"/>
                </a:lnTo>
                <a:lnTo>
                  <a:pt x="386" y="67"/>
                </a:lnTo>
                <a:lnTo>
                  <a:pt x="393" y="63"/>
                </a:lnTo>
                <a:lnTo>
                  <a:pt x="403" y="55"/>
                </a:lnTo>
                <a:lnTo>
                  <a:pt x="411" y="52"/>
                </a:lnTo>
                <a:lnTo>
                  <a:pt x="413" y="52"/>
                </a:lnTo>
                <a:lnTo>
                  <a:pt x="417" y="54"/>
                </a:lnTo>
                <a:lnTo>
                  <a:pt x="434" y="54"/>
                </a:lnTo>
                <a:lnTo>
                  <a:pt x="441" y="58"/>
                </a:lnTo>
                <a:lnTo>
                  <a:pt x="446" y="64"/>
                </a:lnTo>
                <a:lnTo>
                  <a:pt x="450" y="63"/>
                </a:lnTo>
                <a:lnTo>
                  <a:pt x="457" y="60"/>
                </a:lnTo>
                <a:lnTo>
                  <a:pt x="464" y="67"/>
                </a:lnTo>
                <a:lnTo>
                  <a:pt x="468" y="74"/>
                </a:lnTo>
                <a:lnTo>
                  <a:pt x="480" y="75"/>
                </a:lnTo>
                <a:lnTo>
                  <a:pt x="488" y="73"/>
                </a:lnTo>
                <a:lnTo>
                  <a:pt x="501" y="72"/>
                </a:lnTo>
                <a:lnTo>
                  <a:pt x="510" y="72"/>
                </a:lnTo>
                <a:lnTo>
                  <a:pt x="517" y="73"/>
                </a:lnTo>
                <a:lnTo>
                  <a:pt x="531" y="78"/>
                </a:lnTo>
                <a:lnTo>
                  <a:pt x="539" y="80"/>
                </a:lnTo>
                <a:lnTo>
                  <a:pt x="546" y="80"/>
                </a:lnTo>
                <a:lnTo>
                  <a:pt x="554" y="82"/>
                </a:lnTo>
                <a:lnTo>
                  <a:pt x="561" y="82"/>
                </a:lnTo>
                <a:lnTo>
                  <a:pt x="571" y="79"/>
                </a:lnTo>
                <a:lnTo>
                  <a:pt x="582" y="77"/>
                </a:lnTo>
                <a:lnTo>
                  <a:pt x="590" y="80"/>
                </a:lnTo>
                <a:lnTo>
                  <a:pt x="593" y="77"/>
                </a:lnTo>
                <a:lnTo>
                  <a:pt x="593" y="69"/>
                </a:lnTo>
                <a:lnTo>
                  <a:pt x="595" y="65"/>
                </a:lnTo>
                <a:lnTo>
                  <a:pt x="598" y="59"/>
                </a:lnTo>
                <a:lnTo>
                  <a:pt x="600" y="57"/>
                </a:lnTo>
                <a:lnTo>
                  <a:pt x="600" y="50"/>
                </a:lnTo>
                <a:lnTo>
                  <a:pt x="603" y="47"/>
                </a:lnTo>
                <a:lnTo>
                  <a:pt x="606" y="42"/>
                </a:lnTo>
                <a:lnTo>
                  <a:pt x="612" y="33"/>
                </a:lnTo>
                <a:lnTo>
                  <a:pt x="615" y="32"/>
                </a:lnTo>
                <a:lnTo>
                  <a:pt x="615" y="30"/>
                </a:lnTo>
                <a:lnTo>
                  <a:pt x="620" y="33"/>
                </a:lnTo>
                <a:lnTo>
                  <a:pt x="623" y="33"/>
                </a:lnTo>
                <a:lnTo>
                  <a:pt x="625" y="34"/>
                </a:lnTo>
                <a:lnTo>
                  <a:pt x="629" y="39"/>
                </a:lnTo>
                <a:lnTo>
                  <a:pt x="630" y="39"/>
                </a:lnTo>
                <a:lnTo>
                  <a:pt x="633" y="40"/>
                </a:lnTo>
                <a:lnTo>
                  <a:pt x="636" y="39"/>
                </a:lnTo>
                <a:lnTo>
                  <a:pt x="639" y="37"/>
                </a:lnTo>
                <a:lnTo>
                  <a:pt x="639" y="33"/>
                </a:lnTo>
                <a:lnTo>
                  <a:pt x="637" y="23"/>
                </a:lnTo>
                <a:lnTo>
                  <a:pt x="637" y="22"/>
                </a:lnTo>
                <a:lnTo>
                  <a:pt x="639" y="18"/>
                </a:lnTo>
                <a:lnTo>
                  <a:pt x="640" y="13"/>
                </a:lnTo>
                <a:lnTo>
                  <a:pt x="643" y="10"/>
                </a:lnTo>
                <a:lnTo>
                  <a:pt x="652" y="5"/>
                </a:lnTo>
                <a:lnTo>
                  <a:pt x="656" y="0"/>
                </a:lnTo>
                <a:lnTo>
                  <a:pt x="660" y="0"/>
                </a:lnTo>
                <a:lnTo>
                  <a:pt x="664" y="4"/>
                </a:lnTo>
                <a:lnTo>
                  <a:pt x="670" y="5"/>
                </a:lnTo>
                <a:lnTo>
                  <a:pt x="680" y="13"/>
                </a:lnTo>
                <a:lnTo>
                  <a:pt x="681" y="13"/>
                </a:lnTo>
                <a:lnTo>
                  <a:pt x="684" y="17"/>
                </a:lnTo>
                <a:lnTo>
                  <a:pt x="688" y="17"/>
                </a:lnTo>
                <a:lnTo>
                  <a:pt x="691" y="19"/>
                </a:lnTo>
                <a:lnTo>
                  <a:pt x="691" y="28"/>
                </a:lnTo>
                <a:lnTo>
                  <a:pt x="694" y="30"/>
                </a:lnTo>
                <a:lnTo>
                  <a:pt x="698" y="34"/>
                </a:lnTo>
                <a:lnTo>
                  <a:pt x="704" y="34"/>
                </a:lnTo>
                <a:lnTo>
                  <a:pt x="707" y="37"/>
                </a:lnTo>
                <a:lnTo>
                  <a:pt x="710" y="38"/>
                </a:lnTo>
                <a:lnTo>
                  <a:pt x="713" y="40"/>
                </a:lnTo>
                <a:lnTo>
                  <a:pt x="710" y="43"/>
                </a:lnTo>
                <a:lnTo>
                  <a:pt x="710" y="45"/>
                </a:lnTo>
                <a:lnTo>
                  <a:pt x="714" y="54"/>
                </a:lnTo>
                <a:lnTo>
                  <a:pt x="714" y="59"/>
                </a:lnTo>
                <a:lnTo>
                  <a:pt x="715" y="62"/>
                </a:lnTo>
                <a:lnTo>
                  <a:pt x="717" y="65"/>
                </a:lnTo>
                <a:lnTo>
                  <a:pt x="718" y="68"/>
                </a:lnTo>
                <a:lnTo>
                  <a:pt x="723" y="70"/>
                </a:lnTo>
                <a:lnTo>
                  <a:pt x="730" y="72"/>
                </a:lnTo>
                <a:lnTo>
                  <a:pt x="733" y="72"/>
                </a:lnTo>
                <a:lnTo>
                  <a:pt x="734" y="74"/>
                </a:lnTo>
                <a:lnTo>
                  <a:pt x="735" y="77"/>
                </a:lnTo>
                <a:lnTo>
                  <a:pt x="740" y="97"/>
                </a:lnTo>
                <a:lnTo>
                  <a:pt x="741" y="100"/>
                </a:lnTo>
                <a:lnTo>
                  <a:pt x="742" y="104"/>
                </a:lnTo>
                <a:lnTo>
                  <a:pt x="745" y="105"/>
                </a:lnTo>
                <a:lnTo>
                  <a:pt x="751" y="107"/>
                </a:lnTo>
                <a:lnTo>
                  <a:pt x="752" y="107"/>
                </a:lnTo>
                <a:lnTo>
                  <a:pt x="757" y="105"/>
                </a:lnTo>
                <a:lnTo>
                  <a:pt x="760" y="107"/>
                </a:lnTo>
                <a:lnTo>
                  <a:pt x="764" y="107"/>
                </a:lnTo>
                <a:lnTo>
                  <a:pt x="768" y="109"/>
                </a:lnTo>
                <a:lnTo>
                  <a:pt x="771" y="112"/>
                </a:lnTo>
                <a:lnTo>
                  <a:pt x="774" y="115"/>
                </a:lnTo>
                <a:lnTo>
                  <a:pt x="774" y="118"/>
                </a:lnTo>
                <a:lnTo>
                  <a:pt x="769" y="124"/>
                </a:lnTo>
                <a:lnTo>
                  <a:pt x="774" y="119"/>
                </a:lnTo>
                <a:lnTo>
                  <a:pt x="778" y="122"/>
                </a:lnTo>
                <a:lnTo>
                  <a:pt x="778" y="123"/>
                </a:lnTo>
                <a:lnTo>
                  <a:pt x="777" y="125"/>
                </a:lnTo>
                <a:lnTo>
                  <a:pt x="777" y="125"/>
                </a:lnTo>
                <a:lnTo>
                  <a:pt x="775" y="128"/>
                </a:lnTo>
                <a:lnTo>
                  <a:pt x="781" y="137"/>
                </a:lnTo>
                <a:lnTo>
                  <a:pt x="784" y="138"/>
                </a:lnTo>
                <a:lnTo>
                  <a:pt x="787" y="138"/>
                </a:lnTo>
                <a:lnTo>
                  <a:pt x="792" y="135"/>
                </a:lnTo>
                <a:lnTo>
                  <a:pt x="804" y="135"/>
                </a:lnTo>
                <a:lnTo>
                  <a:pt x="808" y="137"/>
                </a:lnTo>
                <a:lnTo>
                  <a:pt x="811" y="139"/>
                </a:lnTo>
                <a:lnTo>
                  <a:pt x="812" y="140"/>
                </a:lnTo>
                <a:lnTo>
                  <a:pt x="815" y="145"/>
                </a:lnTo>
                <a:lnTo>
                  <a:pt x="823" y="153"/>
                </a:lnTo>
                <a:lnTo>
                  <a:pt x="826" y="158"/>
                </a:lnTo>
                <a:lnTo>
                  <a:pt x="828" y="159"/>
                </a:lnTo>
                <a:lnTo>
                  <a:pt x="833" y="160"/>
                </a:lnTo>
                <a:lnTo>
                  <a:pt x="842" y="164"/>
                </a:lnTo>
                <a:lnTo>
                  <a:pt x="846" y="165"/>
                </a:lnTo>
                <a:lnTo>
                  <a:pt x="848" y="164"/>
                </a:lnTo>
                <a:lnTo>
                  <a:pt x="852" y="160"/>
                </a:lnTo>
                <a:lnTo>
                  <a:pt x="859" y="159"/>
                </a:lnTo>
                <a:lnTo>
                  <a:pt x="862" y="154"/>
                </a:lnTo>
                <a:lnTo>
                  <a:pt x="865" y="153"/>
                </a:lnTo>
                <a:lnTo>
                  <a:pt x="875" y="154"/>
                </a:lnTo>
                <a:lnTo>
                  <a:pt x="882" y="153"/>
                </a:lnTo>
                <a:lnTo>
                  <a:pt x="886" y="152"/>
                </a:lnTo>
                <a:lnTo>
                  <a:pt x="889" y="149"/>
                </a:lnTo>
                <a:lnTo>
                  <a:pt x="890" y="148"/>
                </a:lnTo>
                <a:lnTo>
                  <a:pt x="892" y="147"/>
                </a:lnTo>
                <a:lnTo>
                  <a:pt x="894" y="147"/>
                </a:lnTo>
                <a:lnTo>
                  <a:pt x="900" y="150"/>
                </a:lnTo>
                <a:lnTo>
                  <a:pt x="903" y="150"/>
                </a:lnTo>
                <a:lnTo>
                  <a:pt x="907" y="152"/>
                </a:lnTo>
                <a:lnTo>
                  <a:pt x="913" y="152"/>
                </a:lnTo>
                <a:lnTo>
                  <a:pt x="916" y="153"/>
                </a:lnTo>
                <a:lnTo>
                  <a:pt x="921" y="154"/>
                </a:lnTo>
                <a:lnTo>
                  <a:pt x="931" y="154"/>
                </a:lnTo>
                <a:lnTo>
                  <a:pt x="933" y="155"/>
                </a:lnTo>
                <a:lnTo>
                  <a:pt x="933" y="155"/>
                </a:lnTo>
                <a:lnTo>
                  <a:pt x="936" y="159"/>
                </a:lnTo>
                <a:lnTo>
                  <a:pt x="939" y="169"/>
                </a:lnTo>
                <a:lnTo>
                  <a:pt x="940" y="170"/>
                </a:lnTo>
                <a:lnTo>
                  <a:pt x="944" y="172"/>
                </a:lnTo>
                <a:lnTo>
                  <a:pt x="946" y="173"/>
                </a:lnTo>
                <a:lnTo>
                  <a:pt x="951" y="183"/>
                </a:lnTo>
                <a:lnTo>
                  <a:pt x="956" y="185"/>
                </a:lnTo>
                <a:lnTo>
                  <a:pt x="958" y="185"/>
                </a:lnTo>
                <a:lnTo>
                  <a:pt x="963" y="188"/>
                </a:lnTo>
                <a:lnTo>
                  <a:pt x="967" y="190"/>
                </a:lnTo>
                <a:lnTo>
                  <a:pt x="970" y="193"/>
                </a:lnTo>
                <a:lnTo>
                  <a:pt x="970" y="198"/>
                </a:lnTo>
                <a:lnTo>
                  <a:pt x="973" y="200"/>
                </a:lnTo>
                <a:lnTo>
                  <a:pt x="981" y="208"/>
                </a:lnTo>
                <a:lnTo>
                  <a:pt x="985" y="210"/>
                </a:lnTo>
                <a:lnTo>
                  <a:pt x="990" y="213"/>
                </a:lnTo>
                <a:lnTo>
                  <a:pt x="991" y="215"/>
                </a:lnTo>
                <a:lnTo>
                  <a:pt x="992" y="218"/>
                </a:lnTo>
                <a:lnTo>
                  <a:pt x="981" y="226"/>
                </a:lnTo>
                <a:lnTo>
                  <a:pt x="991" y="219"/>
                </a:lnTo>
                <a:lnTo>
                  <a:pt x="992" y="218"/>
                </a:lnTo>
                <a:lnTo>
                  <a:pt x="995" y="223"/>
                </a:lnTo>
                <a:lnTo>
                  <a:pt x="994" y="226"/>
                </a:lnTo>
                <a:lnTo>
                  <a:pt x="992" y="233"/>
                </a:lnTo>
                <a:lnTo>
                  <a:pt x="994" y="244"/>
                </a:lnTo>
                <a:lnTo>
                  <a:pt x="1002" y="244"/>
                </a:lnTo>
                <a:lnTo>
                  <a:pt x="1007" y="245"/>
                </a:lnTo>
                <a:lnTo>
                  <a:pt x="1007" y="245"/>
                </a:lnTo>
                <a:lnTo>
                  <a:pt x="1011" y="248"/>
                </a:lnTo>
                <a:lnTo>
                  <a:pt x="1014" y="250"/>
                </a:lnTo>
                <a:lnTo>
                  <a:pt x="1015" y="251"/>
                </a:lnTo>
                <a:lnTo>
                  <a:pt x="1017" y="253"/>
                </a:lnTo>
                <a:lnTo>
                  <a:pt x="1027" y="259"/>
                </a:lnTo>
                <a:lnTo>
                  <a:pt x="1028" y="263"/>
                </a:lnTo>
                <a:lnTo>
                  <a:pt x="1032" y="265"/>
                </a:lnTo>
                <a:lnTo>
                  <a:pt x="1035" y="268"/>
                </a:lnTo>
                <a:lnTo>
                  <a:pt x="1039" y="274"/>
                </a:lnTo>
                <a:lnTo>
                  <a:pt x="1041" y="276"/>
                </a:lnTo>
                <a:lnTo>
                  <a:pt x="1042" y="279"/>
                </a:lnTo>
                <a:lnTo>
                  <a:pt x="1048" y="280"/>
                </a:lnTo>
                <a:lnTo>
                  <a:pt x="1055" y="283"/>
                </a:lnTo>
                <a:lnTo>
                  <a:pt x="1059" y="285"/>
                </a:lnTo>
                <a:lnTo>
                  <a:pt x="1064" y="284"/>
                </a:lnTo>
                <a:lnTo>
                  <a:pt x="1071" y="284"/>
                </a:lnTo>
                <a:lnTo>
                  <a:pt x="1085" y="288"/>
                </a:lnTo>
                <a:lnTo>
                  <a:pt x="1092" y="293"/>
                </a:lnTo>
                <a:lnTo>
                  <a:pt x="1093" y="293"/>
                </a:lnTo>
                <a:lnTo>
                  <a:pt x="1098" y="295"/>
                </a:lnTo>
                <a:lnTo>
                  <a:pt x="1105" y="299"/>
                </a:lnTo>
                <a:lnTo>
                  <a:pt x="1106" y="300"/>
                </a:lnTo>
                <a:lnTo>
                  <a:pt x="1113" y="299"/>
                </a:lnTo>
                <a:lnTo>
                  <a:pt x="1116" y="301"/>
                </a:lnTo>
                <a:lnTo>
                  <a:pt x="1120" y="300"/>
                </a:lnTo>
                <a:lnTo>
                  <a:pt x="1125" y="305"/>
                </a:lnTo>
                <a:lnTo>
                  <a:pt x="1135" y="309"/>
                </a:lnTo>
                <a:lnTo>
                  <a:pt x="1142" y="310"/>
                </a:lnTo>
                <a:lnTo>
                  <a:pt x="1149" y="313"/>
                </a:lnTo>
                <a:lnTo>
                  <a:pt x="1154" y="315"/>
                </a:lnTo>
                <a:lnTo>
                  <a:pt x="1157" y="318"/>
                </a:lnTo>
                <a:lnTo>
                  <a:pt x="1160" y="319"/>
                </a:lnTo>
                <a:lnTo>
                  <a:pt x="1163" y="319"/>
                </a:lnTo>
                <a:lnTo>
                  <a:pt x="1167" y="315"/>
                </a:lnTo>
                <a:lnTo>
                  <a:pt x="1170" y="313"/>
                </a:lnTo>
                <a:lnTo>
                  <a:pt x="1173" y="313"/>
                </a:lnTo>
                <a:lnTo>
                  <a:pt x="1177" y="315"/>
                </a:lnTo>
                <a:lnTo>
                  <a:pt x="1191" y="323"/>
                </a:lnTo>
                <a:lnTo>
                  <a:pt x="1206" y="329"/>
                </a:lnTo>
                <a:lnTo>
                  <a:pt x="1213" y="334"/>
                </a:lnTo>
                <a:lnTo>
                  <a:pt x="1218" y="336"/>
                </a:lnTo>
                <a:lnTo>
                  <a:pt x="1220" y="338"/>
                </a:lnTo>
                <a:lnTo>
                  <a:pt x="1227" y="339"/>
                </a:lnTo>
                <a:lnTo>
                  <a:pt x="1235" y="348"/>
                </a:lnTo>
                <a:lnTo>
                  <a:pt x="1243" y="358"/>
                </a:lnTo>
                <a:lnTo>
                  <a:pt x="1248" y="363"/>
                </a:lnTo>
                <a:lnTo>
                  <a:pt x="1252" y="365"/>
                </a:lnTo>
                <a:lnTo>
                  <a:pt x="1258" y="368"/>
                </a:lnTo>
                <a:lnTo>
                  <a:pt x="1267" y="370"/>
                </a:lnTo>
                <a:lnTo>
                  <a:pt x="1272" y="370"/>
                </a:lnTo>
                <a:lnTo>
                  <a:pt x="1289" y="374"/>
                </a:lnTo>
                <a:lnTo>
                  <a:pt x="1298" y="378"/>
                </a:lnTo>
                <a:lnTo>
                  <a:pt x="1301" y="379"/>
                </a:lnTo>
                <a:lnTo>
                  <a:pt x="1314" y="383"/>
                </a:lnTo>
                <a:lnTo>
                  <a:pt x="1319" y="384"/>
                </a:lnTo>
                <a:lnTo>
                  <a:pt x="1322" y="386"/>
                </a:lnTo>
                <a:lnTo>
                  <a:pt x="1325" y="389"/>
                </a:lnTo>
                <a:lnTo>
                  <a:pt x="1326" y="396"/>
                </a:lnTo>
                <a:lnTo>
                  <a:pt x="1329" y="400"/>
                </a:lnTo>
                <a:lnTo>
                  <a:pt x="1325" y="401"/>
                </a:lnTo>
                <a:lnTo>
                  <a:pt x="1318" y="401"/>
                </a:lnTo>
                <a:lnTo>
                  <a:pt x="1309" y="403"/>
                </a:lnTo>
                <a:lnTo>
                  <a:pt x="1308" y="403"/>
                </a:lnTo>
                <a:lnTo>
                  <a:pt x="1298" y="406"/>
                </a:lnTo>
                <a:lnTo>
                  <a:pt x="1294" y="406"/>
                </a:lnTo>
                <a:lnTo>
                  <a:pt x="1285" y="405"/>
                </a:lnTo>
                <a:lnTo>
                  <a:pt x="1284" y="404"/>
                </a:lnTo>
                <a:lnTo>
                  <a:pt x="1284" y="398"/>
                </a:lnTo>
                <a:lnTo>
                  <a:pt x="1281" y="396"/>
                </a:lnTo>
                <a:lnTo>
                  <a:pt x="1278" y="396"/>
                </a:lnTo>
                <a:lnTo>
                  <a:pt x="1272" y="400"/>
                </a:lnTo>
                <a:lnTo>
                  <a:pt x="1271" y="405"/>
                </a:lnTo>
                <a:lnTo>
                  <a:pt x="1269" y="408"/>
                </a:lnTo>
                <a:lnTo>
                  <a:pt x="1267" y="410"/>
                </a:lnTo>
                <a:lnTo>
                  <a:pt x="1264" y="411"/>
                </a:lnTo>
                <a:lnTo>
                  <a:pt x="1267" y="415"/>
                </a:lnTo>
                <a:lnTo>
                  <a:pt x="1269" y="423"/>
                </a:lnTo>
                <a:lnTo>
                  <a:pt x="1269" y="425"/>
                </a:lnTo>
                <a:lnTo>
                  <a:pt x="1268" y="426"/>
                </a:lnTo>
                <a:lnTo>
                  <a:pt x="1264" y="426"/>
                </a:lnTo>
                <a:lnTo>
                  <a:pt x="1261" y="428"/>
                </a:lnTo>
                <a:lnTo>
                  <a:pt x="1258" y="429"/>
                </a:lnTo>
                <a:lnTo>
                  <a:pt x="1257" y="431"/>
                </a:lnTo>
                <a:lnTo>
                  <a:pt x="1257" y="433"/>
                </a:lnTo>
                <a:lnTo>
                  <a:pt x="1247" y="435"/>
                </a:lnTo>
                <a:lnTo>
                  <a:pt x="1238" y="444"/>
                </a:lnTo>
                <a:lnTo>
                  <a:pt x="1237" y="446"/>
                </a:lnTo>
                <a:lnTo>
                  <a:pt x="1234" y="448"/>
                </a:lnTo>
                <a:lnTo>
                  <a:pt x="1231" y="449"/>
                </a:lnTo>
                <a:lnTo>
                  <a:pt x="1228" y="453"/>
                </a:lnTo>
                <a:lnTo>
                  <a:pt x="1228" y="456"/>
                </a:lnTo>
                <a:lnTo>
                  <a:pt x="1227" y="461"/>
                </a:lnTo>
                <a:lnTo>
                  <a:pt x="1217" y="465"/>
                </a:lnTo>
                <a:lnTo>
                  <a:pt x="1216" y="465"/>
                </a:lnTo>
                <a:lnTo>
                  <a:pt x="1216" y="466"/>
                </a:lnTo>
                <a:lnTo>
                  <a:pt x="1211" y="470"/>
                </a:lnTo>
                <a:lnTo>
                  <a:pt x="1206" y="474"/>
                </a:lnTo>
                <a:lnTo>
                  <a:pt x="1201" y="477"/>
                </a:lnTo>
                <a:lnTo>
                  <a:pt x="1200" y="479"/>
                </a:lnTo>
                <a:lnTo>
                  <a:pt x="1196" y="480"/>
                </a:lnTo>
                <a:lnTo>
                  <a:pt x="1189" y="479"/>
                </a:lnTo>
                <a:lnTo>
                  <a:pt x="1186" y="476"/>
                </a:lnTo>
                <a:lnTo>
                  <a:pt x="1184" y="476"/>
                </a:lnTo>
                <a:lnTo>
                  <a:pt x="1176" y="479"/>
                </a:lnTo>
                <a:lnTo>
                  <a:pt x="1170" y="485"/>
                </a:lnTo>
                <a:lnTo>
                  <a:pt x="1166" y="492"/>
                </a:lnTo>
                <a:lnTo>
                  <a:pt x="1166" y="501"/>
                </a:lnTo>
                <a:lnTo>
                  <a:pt x="1162" y="506"/>
                </a:lnTo>
                <a:lnTo>
                  <a:pt x="1162" y="509"/>
                </a:lnTo>
                <a:lnTo>
                  <a:pt x="1160" y="510"/>
                </a:lnTo>
                <a:lnTo>
                  <a:pt x="1160" y="514"/>
                </a:lnTo>
                <a:lnTo>
                  <a:pt x="1156" y="515"/>
                </a:lnTo>
                <a:lnTo>
                  <a:pt x="1149" y="521"/>
                </a:lnTo>
                <a:lnTo>
                  <a:pt x="1146" y="521"/>
                </a:lnTo>
                <a:lnTo>
                  <a:pt x="1139" y="529"/>
                </a:lnTo>
                <a:lnTo>
                  <a:pt x="1139" y="531"/>
                </a:lnTo>
                <a:lnTo>
                  <a:pt x="1133" y="530"/>
                </a:lnTo>
                <a:lnTo>
                  <a:pt x="1122" y="530"/>
                </a:lnTo>
                <a:lnTo>
                  <a:pt x="1120" y="527"/>
                </a:lnTo>
                <a:lnTo>
                  <a:pt x="1117" y="529"/>
                </a:lnTo>
                <a:lnTo>
                  <a:pt x="1113" y="531"/>
                </a:lnTo>
                <a:lnTo>
                  <a:pt x="1110" y="532"/>
                </a:lnTo>
                <a:lnTo>
                  <a:pt x="1108" y="540"/>
                </a:lnTo>
                <a:lnTo>
                  <a:pt x="1106" y="542"/>
                </a:lnTo>
                <a:lnTo>
                  <a:pt x="1103" y="542"/>
                </a:lnTo>
                <a:lnTo>
                  <a:pt x="1102" y="544"/>
                </a:lnTo>
                <a:lnTo>
                  <a:pt x="1102" y="545"/>
                </a:lnTo>
                <a:lnTo>
                  <a:pt x="1100" y="546"/>
                </a:lnTo>
                <a:lnTo>
                  <a:pt x="1096" y="546"/>
                </a:lnTo>
                <a:lnTo>
                  <a:pt x="1096" y="547"/>
                </a:lnTo>
                <a:lnTo>
                  <a:pt x="1096" y="555"/>
                </a:lnTo>
                <a:lnTo>
                  <a:pt x="1099" y="556"/>
                </a:lnTo>
                <a:lnTo>
                  <a:pt x="1099" y="561"/>
                </a:lnTo>
                <a:lnTo>
                  <a:pt x="1100" y="564"/>
                </a:lnTo>
                <a:lnTo>
                  <a:pt x="1100" y="566"/>
                </a:lnTo>
                <a:lnTo>
                  <a:pt x="1102" y="569"/>
                </a:lnTo>
                <a:lnTo>
                  <a:pt x="1102" y="570"/>
                </a:lnTo>
                <a:lnTo>
                  <a:pt x="1103" y="571"/>
                </a:lnTo>
                <a:lnTo>
                  <a:pt x="1103" y="572"/>
                </a:lnTo>
                <a:lnTo>
                  <a:pt x="1106" y="574"/>
                </a:lnTo>
                <a:lnTo>
                  <a:pt x="1108" y="575"/>
                </a:lnTo>
                <a:lnTo>
                  <a:pt x="1108" y="576"/>
                </a:lnTo>
                <a:lnTo>
                  <a:pt x="1109" y="575"/>
                </a:lnTo>
                <a:lnTo>
                  <a:pt x="1112" y="576"/>
                </a:lnTo>
                <a:lnTo>
                  <a:pt x="1112" y="579"/>
                </a:lnTo>
                <a:lnTo>
                  <a:pt x="1113" y="582"/>
                </a:lnTo>
                <a:lnTo>
                  <a:pt x="1113" y="584"/>
                </a:lnTo>
                <a:lnTo>
                  <a:pt x="1110" y="586"/>
                </a:lnTo>
                <a:lnTo>
                  <a:pt x="1109" y="589"/>
                </a:lnTo>
                <a:lnTo>
                  <a:pt x="1109" y="591"/>
                </a:lnTo>
                <a:lnTo>
                  <a:pt x="1110" y="594"/>
                </a:lnTo>
                <a:lnTo>
                  <a:pt x="1110" y="594"/>
                </a:lnTo>
                <a:lnTo>
                  <a:pt x="1109" y="596"/>
                </a:lnTo>
                <a:lnTo>
                  <a:pt x="1106" y="597"/>
                </a:lnTo>
                <a:lnTo>
                  <a:pt x="1103" y="601"/>
                </a:lnTo>
                <a:lnTo>
                  <a:pt x="1100" y="604"/>
                </a:lnTo>
                <a:lnTo>
                  <a:pt x="1100" y="606"/>
                </a:lnTo>
                <a:lnTo>
                  <a:pt x="1098" y="606"/>
                </a:lnTo>
                <a:lnTo>
                  <a:pt x="1095" y="607"/>
                </a:lnTo>
                <a:lnTo>
                  <a:pt x="1093" y="609"/>
                </a:lnTo>
                <a:lnTo>
                  <a:pt x="1091" y="609"/>
                </a:lnTo>
                <a:lnTo>
                  <a:pt x="1089" y="610"/>
                </a:lnTo>
                <a:lnTo>
                  <a:pt x="1088" y="612"/>
                </a:lnTo>
                <a:lnTo>
                  <a:pt x="1089" y="614"/>
                </a:lnTo>
                <a:lnTo>
                  <a:pt x="1091" y="614"/>
                </a:lnTo>
                <a:lnTo>
                  <a:pt x="1092" y="616"/>
                </a:lnTo>
                <a:lnTo>
                  <a:pt x="1092" y="617"/>
                </a:lnTo>
                <a:lnTo>
                  <a:pt x="1091" y="619"/>
                </a:lnTo>
                <a:lnTo>
                  <a:pt x="1089" y="620"/>
                </a:lnTo>
                <a:lnTo>
                  <a:pt x="1089" y="621"/>
                </a:lnTo>
                <a:lnTo>
                  <a:pt x="1088" y="622"/>
                </a:lnTo>
                <a:lnTo>
                  <a:pt x="1082" y="624"/>
                </a:lnTo>
                <a:lnTo>
                  <a:pt x="1078" y="627"/>
                </a:lnTo>
                <a:lnTo>
                  <a:pt x="1076" y="630"/>
                </a:lnTo>
                <a:lnTo>
                  <a:pt x="1072" y="630"/>
                </a:lnTo>
                <a:lnTo>
                  <a:pt x="1071" y="632"/>
                </a:lnTo>
                <a:lnTo>
                  <a:pt x="1071" y="634"/>
                </a:lnTo>
                <a:lnTo>
                  <a:pt x="1069" y="634"/>
                </a:lnTo>
                <a:lnTo>
                  <a:pt x="1068" y="635"/>
                </a:lnTo>
                <a:lnTo>
                  <a:pt x="1069" y="636"/>
                </a:lnTo>
                <a:lnTo>
                  <a:pt x="1073" y="640"/>
                </a:lnTo>
                <a:lnTo>
                  <a:pt x="1073" y="641"/>
                </a:lnTo>
                <a:lnTo>
                  <a:pt x="1066" y="641"/>
                </a:lnTo>
                <a:lnTo>
                  <a:pt x="1065" y="640"/>
                </a:lnTo>
                <a:lnTo>
                  <a:pt x="1064" y="640"/>
                </a:lnTo>
                <a:lnTo>
                  <a:pt x="1062" y="642"/>
                </a:lnTo>
                <a:lnTo>
                  <a:pt x="1056" y="642"/>
                </a:lnTo>
                <a:lnTo>
                  <a:pt x="1055" y="644"/>
                </a:lnTo>
                <a:lnTo>
                  <a:pt x="1054" y="652"/>
                </a:lnTo>
                <a:lnTo>
                  <a:pt x="1052" y="655"/>
                </a:lnTo>
                <a:lnTo>
                  <a:pt x="1055" y="655"/>
                </a:lnTo>
                <a:lnTo>
                  <a:pt x="1059" y="659"/>
                </a:lnTo>
                <a:lnTo>
                  <a:pt x="1064" y="660"/>
                </a:lnTo>
                <a:lnTo>
                  <a:pt x="1065" y="661"/>
                </a:lnTo>
                <a:lnTo>
                  <a:pt x="1064" y="664"/>
                </a:lnTo>
                <a:lnTo>
                  <a:pt x="1065" y="665"/>
                </a:lnTo>
                <a:lnTo>
                  <a:pt x="1064" y="667"/>
                </a:lnTo>
                <a:lnTo>
                  <a:pt x="1064" y="670"/>
                </a:lnTo>
                <a:lnTo>
                  <a:pt x="1066" y="674"/>
                </a:lnTo>
                <a:lnTo>
                  <a:pt x="1066" y="677"/>
                </a:lnTo>
                <a:lnTo>
                  <a:pt x="1073" y="682"/>
                </a:lnTo>
                <a:lnTo>
                  <a:pt x="1078" y="684"/>
                </a:lnTo>
                <a:lnTo>
                  <a:pt x="1079" y="686"/>
                </a:lnTo>
                <a:lnTo>
                  <a:pt x="1078" y="692"/>
                </a:lnTo>
                <a:lnTo>
                  <a:pt x="1076" y="694"/>
                </a:lnTo>
                <a:lnTo>
                  <a:pt x="1075" y="695"/>
                </a:lnTo>
                <a:lnTo>
                  <a:pt x="1075" y="700"/>
                </a:lnTo>
                <a:lnTo>
                  <a:pt x="1073" y="702"/>
                </a:lnTo>
                <a:lnTo>
                  <a:pt x="1073" y="705"/>
                </a:lnTo>
                <a:lnTo>
                  <a:pt x="1072" y="707"/>
                </a:lnTo>
                <a:lnTo>
                  <a:pt x="1073" y="709"/>
                </a:lnTo>
                <a:lnTo>
                  <a:pt x="1072" y="710"/>
                </a:lnTo>
                <a:lnTo>
                  <a:pt x="1071" y="711"/>
                </a:lnTo>
                <a:lnTo>
                  <a:pt x="1071" y="714"/>
                </a:lnTo>
                <a:lnTo>
                  <a:pt x="1072" y="716"/>
                </a:lnTo>
                <a:lnTo>
                  <a:pt x="1071" y="721"/>
                </a:lnTo>
                <a:lnTo>
                  <a:pt x="1069" y="724"/>
                </a:lnTo>
                <a:lnTo>
                  <a:pt x="1068" y="722"/>
                </a:lnTo>
                <a:lnTo>
                  <a:pt x="1065" y="720"/>
                </a:lnTo>
                <a:lnTo>
                  <a:pt x="1061" y="720"/>
                </a:lnTo>
                <a:lnTo>
                  <a:pt x="1059" y="719"/>
                </a:lnTo>
                <a:lnTo>
                  <a:pt x="1058" y="716"/>
                </a:lnTo>
                <a:lnTo>
                  <a:pt x="1058" y="715"/>
                </a:lnTo>
                <a:lnTo>
                  <a:pt x="1055" y="716"/>
                </a:lnTo>
                <a:lnTo>
                  <a:pt x="1054" y="721"/>
                </a:lnTo>
                <a:lnTo>
                  <a:pt x="1055" y="722"/>
                </a:lnTo>
                <a:lnTo>
                  <a:pt x="1058" y="725"/>
                </a:lnTo>
                <a:lnTo>
                  <a:pt x="1059" y="726"/>
                </a:lnTo>
                <a:lnTo>
                  <a:pt x="1059" y="730"/>
                </a:lnTo>
                <a:lnTo>
                  <a:pt x="1061" y="734"/>
                </a:lnTo>
                <a:lnTo>
                  <a:pt x="1064" y="739"/>
                </a:lnTo>
                <a:lnTo>
                  <a:pt x="1064" y="741"/>
                </a:lnTo>
                <a:lnTo>
                  <a:pt x="1059" y="742"/>
                </a:lnTo>
                <a:lnTo>
                  <a:pt x="1056" y="743"/>
                </a:lnTo>
                <a:lnTo>
                  <a:pt x="1055" y="745"/>
                </a:lnTo>
                <a:lnTo>
                  <a:pt x="1054" y="745"/>
                </a:lnTo>
                <a:lnTo>
                  <a:pt x="1052" y="747"/>
                </a:lnTo>
                <a:lnTo>
                  <a:pt x="1051" y="748"/>
                </a:lnTo>
                <a:lnTo>
                  <a:pt x="1048" y="747"/>
                </a:lnTo>
                <a:lnTo>
                  <a:pt x="1045" y="747"/>
                </a:lnTo>
                <a:lnTo>
                  <a:pt x="1041" y="746"/>
                </a:lnTo>
                <a:lnTo>
                  <a:pt x="1032" y="742"/>
                </a:lnTo>
                <a:lnTo>
                  <a:pt x="1032" y="743"/>
                </a:lnTo>
                <a:lnTo>
                  <a:pt x="1031" y="746"/>
                </a:lnTo>
                <a:lnTo>
                  <a:pt x="1028" y="747"/>
                </a:lnTo>
                <a:lnTo>
                  <a:pt x="1028" y="748"/>
                </a:lnTo>
                <a:lnTo>
                  <a:pt x="1027" y="750"/>
                </a:lnTo>
                <a:lnTo>
                  <a:pt x="1025" y="751"/>
                </a:lnTo>
                <a:lnTo>
                  <a:pt x="1022" y="752"/>
                </a:lnTo>
                <a:lnTo>
                  <a:pt x="1022" y="757"/>
                </a:lnTo>
                <a:lnTo>
                  <a:pt x="1017" y="772"/>
                </a:lnTo>
                <a:lnTo>
                  <a:pt x="1015" y="776"/>
                </a:lnTo>
                <a:lnTo>
                  <a:pt x="1017" y="776"/>
                </a:lnTo>
                <a:lnTo>
                  <a:pt x="1015" y="782"/>
                </a:lnTo>
                <a:lnTo>
                  <a:pt x="1018" y="782"/>
                </a:lnTo>
                <a:lnTo>
                  <a:pt x="1018" y="785"/>
                </a:lnTo>
                <a:lnTo>
                  <a:pt x="1012" y="792"/>
                </a:lnTo>
                <a:lnTo>
                  <a:pt x="1007" y="793"/>
                </a:lnTo>
                <a:lnTo>
                  <a:pt x="1000" y="803"/>
                </a:lnTo>
                <a:lnTo>
                  <a:pt x="992" y="812"/>
                </a:lnTo>
                <a:lnTo>
                  <a:pt x="995" y="836"/>
                </a:lnTo>
                <a:lnTo>
                  <a:pt x="995" y="838"/>
                </a:lnTo>
                <a:lnTo>
                  <a:pt x="992" y="846"/>
                </a:lnTo>
                <a:lnTo>
                  <a:pt x="998" y="840"/>
                </a:lnTo>
                <a:lnTo>
                  <a:pt x="998" y="842"/>
                </a:lnTo>
                <a:lnTo>
                  <a:pt x="1012" y="840"/>
                </a:lnTo>
                <a:lnTo>
                  <a:pt x="1015" y="842"/>
                </a:lnTo>
                <a:lnTo>
                  <a:pt x="1032" y="856"/>
                </a:lnTo>
                <a:lnTo>
                  <a:pt x="1037" y="860"/>
                </a:lnTo>
                <a:lnTo>
                  <a:pt x="1038" y="860"/>
                </a:lnTo>
                <a:lnTo>
                  <a:pt x="1045" y="863"/>
                </a:lnTo>
                <a:lnTo>
                  <a:pt x="1056" y="863"/>
                </a:lnTo>
                <a:lnTo>
                  <a:pt x="1061" y="865"/>
                </a:lnTo>
                <a:lnTo>
                  <a:pt x="1062" y="867"/>
                </a:lnTo>
                <a:lnTo>
                  <a:pt x="1062" y="871"/>
                </a:lnTo>
                <a:lnTo>
                  <a:pt x="1059" y="873"/>
                </a:lnTo>
                <a:lnTo>
                  <a:pt x="1066" y="880"/>
                </a:lnTo>
                <a:lnTo>
                  <a:pt x="1066" y="880"/>
                </a:lnTo>
                <a:lnTo>
                  <a:pt x="1073" y="878"/>
                </a:lnTo>
                <a:lnTo>
                  <a:pt x="1076" y="881"/>
                </a:lnTo>
                <a:lnTo>
                  <a:pt x="1079" y="882"/>
                </a:lnTo>
                <a:lnTo>
                  <a:pt x="1081" y="883"/>
                </a:lnTo>
                <a:lnTo>
                  <a:pt x="1081" y="887"/>
                </a:lnTo>
                <a:lnTo>
                  <a:pt x="1082" y="891"/>
                </a:lnTo>
                <a:lnTo>
                  <a:pt x="1085" y="893"/>
                </a:lnTo>
                <a:lnTo>
                  <a:pt x="1093" y="900"/>
                </a:lnTo>
                <a:lnTo>
                  <a:pt x="1093" y="901"/>
                </a:lnTo>
                <a:lnTo>
                  <a:pt x="1099" y="903"/>
                </a:lnTo>
                <a:lnTo>
                  <a:pt x="1099" y="905"/>
                </a:lnTo>
                <a:lnTo>
                  <a:pt x="1102" y="905"/>
                </a:lnTo>
                <a:lnTo>
                  <a:pt x="1110" y="901"/>
                </a:lnTo>
                <a:lnTo>
                  <a:pt x="1116" y="902"/>
                </a:lnTo>
                <a:lnTo>
                  <a:pt x="1123" y="903"/>
                </a:lnTo>
                <a:lnTo>
                  <a:pt x="1126" y="906"/>
                </a:lnTo>
                <a:lnTo>
                  <a:pt x="1129" y="911"/>
                </a:lnTo>
                <a:lnTo>
                  <a:pt x="1130" y="913"/>
                </a:lnTo>
                <a:lnTo>
                  <a:pt x="1133" y="918"/>
                </a:lnTo>
                <a:lnTo>
                  <a:pt x="1133" y="920"/>
                </a:lnTo>
                <a:lnTo>
                  <a:pt x="1137" y="920"/>
                </a:lnTo>
                <a:lnTo>
                  <a:pt x="1140" y="922"/>
                </a:lnTo>
                <a:lnTo>
                  <a:pt x="1146" y="928"/>
                </a:lnTo>
                <a:lnTo>
                  <a:pt x="1147" y="928"/>
                </a:lnTo>
                <a:lnTo>
                  <a:pt x="1149" y="927"/>
                </a:lnTo>
                <a:lnTo>
                  <a:pt x="1152" y="923"/>
                </a:lnTo>
                <a:lnTo>
                  <a:pt x="1149" y="921"/>
                </a:lnTo>
                <a:lnTo>
                  <a:pt x="1147" y="917"/>
                </a:lnTo>
                <a:lnTo>
                  <a:pt x="1146" y="910"/>
                </a:lnTo>
                <a:lnTo>
                  <a:pt x="1144" y="906"/>
                </a:lnTo>
                <a:lnTo>
                  <a:pt x="1144" y="905"/>
                </a:lnTo>
                <a:lnTo>
                  <a:pt x="1143" y="892"/>
                </a:lnTo>
                <a:lnTo>
                  <a:pt x="1146" y="890"/>
                </a:lnTo>
                <a:lnTo>
                  <a:pt x="1153" y="886"/>
                </a:lnTo>
                <a:lnTo>
                  <a:pt x="1157" y="885"/>
                </a:lnTo>
                <a:lnTo>
                  <a:pt x="1159" y="886"/>
                </a:lnTo>
                <a:lnTo>
                  <a:pt x="1160" y="885"/>
                </a:lnTo>
                <a:lnTo>
                  <a:pt x="1163" y="885"/>
                </a:lnTo>
                <a:lnTo>
                  <a:pt x="1169" y="886"/>
                </a:lnTo>
                <a:lnTo>
                  <a:pt x="1171" y="888"/>
                </a:lnTo>
                <a:lnTo>
                  <a:pt x="1171" y="888"/>
                </a:lnTo>
                <a:lnTo>
                  <a:pt x="1170" y="892"/>
                </a:lnTo>
                <a:lnTo>
                  <a:pt x="1170" y="896"/>
                </a:lnTo>
                <a:lnTo>
                  <a:pt x="1171" y="896"/>
                </a:lnTo>
                <a:lnTo>
                  <a:pt x="1173" y="898"/>
                </a:lnTo>
                <a:lnTo>
                  <a:pt x="1176" y="898"/>
                </a:lnTo>
                <a:lnTo>
                  <a:pt x="1179" y="897"/>
                </a:lnTo>
                <a:lnTo>
                  <a:pt x="1180" y="900"/>
                </a:lnTo>
                <a:lnTo>
                  <a:pt x="1181" y="901"/>
                </a:lnTo>
                <a:lnTo>
                  <a:pt x="1193" y="902"/>
                </a:lnTo>
                <a:lnTo>
                  <a:pt x="1197" y="901"/>
                </a:lnTo>
                <a:lnTo>
                  <a:pt x="1198" y="902"/>
                </a:lnTo>
                <a:lnTo>
                  <a:pt x="1200" y="907"/>
                </a:lnTo>
                <a:lnTo>
                  <a:pt x="1200" y="910"/>
                </a:lnTo>
                <a:lnTo>
                  <a:pt x="1201" y="911"/>
                </a:lnTo>
                <a:lnTo>
                  <a:pt x="1206" y="912"/>
                </a:lnTo>
                <a:lnTo>
                  <a:pt x="1207" y="915"/>
                </a:lnTo>
                <a:lnTo>
                  <a:pt x="1206" y="917"/>
                </a:lnTo>
                <a:lnTo>
                  <a:pt x="1208" y="921"/>
                </a:lnTo>
                <a:lnTo>
                  <a:pt x="1213" y="923"/>
                </a:lnTo>
                <a:lnTo>
                  <a:pt x="1217" y="922"/>
                </a:lnTo>
                <a:lnTo>
                  <a:pt x="1221" y="923"/>
                </a:lnTo>
                <a:lnTo>
                  <a:pt x="1223" y="922"/>
                </a:lnTo>
                <a:lnTo>
                  <a:pt x="1227" y="923"/>
                </a:lnTo>
                <a:lnTo>
                  <a:pt x="1231" y="926"/>
                </a:lnTo>
                <a:lnTo>
                  <a:pt x="1233" y="927"/>
                </a:lnTo>
                <a:lnTo>
                  <a:pt x="1235" y="930"/>
                </a:lnTo>
                <a:lnTo>
                  <a:pt x="1237" y="931"/>
                </a:lnTo>
                <a:lnTo>
                  <a:pt x="1238" y="931"/>
                </a:lnTo>
                <a:lnTo>
                  <a:pt x="1238" y="936"/>
                </a:lnTo>
                <a:lnTo>
                  <a:pt x="1240" y="937"/>
                </a:lnTo>
                <a:lnTo>
                  <a:pt x="1244" y="937"/>
                </a:lnTo>
                <a:lnTo>
                  <a:pt x="1245" y="938"/>
                </a:lnTo>
                <a:lnTo>
                  <a:pt x="1247" y="941"/>
                </a:lnTo>
                <a:lnTo>
                  <a:pt x="1247" y="941"/>
                </a:lnTo>
                <a:lnTo>
                  <a:pt x="1251" y="942"/>
                </a:lnTo>
                <a:lnTo>
                  <a:pt x="1252" y="943"/>
                </a:lnTo>
                <a:lnTo>
                  <a:pt x="1255" y="945"/>
                </a:lnTo>
                <a:lnTo>
                  <a:pt x="1258" y="948"/>
                </a:lnTo>
                <a:lnTo>
                  <a:pt x="1260" y="948"/>
                </a:lnTo>
                <a:lnTo>
                  <a:pt x="1261" y="946"/>
                </a:lnTo>
                <a:lnTo>
                  <a:pt x="1264" y="947"/>
                </a:lnTo>
                <a:lnTo>
                  <a:pt x="1264" y="947"/>
                </a:lnTo>
                <a:lnTo>
                  <a:pt x="1265" y="945"/>
                </a:lnTo>
                <a:lnTo>
                  <a:pt x="1268" y="942"/>
                </a:lnTo>
                <a:lnTo>
                  <a:pt x="1274" y="945"/>
                </a:lnTo>
                <a:lnTo>
                  <a:pt x="1277" y="946"/>
                </a:lnTo>
                <a:lnTo>
                  <a:pt x="1278" y="946"/>
                </a:lnTo>
                <a:lnTo>
                  <a:pt x="1278" y="948"/>
                </a:lnTo>
                <a:lnTo>
                  <a:pt x="1277" y="953"/>
                </a:lnTo>
                <a:lnTo>
                  <a:pt x="1278" y="955"/>
                </a:lnTo>
                <a:lnTo>
                  <a:pt x="1279" y="958"/>
                </a:lnTo>
                <a:lnTo>
                  <a:pt x="1282" y="957"/>
                </a:lnTo>
                <a:lnTo>
                  <a:pt x="1282" y="957"/>
                </a:lnTo>
                <a:lnTo>
                  <a:pt x="1285" y="958"/>
                </a:lnTo>
                <a:lnTo>
                  <a:pt x="1288" y="958"/>
                </a:lnTo>
                <a:lnTo>
                  <a:pt x="1291" y="960"/>
                </a:lnTo>
                <a:lnTo>
                  <a:pt x="1294" y="961"/>
                </a:lnTo>
                <a:lnTo>
                  <a:pt x="1295" y="962"/>
                </a:lnTo>
                <a:lnTo>
                  <a:pt x="1298" y="962"/>
                </a:lnTo>
                <a:lnTo>
                  <a:pt x="1301" y="958"/>
                </a:lnTo>
                <a:lnTo>
                  <a:pt x="1302" y="958"/>
                </a:lnTo>
                <a:lnTo>
                  <a:pt x="1304" y="960"/>
                </a:lnTo>
                <a:lnTo>
                  <a:pt x="1302" y="961"/>
                </a:lnTo>
                <a:lnTo>
                  <a:pt x="1301" y="962"/>
                </a:lnTo>
                <a:lnTo>
                  <a:pt x="1299" y="965"/>
                </a:lnTo>
                <a:lnTo>
                  <a:pt x="1299" y="965"/>
                </a:lnTo>
                <a:lnTo>
                  <a:pt x="1301" y="967"/>
                </a:lnTo>
                <a:lnTo>
                  <a:pt x="1302" y="967"/>
                </a:lnTo>
                <a:lnTo>
                  <a:pt x="1304" y="966"/>
                </a:lnTo>
                <a:lnTo>
                  <a:pt x="1304" y="965"/>
                </a:lnTo>
                <a:lnTo>
                  <a:pt x="1305" y="963"/>
                </a:lnTo>
                <a:lnTo>
                  <a:pt x="1306" y="965"/>
                </a:lnTo>
                <a:lnTo>
                  <a:pt x="1306" y="965"/>
                </a:lnTo>
                <a:lnTo>
                  <a:pt x="1308" y="962"/>
                </a:lnTo>
                <a:lnTo>
                  <a:pt x="1311" y="961"/>
                </a:lnTo>
                <a:lnTo>
                  <a:pt x="1314" y="961"/>
                </a:lnTo>
                <a:lnTo>
                  <a:pt x="1315" y="962"/>
                </a:lnTo>
                <a:lnTo>
                  <a:pt x="1315" y="963"/>
                </a:lnTo>
                <a:lnTo>
                  <a:pt x="1314" y="966"/>
                </a:lnTo>
                <a:lnTo>
                  <a:pt x="1315" y="967"/>
                </a:lnTo>
                <a:lnTo>
                  <a:pt x="1316" y="968"/>
                </a:lnTo>
                <a:lnTo>
                  <a:pt x="1319" y="968"/>
                </a:lnTo>
                <a:lnTo>
                  <a:pt x="1319" y="966"/>
                </a:lnTo>
                <a:lnTo>
                  <a:pt x="1321" y="967"/>
                </a:lnTo>
                <a:lnTo>
                  <a:pt x="1321" y="970"/>
                </a:lnTo>
                <a:lnTo>
                  <a:pt x="1316" y="973"/>
                </a:lnTo>
                <a:lnTo>
                  <a:pt x="1316" y="975"/>
                </a:lnTo>
                <a:lnTo>
                  <a:pt x="1319" y="977"/>
                </a:lnTo>
                <a:lnTo>
                  <a:pt x="1321" y="980"/>
                </a:lnTo>
                <a:lnTo>
                  <a:pt x="1322" y="978"/>
                </a:lnTo>
                <a:lnTo>
                  <a:pt x="1323" y="975"/>
                </a:lnTo>
                <a:lnTo>
                  <a:pt x="1326" y="977"/>
                </a:lnTo>
                <a:lnTo>
                  <a:pt x="1332" y="977"/>
                </a:lnTo>
                <a:lnTo>
                  <a:pt x="1331" y="978"/>
                </a:lnTo>
                <a:lnTo>
                  <a:pt x="1332" y="978"/>
                </a:lnTo>
                <a:lnTo>
                  <a:pt x="1341" y="980"/>
                </a:lnTo>
                <a:lnTo>
                  <a:pt x="1346" y="981"/>
                </a:lnTo>
                <a:lnTo>
                  <a:pt x="1355" y="985"/>
                </a:lnTo>
                <a:lnTo>
                  <a:pt x="1356" y="986"/>
                </a:lnTo>
                <a:lnTo>
                  <a:pt x="1360" y="985"/>
                </a:lnTo>
                <a:lnTo>
                  <a:pt x="1362" y="986"/>
                </a:lnTo>
                <a:lnTo>
                  <a:pt x="1365" y="985"/>
                </a:lnTo>
                <a:lnTo>
                  <a:pt x="1379" y="988"/>
                </a:lnTo>
                <a:lnTo>
                  <a:pt x="1383" y="991"/>
                </a:lnTo>
                <a:lnTo>
                  <a:pt x="1383" y="992"/>
                </a:lnTo>
                <a:lnTo>
                  <a:pt x="1387" y="998"/>
                </a:lnTo>
                <a:lnTo>
                  <a:pt x="1389" y="1002"/>
                </a:lnTo>
                <a:lnTo>
                  <a:pt x="1390" y="1006"/>
                </a:lnTo>
                <a:lnTo>
                  <a:pt x="1390" y="1016"/>
                </a:lnTo>
                <a:lnTo>
                  <a:pt x="1403" y="1031"/>
                </a:lnTo>
                <a:lnTo>
                  <a:pt x="1407" y="1034"/>
                </a:lnTo>
                <a:lnTo>
                  <a:pt x="1421" y="1046"/>
                </a:lnTo>
                <a:lnTo>
                  <a:pt x="1423" y="1046"/>
                </a:lnTo>
                <a:lnTo>
                  <a:pt x="1424" y="1047"/>
                </a:lnTo>
                <a:lnTo>
                  <a:pt x="1440" y="1051"/>
                </a:lnTo>
                <a:lnTo>
                  <a:pt x="1451" y="1051"/>
                </a:lnTo>
                <a:lnTo>
                  <a:pt x="1456" y="1052"/>
                </a:lnTo>
                <a:lnTo>
                  <a:pt x="1461" y="1054"/>
                </a:lnTo>
                <a:lnTo>
                  <a:pt x="1463" y="1057"/>
                </a:lnTo>
                <a:lnTo>
                  <a:pt x="1463" y="1061"/>
                </a:lnTo>
                <a:lnTo>
                  <a:pt x="1464" y="1063"/>
                </a:lnTo>
                <a:lnTo>
                  <a:pt x="1471" y="1067"/>
                </a:lnTo>
                <a:lnTo>
                  <a:pt x="1474" y="1068"/>
                </a:lnTo>
                <a:lnTo>
                  <a:pt x="1473" y="1074"/>
                </a:lnTo>
                <a:lnTo>
                  <a:pt x="1473" y="1081"/>
                </a:lnTo>
                <a:lnTo>
                  <a:pt x="1475" y="1082"/>
                </a:lnTo>
                <a:lnTo>
                  <a:pt x="1493" y="1087"/>
                </a:lnTo>
                <a:lnTo>
                  <a:pt x="1511" y="1098"/>
                </a:lnTo>
                <a:lnTo>
                  <a:pt x="1512" y="1098"/>
                </a:lnTo>
                <a:lnTo>
                  <a:pt x="1514" y="1099"/>
                </a:lnTo>
                <a:lnTo>
                  <a:pt x="1522" y="1104"/>
                </a:lnTo>
                <a:lnTo>
                  <a:pt x="1528" y="1107"/>
                </a:lnTo>
                <a:lnTo>
                  <a:pt x="1548" y="1109"/>
                </a:lnTo>
                <a:lnTo>
                  <a:pt x="1549" y="1111"/>
                </a:lnTo>
                <a:lnTo>
                  <a:pt x="1581" y="1134"/>
                </a:lnTo>
                <a:lnTo>
                  <a:pt x="1588" y="1137"/>
                </a:lnTo>
                <a:lnTo>
                  <a:pt x="1591" y="1138"/>
                </a:lnTo>
                <a:lnTo>
                  <a:pt x="1596" y="1141"/>
                </a:lnTo>
                <a:lnTo>
                  <a:pt x="1598" y="1141"/>
                </a:lnTo>
                <a:lnTo>
                  <a:pt x="1605" y="1146"/>
                </a:lnTo>
                <a:lnTo>
                  <a:pt x="1608" y="1149"/>
                </a:lnTo>
                <a:lnTo>
                  <a:pt x="1612" y="1151"/>
                </a:lnTo>
                <a:lnTo>
                  <a:pt x="1622" y="1151"/>
                </a:lnTo>
                <a:lnTo>
                  <a:pt x="1623" y="1148"/>
                </a:lnTo>
                <a:lnTo>
                  <a:pt x="1625" y="1144"/>
                </a:lnTo>
                <a:lnTo>
                  <a:pt x="1627" y="1141"/>
                </a:lnTo>
                <a:lnTo>
                  <a:pt x="1627" y="1139"/>
                </a:lnTo>
                <a:lnTo>
                  <a:pt x="1637" y="1128"/>
                </a:lnTo>
                <a:lnTo>
                  <a:pt x="1654" y="1128"/>
                </a:lnTo>
                <a:lnTo>
                  <a:pt x="1672" y="1129"/>
                </a:lnTo>
                <a:lnTo>
                  <a:pt x="1676" y="1133"/>
                </a:lnTo>
                <a:lnTo>
                  <a:pt x="1684" y="1142"/>
                </a:lnTo>
                <a:lnTo>
                  <a:pt x="1687" y="1144"/>
                </a:lnTo>
                <a:lnTo>
                  <a:pt x="1687" y="1144"/>
                </a:lnTo>
                <a:lnTo>
                  <a:pt x="1689" y="1147"/>
                </a:lnTo>
                <a:lnTo>
                  <a:pt x="1698" y="1151"/>
                </a:lnTo>
                <a:lnTo>
                  <a:pt x="1700" y="1148"/>
                </a:lnTo>
                <a:lnTo>
                  <a:pt x="1708" y="1151"/>
                </a:lnTo>
                <a:lnTo>
                  <a:pt x="1710" y="1152"/>
                </a:lnTo>
                <a:lnTo>
                  <a:pt x="1713" y="1153"/>
                </a:lnTo>
                <a:lnTo>
                  <a:pt x="1720" y="1157"/>
                </a:lnTo>
                <a:lnTo>
                  <a:pt x="1723" y="1159"/>
                </a:lnTo>
                <a:lnTo>
                  <a:pt x="1724" y="1161"/>
                </a:lnTo>
                <a:lnTo>
                  <a:pt x="1725" y="1162"/>
                </a:lnTo>
                <a:lnTo>
                  <a:pt x="1743" y="1172"/>
                </a:lnTo>
                <a:lnTo>
                  <a:pt x="1751" y="1177"/>
                </a:lnTo>
                <a:lnTo>
                  <a:pt x="1760" y="1182"/>
                </a:lnTo>
                <a:lnTo>
                  <a:pt x="1764" y="1183"/>
                </a:lnTo>
                <a:lnTo>
                  <a:pt x="1771" y="1187"/>
                </a:lnTo>
                <a:lnTo>
                  <a:pt x="1781" y="1196"/>
                </a:lnTo>
                <a:lnTo>
                  <a:pt x="1791" y="1203"/>
                </a:lnTo>
                <a:lnTo>
                  <a:pt x="1799" y="1206"/>
                </a:lnTo>
                <a:lnTo>
                  <a:pt x="1802" y="1207"/>
                </a:lnTo>
                <a:lnTo>
                  <a:pt x="1808" y="1207"/>
                </a:lnTo>
                <a:lnTo>
                  <a:pt x="1815" y="1206"/>
                </a:lnTo>
                <a:lnTo>
                  <a:pt x="1825" y="1204"/>
                </a:lnTo>
                <a:lnTo>
                  <a:pt x="1826" y="1202"/>
                </a:lnTo>
                <a:lnTo>
                  <a:pt x="1828" y="1204"/>
                </a:lnTo>
                <a:lnTo>
                  <a:pt x="1832" y="1204"/>
                </a:lnTo>
                <a:lnTo>
                  <a:pt x="1843" y="1202"/>
                </a:lnTo>
                <a:lnTo>
                  <a:pt x="1846" y="1202"/>
                </a:lnTo>
                <a:lnTo>
                  <a:pt x="1849" y="1201"/>
                </a:lnTo>
                <a:lnTo>
                  <a:pt x="1849" y="1201"/>
                </a:lnTo>
                <a:lnTo>
                  <a:pt x="1846" y="1202"/>
                </a:lnTo>
                <a:lnTo>
                  <a:pt x="1852" y="1199"/>
                </a:lnTo>
                <a:lnTo>
                  <a:pt x="1849" y="1201"/>
                </a:lnTo>
                <a:lnTo>
                  <a:pt x="1858" y="1199"/>
                </a:lnTo>
                <a:lnTo>
                  <a:pt x="1862" y="1198"/>
                </a:lnTo>
                <a:lnTo>
                  <a:pt x="1865" y="1198"/>
                </a:lnTo>
                <a:lnTo>
                  <a:pt x="1875" y="1196"/>
                </a:lnTo>
                <a:lnTo>
                  <a:pt x="1879" y="1197"/>
                </a:lnTo>
                <a:lnTo>
                  <a:pt x="1885" y="1194"/>
                </a:lnTo>
                <a:lnTo>
                  <a:pt x="1887" y="1196"/>
                </a:lnTo>
                <a:lnTo>
                  <a:pt x="1887" y="1199"/>
                </a:lnTo>
                <a:lnTo>
                  <a:pt x="1889" y="1202"/>
                </a:lnTo>
                <a:lnTo>
                  <a:pt x="1892" y="1204"/>
                </a:lnTo>
                <a:lnTo>
                  <a:pt x="1892" y="1206"/>
                </a:lnTo>
                <a:lnTo>
                  <a:pt x="1890" y="1207"/>
                </a:lnTo>
                <a:lnTo>
                  <a:pt x="1892" y="1211"/>
                </a:lnTo>
                <a:lnTo>
                  <a:pt x="1890" y="1213"/>
                </a:lnTo>
                <a:lnTo>
                  <a:pt x="1890" y="1214"/>
                </a:lnTo>
                <a:lnTo>
                  <a:pt x="1893" y="1214"/>
                </a:lnTo>
                <a:lnTo>
                  <a:pt x="1895" y="1216"/>
                </a:lnTo>
                <a:lnTo>
                  <a:pt x="1896" y="1218"/>
                </a:lnTo>
                <a:lnTo>
                  <a:pt x="1897" y="1219"/>
                </a:lnTo>
                <a:lnTo>
                  <a:pt x="1897" y="1222"/>
                </a:lnTo>
                <a:lnTo>
                  <a:pt x="1899" y="1223"/>
                </a:lnTo>
                <a:lnTo>
                  <a:pt x="1897" y="1224"/>
                </a:lnTo>
                <a:lnTo>
                  <a:pt x="1899" y="1226"/>
                </a:lnTo>
                <a:lnTo>
                  <a:pt x="1897" y="1229"/>
                </a:lnTo>
                <a:lnTo>
                  <a:pt x="1899" y="1232"/>
                </a:lnTo>
                <a:lnTo>
                  <a:pt x="1902" y="1236"/>
                </a:lnTo>
                <a:lnTo>
                  <a:pt x="1903" y="1236"/>
                </a:lnTo>
                <a:lnTo>
                  <a:pt x="1904" y="1238"/>
                </a:lnTo>
                <a:lnTo>
                  <a:pt x="1903" y="1239"/>
                </a:lnTo>
                <a:lnTo>
                  <a:pt x="1902" y="1243"/>
                </a:lnTo>
                <a:lnTo>
                  <a:pt x="1902" y="1244"/>
                </a:lnTo>
                <a:lnTo>
                  <a:pt x="1904" y="1246"/>
                </a:lnTo>
                <a:lnTo>
                  <a:pt x="1904" y="1247"/>
                </a:lnTo>
                <a:lnTo>
                  <a:pt x="1902" y="1247"/>
                </a:lnTo>
                <a:lnTo>
                  <a:pt x="1899" y="1244"/>
                </a:lnTo>
                <a:lnTo>
                  <a:pt x="1899" y="1246"/>
                </a:lnTo>
                <a:lnTo>
                  <a:pt x="1902" y="1248"/>
                </a:lnTo>
                <a:lnTo>
                  <a:pt x="1903" y="1251"/>
                </a:lnTo>
                <a:lnTo>
                  <a:pt x="1903" y="1256"/>
                </a:lnTo>
                <a:lnTo>
                  <a:pt x="1906" y="1261"/>
                </a:lnTo>
                <a:lnTo>
                  <a:pt x="1906" y="1263"/>
                </a:lnTo>
                <a:lnTo>
                  <a:pt x="1909" y="1264"/>
                </a:lnTo>
                <a:lnTo>
                  <a:pt x="1910" y="1264"/>
                </a:lnTo>
                <a:lnTo>
                  <a:pt x="1917" y="1266"/>
                </a:lnTo>
                <a:lnTo>
                  <a:pt x="1919" y="1266"/>
                </a:lnTo>
                <a:lnTo>
                  <a:pt x="1920" y="1267"/>
                </a:lnTo>
                <a:lnTo>
                  <a:pt x="1923" y="1267"/>
                </a:lnTo>
                <a:lnTo>
                  <a:pt x="1930" y="1266"/>
                </a:lnTo>
                <a:lnTo>
                  <a:pt x="1941" y="1266"/>
                </a:lnTo>
                <a:lnTo>
                  <a:pt x="1960" y="1264"/>
                </a:lnTo>
                <a:lnTo>
                  <a:pt x="1963" y="1266"/>
                </a:lnTo>
                <a:lnTo>
                  <a:pt x="1964" y="1267"/>
                </a:lnTo>
                <a:lnTo>
                  <a:pt x="1966" y="1268"/>
                </a:lnTo>
                <a:lnTo>
                  <a:pt x="1968" y="1273"/>
                </a:lnTo>
                <a:lnTo>
                  <a:pt x="1973" y="1276"/>
                </a:lnTo>
                <a:lnTo>
                  <a:pt x="1978" y="1278"/>
                </a:lnTo>
                <a:lnTo>
                  <a:pt x="1985" y="1279"/>
                </a:lnTo>
                <a:lnTo>
                  <a:pt x="1995" y="1281"/>
                </a:lnTo>
                <a:lnTo>
                  <a:pt x="2015" y="1279"/>
                </a:lnTo>
                <a:lnTo>
                  <a:pt x="2012" y="1279"/>
                </a:lnTo>
                <a:lnTo>
                  <a:pt x="2039" y="1279"/>
                </a:lnTo>
                <a:lnTo>
                  <a:pt x="2051" y="1281"/>
                </a:lnTo>
                <a:lnTo>
                  <a:pt x="2055" y="1285"/>
                </a:lnTo>
                <a:lnTo>
                  <a:pt x="2058" y="1289"/>
                </a:lnTo>
                <a:lnTo>
                  <a:pt x="2062" y="1293"/>
                </a:lnTo>
                <a:lnTo>
                  <a:pt x="2062" y="1293"/>
                </a:lnTo>
                <a:lnTo>
                  <a:pt x="2075" y="1300"/>
                </a:lnTo>
                <a:lnTo>
                  <a:pt x="2076" y="1300"/>
                </a:lnTo>
                <a:lnTo>
                  <a:pt x="2078" y="1303"/>
                </a:lnTo>
                <a:lnTo>
                  <a:pt x="2078" y="1312"/>
                </a:lnTo>
                <a:lnTo>
                  <a:pt x="2081" y="1314"/>
                </a:lnTo>
                <a:lnTo>
                  <a:pt x="2085" y="1317"/>
                </a:lnTo>
                <a:lnTo>
                  <a:pt x="2086" y="1318"/>
                </a:lnTo>
                <a:lnTo>
                  <a:pt x="2092" y="1319"/>
                </a:lnTo>
                <a:lnTo>
                  <a:pt x="2093" y="1319"/>
                </a:lnTo>
                <a:lnTo>
                  <a:pt x="2095" y="1318"/>
                </a:lnTo>
                <a:lnTo>
                  <a:pt x="2103" y="1318"/>
                </a:lnTo>
                <a:lnTo>
                  <a:pt x="2105" y="1317"/>
                </a:lnTo>
                <a:lnTo>
                  <a:pt x="2105" y="1315"/>
                </a:lnTo>
                <a:lnTo>
                  <a:pt x="2106" y="1315"/>
                </a:lnTo>
                <a:lnTo>
                  <a:pt x="2108" y="1313"/>
                </a:lnTo>
                <a:lnTo>
                  <a:pt x="2109" y="1312"/>
                </a:lnTo>
                <a:lnTo>
                  <a:pt x="2110" y="1310"/>
                </a:lnTo>
                <a:lnTo>
                  <a:pt x="2112" y="1310"/>
                </a:lnTo>
                <a:lnTo>
                  <a:pt x="2112" y="1308"/>
                </a:lnTo>
                <a:lnTo>
                  <a:pt x="2115" y="1307"/>
                </a:lnTo>
                <a:lnTo>
                  <a:pt x="2116" y="1305"/>
                </a:lnTo>
                <a:lnTo>
                  <a:pt x="2116" y="1302"/>
                </a:lnTo>
                <a:lnTo>
                  <a:pt x="2119" y="1299"/>
                </a:lnTo>
                <a:lnTo>
                  <a:pt x="2125" y="1293"/>
                </a:lnTo>
                <a:lnTo>
                  <a:pt x="2120" y="1290"/>
                </a:lnTo>
                <a:lnTo>
                  <a:pt x="2118" y="1289"/>
                </a:lnTo>
                <a:lnTo>
                  <a:pt x="2116" y="1287"/>
                </a:lnTo>
                <a:lnTo>
                  <a:pt x="2116" y="1284"/>
                </a:lnTo>
                <a:lnTo>
                  <a:pt x="2122" y="1281"/>
                </a:lnTo>
                <a:lnTo>
                  <a:pt x="2122" y="1277"/>
                </a:lnTo>
                <a:lnTo>
                  <a:pt x="2120" y="1277"/>
                </a:lnTo>
                <a:lnTo>
                  <a:pt x="2119" y="1276"/>
                </a:lnTo>
                <a:lnTo>
                  <a:pt x="2116" y="1274"/>
                </a:lnTo>
                <a:lnTo>
                  <a:pt x="2118" y="1272"/>
                </a:lnTo>
                <a:lnTo>
                  <a:pt x="2129" y="1273"/>
                </a:lnTo>
                <a:lnTo>
                  <a:pt x="2176" y="1276"/>
                </a:lnTo>
                <a:lnTo>
                  <a:pt x="2197" y="1276"/>
                </a:lnTo>
                <a:lnTo>
                  <a:pt x="2221" y="1287"/>
                </a:lnTo>
                <a:lnTo>
                  <a:pt x="2245" y="1297"/>
                </a:lnTo>
                <a:lnTo>
                  <a:pt x="2267" y="1305"/>
                </a:lnTo>
                <a:lnTo>
                  <a:pt x="2278" y="1313"/>
                </a:lnTo>
                <a:lnTo>
                  <a:pt x="2282" y="1315"/>
                </a:lnTo>
                <a:lnTo>
                  <a:pt x="2284" y="1319"/>
                </a:lnTo>
                <a:lnTo>
                  <a:pt x="2289" y="1322"/>
                </a:lnTo>
                <a:lnTo>
                  <a:pt x="2301" y="1320"/>
                </a:lnTo>
                <a:lnTo>
                  <a:pt x="2306" y="1322"/>
                </a:lnTo>
                <a:lnTo>
                  <a:pt x="2306" y="1328"/>
                </a:lnTo>
                <a:lnTo>
                  <a:pt x="2304" y="1332"/>
                </a:lnTo>
                <a:lnTo>
                  <a:pt x="2304" y="1334"/>
                </a:lnTo>
                <a:lnTo>
                  <a:pt x="2309" y="1339"/>
                </a:lnTo>
                <a:lnTo>
                  <a:pt x="2319" y="1343"/>
                </a:lnTo>
                <a:lnTo>
                  <a:pt x="2321" y="1350"/>
                </a:lnTo>
                <a:lnTo>
                  <a:pt x="2324" y="1358"/>
                </a:lnTo>
                <a:lnTo>
                  <a:pt x="2325" y="1365"/>
                </a:lnTo>
                <a:lnTo>
                  <a:pt x="2324" y="1377"/>
                </a:lnTo>
                <a:lnTo>
                  <a:pt x="2322" y="1387"/>
                </a:lnTo>
                <a:lnTo>
                  <a:pt x="2319" y="1392"/>
                </a:lnTo>
                <a:lnTo>
                  <a:pt x="2328" y="1392"/>
                </a:lnTo>
                <a:lnTo>
                  <a:pt x="2338" y="1393"/>
                </a:lnTo>
                <a:lnTo>
                  <a:pt x="2339" y="1399"/>
                </a:lnTo>
                <a:lnTo>
                  <a:pt x="2339" y="1403"/>
                </a:lnTo>
                <a:lnTo>
                  <a:pt x="2343" y="1410"/>
                </a:lnTo>
                <a:lnTo>
                  <a:pt x="2349" y="1419"/>
                </a:lnTo>
                <a:lnTo>
                  <a:pt x="2353" y="1427"/>
                </a:lnTo>
                <a:lnTo>
                  <a:pt x="2353" y="1433"/>
                </a:lnTo>
                <a:lnTo>
                  <a:pt x="2352" y="1439"/>
                </a:lnTo>
                <a:lnTo>
                  <a:pt x="2352" y="1447"/>
                </a:lnTo>
                <a:lnTo>
                  <a:pt x="2355" y="1450"/>
                </a:lnTo>
                <a:lnTo>
                  <a:pt x="2359" y="1457"/>
                </a:lnTo>
                <a:lnTo>
                  <a:pt x="2365" y="1460"/>
                </a:lnTo>
                <a:lnTo>
                  <a:pt x="2372" y="1457"/>
                </a:lnTo>
                <a:lnTo>
                  <a:pt x="2376" y="1460"/>
                </a:lnTo>
                <a:lnTo>
                  <a:pt x="2382" y="1464"/>
                </a:lnTo>
                <a:lnTo>
                  <a:pt x="2383" y="1472"/>
                </a:lnTo>
                <a:lnTo>
                  <a:pt x="2387" y="1477"/>
                </a:lnTo>
                <a:lnTo>
                  <a:pt x="2399" y="1469"/>
                </a:lnTo>
                <a:lnTo>
                  <a:pt x="2406" y="1465"/>
                </a:lnTo>
                <a:lnTo>
                  <a:pt x="2413" y="1467"/>
                </a:lnTo>
                <a:lnTo>
                  <a:pt x="2417" y="1472"/>
                </a:lnTo>
                <a:lnTo>
                  <a:pt x="2419" y="1480"/>
                </a:lnTo>
                <a:lnTo>
                  <a:pt x="2419" y="1489"/>
                </a:lnTo>
                <a:lnTo>
                  <a:pt x="2417" y="1497"/>
                </a:lnTo>
                <a:lnTo>
                  <a:pt x="2414" y="1504"/>
                </a:lnTo>
                <a:lnTo>
                  <a:pt x="2416" y="1508"/>
                </a:lnTo>
                <a:lnTo>
                  <a:pt x="2429" y="1507"/>
                </a:lnTo>
                <a:lnTo>
                  <a:pt x="2437" y="1510"/>
                </a:lnTo>
                <a:lnTo>
                  <a:pt x="2441" y="1518"/>
                </a:lnTo>
                <a:lnTo>
                  <a:pt x="2444" y="1523"/>
                </a:lnTo>
                <a:lnTo>
                  <a:pt x="2451" y="1527"/>
                </a:lnTo>
                <a:lnTo>
                  <a:pt x="2458" y="1528"/>
                </a:lnTo>
                <a:lnTo>
                  <a:pt x="2464" y="1532"/>
                </a:lnTo>
                <a:lnTo>
                  <a:pt x="2467" y="1539"/>
                </a:lnTo>
                <a:lnTo>
                  <a:pt x="2468" y="1545"/>
                </a:lnTo>
                <a:lnTo>
                  <a:pt x="2460" y="1547"/>
                </a:lnTo>
                <a:lnTo>
                  <a:pt x="2443" y="1547"/>
                </a:lnTo>
                <a:lnTo>
                  <a:pt x="2433" y="1548"/>
                </a:lnTo>
                <a:lnTo>
                  <a:pt x="2427" y="1549"/>
                </a:lnTo>
                <a:lnTo>
                  <a:pt x="2419" y="1552"/>
                </a:lnTo>
                <a:lnTo>
                  <a:pt x="2410" y="1550"/>
                </a:lnTo>
                <a:lnTo>
                  <a:pt x="2399" y="1552"/>
                </a:lnTo>
                <a:lnTo>
                  <a:pt x="2387" y="1547"/>
                </a:lnTo>
                <a:lnTo>
                  <a:pt x="2382" y="1544"/>
                </a:lnTo>
                <a:lnTo>
                  <a:pt x="2373" y="1545"/>
                </a:lnTo>
                <a:lnTo>
                  <a:pt x="2362" y="1544"/>
                </a:lnTo>
                <a:lnTo>
                  <a:pt x="2360" y="1550"/>
                </a:lnTo>
                <a:lnTo>
                  <a:pt x="2359" y="1556"/>
                </a:lnTo>
                <a:lnTo>
                  <a:pt x="2355" y="1564"/>
                </a:lnTo>
                <a:lnTo>
                  <a:pt x="2353" y="1573"/>
                </a:lnTo>
                <a:lnTo>
                  <a:pt x="2346" y="1575"/>
                </a:lnTo>
                <a:lnTo>
                  <a:pt x="2338" y="1575"/>
                </a:lnTo>
                <a:lnTo>
                  <a:pt x="2333" y="1576"/>
                </a:lnTo>
                <a:lnTo>
                  <a:pt x="2329" y="1571"/>
                </a:lnTo>
                <a:lnTo>
                  <a:pt x="2322" y="1573"/>
                </a:lnTo>
                <a:lnTo>
                  <a:pt x="2321" y="1579"/>
                </a:lnTo>
                <a:lnTo>
                  <a:pt x="2315" y="1574"/>
                </a:lnTo>
                <a:lnTo>
                  <a:pt x="2306" y="1575"/>
                </a:lnTo>
                <a:lnTo>
                  <a:pt x="2304" y="1583"/>
                </a:lnTo>
                <a:lnTo>
                  <a:pt x="2305" y="1591"/>
                </a:lnTo>
                <a:lnTo>
                  <a:pt x="2305" y="1598"/>
                </a:lnTo>
                <a:lnTo>
                  <a:pt x="2316" y="1600"/>
                </a:lnTo>
                <a:lnTo>
                  <a:pt x="2326" y="1601"/>
                </a:lnTo>
                <a:lnTo>
                  <a:pt x="2333" y="1604"/>
                </a:lnTo>
                <a:lnTo>
                  <a:pt x="2341" y="1601"/>
                </a:lnTo>
                <a:lnTo>
                  <a:pt x="2343" y="1606"/>
                </a:lnTo>
                <a:lnTo>
                  <a:pt x="2342" y="1609"/>
                </a:lnTo>
                <a:lnTo>
                  <a:pt x="2349" y="1614"/>
                </a:lnTo>
                <a:lnTo>
                  <a:pt x="2359" y="1620"/>
                </a:lnTo>
                <a:lnTo>
                  <a:pt x="2373" y="1621"/>
                </a:lnTo>
                <a:lnTo>
                  <a:pt x="2385" y="1625"/>
                </a:lnTo>
                <a:lnTo>
                  <a:pt x="2392" y="1631"/>
                </a:lnTo>
                <a:lnTo>
                  <a:pt x="2389" y="1638"/>
                </a:lnTo>
                <a:lnTo>
                  <a:pt x="2392" y="1646"/>
                </a:lnTo>
                <a:lnTo>
                  <a:pt x="2392" y="1663"/>
                </a:lnTo>
                <a:lnTo>
                  <a:pt x="2389" y="1665"/>
                </a:lnTo>
                <a:lnTo>
                  <a:pt x="2382" y="1660"/>
                </a:lnTo>
                <a:lnTo>
                  <a:pt x="2378" y="1663"/>
                </a:lnTo>
                <a:lnTo>
                  <a:pt x="2370" y="1668"/>
                </a:lnTo>
                <a:lnTo>
                  <a:pt x="2363" y="1671"/>
                </a:lnTo>
                <a:lnTo>
                  <a:pt x="2356" y="1671"/>
                </a:lnTo>
                <a:lnTo>
                  <a:pt x="2346" y="1669"/>
                </a:lnTo>
                <a:lnTo>
                  <a:pt x="2338" y="1668"/>
                </a:lnTo>
                <a:lnTo>
                  <a:pt x="2336" y="1671"/>
                </a:lnTo>
                <a:lnTo>
                  <a:pt x="2339" y="1678"/>
                </a:lnTo>
                <a:lnTo>
                  <a:pt x="2338" y="1683"/>
                </a:lnTo>
                <a:lnTo>
                  <a:pt x="2336" y="1686"/>
                </a:lnTo>
                <a:lnTo>
                  <a:pt x="2338" y="1693"/>
                </a:lnTo>
                <a:lnTo>
                  <a:pt x="2343" y="1698"/>
                </a:lnTo>
                <a:lnTo>
                  <a:pt x="2346" y="1704"/>
                </a:lnTo>
                <a:lnTo>
                  <a:pt x="2348" y="1713"/>
                </a:lnTo>
                <a:lnTo>
                  <a:pt x="2356" y="1716"/>
                </a:lnTo>
                <a:lnTo>
                  <a:pt x="2362" y="1720"/>
                </a:lnTo>
                <a:lnTo>
                  <a:pt x="2368" y="1725"/>
                </a:lnTo>
                <a:lnTo>
                  <a:pt x="2372" y="1730"/>
                </a:lnTo>
                <a:lnTo>
                  <a:pt x="2376" y="1735"/>
                </a:lnTo>
                <a:lnTo>
                  <a:pt x="2379" y="1740"/>
                </a:lnTo>
                <a:lnTo>
                  <a:pt x="2383" y="1746"/>
                </a:lnTo>
                <a:lnTo>
                  <a:pt x="2392" y="1751"/>
                </a:lnTo>
                <a:lnTo>
                  <a:pt x="2400" y="1754"/>
                </a:lnTo>
                <a:lnTo>
                  <a:pt x="2407" y="1758"/>
                </a:lnTo>
                <a:lnTo>
                  <a:pt x="2417" y="1761"/>
                </a:lnTo>
                <a:lnTo>
                  <a:pt x="2433" y="1765"/>
                </a:lnTo>
                <a:lnTo>
                  <a:pt x="2443" y="1766"/>
                </a:lnTo>
                <a:lnTo>
                  <a:pt x="2453" y="1771"/>
                </a:lnTo>
                <a:lnTo>
                  <a:pt x="2458" y="1778"/>
                </a:lnTo>
                <a:lnTo>
                  <a:pt x="2463" y="1783"/>
                </a:lnTo>
                <a:lnTo>
                  <a:pt x="2470" y="1786"/>
                </a:lnTo>
                <a:lnTo>
                  <a:pt x="2478" y="1790"/>
                </a:lnTo>
                <a:lnTo>
                  <a:pt x="2488" y="1791"/>
                </a:lnTo>
                <a:lnTo>
                  <a:pt x="2493" y="1791"/>
                </a:lnTo>
                <a:lnTo>
                  <a:pt x="2498" y="1794"/>
                </a:lnTo>
                <a:lnTo>
                  <a:pt x="2501" y="1801"/>
                </a:lnTo>
                <a:lnTo>
                  <a:pt x="2508" y="1806"/>
                </a:lnTo>
                <a:lnTo>
                  <a:pt x="2515" y="1811"/>
                </a:lnTo>
                <a:lnTo>
                  <a:pt x="2521" y="1818"/>
                </a:lnTo>
                <a:lnTo>
                  <a:pt x="2525" y="1824"/>
                </a:lnTo>
                <a:lnTo>
                  <a:pt x="2522" y="1828"/>
                </a:lnTo>
                <a:lnTo>
                  <a:pt x="2530" y="1839"/>
                </a:lnTo>
                <a:close/>
                <a:moveTo>
                  <a:pt x="734" y="1974"/>
                </a:moveTo>
                <a:lnTo>
                  <a:pt x="735" y="1974"/>
                </a:lnTo>
                <a:lnTo>
                  <a:pt x="735" y="1969"/>
                </a:lnTo>
                <a:lnTo>
                  <a:pt x="734" y="1974"/>
                </a:lnTo>
                <a:close/>
              </a:path>
            </a:pathLst>
          </a:custGeom>
          <a:solidFill>
            <a:srgbClr val="E30177"/>
          </a:solidFill>
          <a:ln w="9525">
            <a:solidFill>
              <a:srgbClr val="001762"/>
            </a:solidFill>
            <a:round/>
            <a:headEnd/>
            <a:tailEnd/>
          </a:ln>
        </p:spPr>
        <p:txBody>
          <a:bodyPr/>
          <a:lstStyle/>
          <a:p>
            <a:endParaRPr lang="en-US"/>
          </a:p>
        </p:txBody>
      </p:sp>
      <p:sp>
        <p:nvSpPr>
          <p:cNvPr id="326806" name="Freeform 150"/>
          <p:cNvSpPr>
            <a:spLocks/>
          </p:cNvSpPr>
          <p:nvPr/>
        </p:nvSpPr>
        <p:spPr bwMode="auto">
          <a:xfrm>
            <a:off x="3359152" y="1464470"/>
            <a:ext cx="1406525" cy="1041798"/>
          </a:xfrm>
          <a:custGeom>
            <a:avLst/>
            <a:gdLst/>
            <a:ahLst/>
            <a:cxnLst>
              <a:cxn ang="0">
                <a:pos x="2301" y="1886"/>
              </a:cxn>
              <a:cxn ang="0">
                <a:pos x="2105" y="2029"/>
              </a:cxn>
              <a:cxn ang="0">
                <a:pos x="2116" y="2236"/>
              </a:cxn>
              <a:cxn ang="0">
                <a:pos x="1933" y="2406"/>
              </a:cxn>
              <a:cxn ang="0">
                <a:pos x="1897" y="2187"/>
              </a:cxn>
              <a:cxn ang="0">
                <a:pos x="1706" y="2153"/>
              </a:cxn>
              <a:cxn ang="0">
                <a:pos x="1510" y="2035"/>
              </a:cxn>
              <a:cxn ang="0">
                <a:pos x="1379" y="2072"/>
              </a:cxn>
              <a:cxn ang="0">
                <a:pos x="1252" y="2037"/>
              </a:cxn>
              <a:cxn ang="0">
                <a:pos x="1103" y="2056"/>
              </a:cxn>
              <a:cxn ang="0">
                <a:pos x="1039" y="1947"/>
              </a:cxn>
              <a:cxn ang="0">
                <a:pos x="799" y="2050"/>
              </a:cxn>
              <a:cxn ang="0">
                <a:pos x="757" y="2006"/>
              </a:cxn>
              <a:cxn ang="0">
                <a:pos x="650" y="2017"/>
              </a:cxn>
              <a:cxn ang="0">
                <a:pos x="613" y="1966"/>
              </a:cxn>
              <a:cxn ang="0">
                <a:pos x="617" y="1929"/>
              </a:cxn>
              <a:cxn ang="0">
                <a:pos x="545" y="1961"/>
              </a:cxn>
              <a:cxn ang="0">
                <a:pos x="517" y="2050"/>
              </a:cxn>
              <a:cxn ang="0">
                <a:pos x="632" y="2260"/>
              </a:cxn>
              <a:cxn ang="0">
                <a:pos x="443" y="2302"/>
              </a:cxn>
              <a:cxn ang="0">
                <a:pos x="416" y="2076"/>
              </a:cxn>
              <a:cxn ang="0">
                <a:pos x="460" y="1887"/>
              </a:cxn>
              <a:cxn ang="0">
                <a:pos x="612" y="1766"/>
              </a:cxn>
              <a:cxn ang="0">
                <a:pos x="676" y="1631"/>
              </a:cxn>
              <a:cxn ang="0">
                <a:pos x="495" y="1505"/>
              </a:cxn>
              <a:cxn ang="0">
                <a:pos x="308" y="1458"/>
              </a:cxn>
              <a:cxn ang="0">
                <a:pos x="105" y="1475"/>
              </a:cxn>
              <a:cxn ang="0">
                <a:pos x="176" y="1349"/>
              </a:cxn>
              <a:cxn ang="0">
                <a:pos x="61" y="1161"/>
              </a:cxn>
              <a:cxn ang="0">
                <a:pos x="142" y="1057"/>
              </a:cxn>
              <a:cxn ang="0">
                <a:pos x="78" y="915"/>
              </a:cxn>
              <a:cxn ang="0">
                <a:pos x="29" y="783"/>
              </a:cxn>
              <a:cxn ang="0">
                <a:pos x="18" y="537"/>
              </a:cxn>
              <a:cxn ang="0">
                <a:pos x="166" y="334"/>
              </a:cxn>
              <a:cxn ang="0">
                <a:pos x="225" y="184"/>
              </a:cxn>
              <a:cxn ang="0">
                <a:pos x="322" y="92"/>
              </a:cxn>
              <a:cxn ang="0">
                <a:pos x="595" y="65"/>
              </a:cxn>
              <a:cxn ang="0">
                <a:pos x="694" y="30"/>
              </a:cxn>
              <a:cxn ang="0">
                <a:pos x="778" y="123"/>
              </a:cxn>
              <a:cxn ang="0">
                <a:pos x="913" y="152"/>
              </a:cxn>
              <a:cxn ang="0">
                <a:pos x="1011" y="248"/>
              </a:cxn>
              <a:cxn ang="0">
                <a:pos x="1170" y="313"/>
              </a:cxn>
              <a:cxn ang="0">
                <a:pos x="1281" y="396"/>
              </a:cxn>
              <a:cxn ang="0">
                <a:pos x="1184" y="476"/>
              </a:cxn>
              <a:cxn ang="0">
                <a:pos x="1102" y="570"/>
              </a:cxn>
              <a:cxn ang="0">
                <a:pos x="1088" y="622"/>
              </a:cxn>
              <a:cxn ang="0">
                <a:pos x="1076" y="694"/>
              </a:cxn>
              <a:cxn ang="0">
                <a:pos x="1048" y="747"/>
              </a:cxn>
              <a:cxn ang="0">
                <a:pos x="1061" y="865"/>
              </a:cxn>
              <a:cxn ang="0">
                <a:pos x="1146" y="910"/>
              </a:cxn>
              <a:cxn ang="0">
                <a:pos x="1223" y="922"/>
              </a:cxn>
              <a:cxn ang="0">
                <a:pos x="1291" y="960"/>
              </a:cxn>
              <a:cxn ang="0">
                <a:pos x="1322" y="978"/>
              </a:cxn>
              <a:cxn ang="0">
                <a:pos x="1473" y="1074"/>
              </a:cxn>
              <a:cxn ang="0">
                <a:pos x="1708" y="1151"/>
              </a:cxn>
              <a:cxn ang="0">
                <a:pos x="1885" y="1194"/>
              </a:cxn>
              <a:cxn ang="0">
                <a:pos x="1906" y="1261"/>
              </a:cxn>
              <a:cxn ang="0">
                <a:pos x="2092" y="1319"/>
              </a:cxn>
              <a:cxn ang="0">
                <a:pos x="2282" y="1315"/>
              </a:cxn>
              <a:cxn ang="0">
                <a:pos x="2399" y="1469"/>
              </a:cxn>
              <a:cxn ang="0">
                <a:pos x="2338" y="1575"/>
              </a:cxn>
              <a:cxn ang="0">
                <a:pos x="2338" y="1683"/>
              </a:cxn>
            </a:cxnLst>
            <a:rect l="0" t="0" r="r" b="b"/>
            <a:pathLst>
              <a:path w="2530" h="2426">
                <a:moveTo>
                  <a:pt x="2530" y="1839"/>
                </a:moveTo>
                <a:lnTo>
                  <a:pt x="2520" y="1837"/>
                </a:lnTo>
                <a:lnTo>
                  <a:pt x="2511" y="1837"/>
                </a:lnTo>
                <a:lnTo>
                  <a:pt x="2501" y="1841"/>
                </a:lnTo>
                <a:lnTo>
                  <a:pt x="2495" y="1842"/>
                </a:lnTo>
                <a:lnTo>
                  <a:pt x="2495" y="1847"/>
                </a:lnTo>
                <a:lnTo>
                  <a:pt x="2484" y="1850"/>
                </a:lnTo>
                <a:lnTo>
                  <a:pt x="2476" y="1847"/>
                </a:lnTo>
                <a:lnTo>
                  <a:pt x="2468" y="1844"/>
                </a:lnTo>
                <a:lnTo>
                  <a:pt x="2457" y="1844"/>
                </a:lnTo>
                <a:lnTo>
                  <a:pt x="2453" y="1834"/>
                </a:lnTo>
                <a:lnTo>
                  <a:pt x="2443" y="1830"/>
                </a:lnTo>
                <a:lnTo>
                  <a:pt x="2433" y="1832"/>
                </a:lnTo>
                <a:lnTo>
                  <a:pt x="2430" y="1840"/>
                </a:lnTo>
                <a:lnTo>
                  <a:pt x="2429" y="1849"/>
                </a:lnTo>
                <a:lnTo>
                  <a:pt x="2427" y="1852"/>
                </a:lnTo>
                <a:lnTo>
                  <a:pt x="2420" y="1852"/>
                </a:lnTo>
                <a:lnTo>
                  <a:pt x="2413" y="1855"/>
                </a:lnTo>
                <a:lnTo>
                  <a:pt x="2405" y="1854"/>
                </a:lnTo>
                <a:lnTo>
                  <a:pt x="2393" y="1851"/>
                </a:lnTo>
                <a:lnTo>
                  <a:pt x="2389" y="1846"/>
                </a:lnTo>
                <a:lnTo>
                  <a:pt x="2389" y="1841"/>
                </a:lnTo>
                <a:lnTo>
                  <a:pt x="2386" y="1836"/>
                </a:lnTo>
                <a:lnTo>
                  <a:pt x="2376" y="1837"/>
                </a:lnTo>
                <a:lnTo>
                  <a:pt x="2365" y="1835"/>
                </a:lnTo>
                <a:lnTo>
                  <a:pt x="2356" y="1840"/>
                </a:lnTo>
                <a:lnTo>
                  <a:pt x="2353" y="1845"/>
                </a:lnTo>
                <a:lnTo>
                  <a:pt x="2352" y="1855"/>
                </a:lnTo>
                <a:lnTo>
                  <a:pt x="2348" y="1861"/>
                </a:lnTo>
                <a:lnTo>
                  <a:pt x="2338" y="1865"/>
                </a:lnTo>
                <a:lnTo>
                  <a:pt x="2325" y="1871"/>
                </a:lnTo>
                <a:lnTo>
                  <a:pt x="2318" y="1877"/>
                </a:lnTo>
                <a:lnTo>
                  <a:pt x="2312" y="1880"/>
                </a:lnTo>
                <a:lnTo>
                  <a:pt x="2301" y="1886"/>
                </a:lnTo>
                <a:lnTo>
                  <a:pt x="2289" y="1894"/>
                </a:lnTo>
                <a:lnTo>
                  <a:pt x="2281" y="1901"/>
                </a:lnTo>
                <a:lnTo>
                  <a:pt x="2277" y="1909"/>
                </a:lnTo>
                <a:lnTo>
                  <a:pt x="2268" y="1914"/>
                </a:lnTo>
                <a:lnTo>
                  <a:pt x="2261" y="1917"/>
                </a:lnTo>
                <a:lnTo>
                  <a:pt x="2267" y="1921"/>
                </a:lnTo>
                <a:lnTo>
                  <a:pt x="2265" y="1926"/>
                </a:lnTo>
                <a:lnTo>
                  <a:pt x="2257" y="1927"/>
                </a:lnTo>
                <a:lnTo>
                  <a:pt x="2251" y="1932"/>
                </a:lnTo>
                <a:lnTo>
                  <a:pt x="2244" y="1935"/>
                </a:lnTo>
                <a:lnTo>
                  <a:pt x="2231" y="1935"/>
                </a:lnTo>
                <a:lnTo>
                  <a:pt x="2224" y="1936"/>
                </a:lnTo>
                <a:lnTo>
                  <a:pt x="2220" y="1941"/>
                </a:lnTo>
                <a:lnTo>
                  <a:pt x="2213" y="1945"/>
                </a:lnTo>
                <a:lnTo>
                  <a:pt x="2206" y="1950"/>
                </a:lnTo>
                <a:lnTo>
                  <a:pt x="2199" y="1955"/>
                </a:lnTo>
                <a:lnTo>
                  <a:pt x="2189" y="1957"/>
                </a:lnTo>
                <a:lnTo>
                  <a:pt x="2180" y="1959"/>
                </a:lnTo>
                <a:lnTo>
                  <a:pt x="2170" y="1962"/>
                </a:lnTo>
                <a:lnTo>
                  <a:pt x="2162" y="1967"/>
                </a:lnTo>
                <a:lnTo>
                  <a:pt x="2154" y="1970"/>
                </a:lnTo>
                <a:lnTo>
                  <a:pt x="2147" y="1972"/>
                </a:lnTo>
                <a:lnTo>
                  <a:pt x="2145" y="1976"/>
                </a:lnTo>
                <a:lnTo>
                  <a:pt x="2137" y="1975"/>
                </a:lnTo>
                <a:lnTo>
                  <a:pt x="2130" y="1976"/>
                </a:lnTo>
                <a:lnTo>
                  <a:pt x="2128" y="1977"/>
                </a:lnTo>
                <a:lnTo>
                  <a:pt x="2125" y="1982"/>
                </a:lnTo>
                <a:lnTo>
                  <a:pt x="2122" y="1989"/>
                </a:lnTo>
                <a:lnTo>
                  <a:pt x="2116" y="1991"/>
                </a:lnTo>
                <a:lnTo>
                  <a:pt x="2113" y="1999"/>
                </a:lnTo>
                <a:lnTo>
                  <a:pt x="2108" y="2002"/>
                </a:lnTo>
                <a:lnTo>
                  <a:pt x="2108" y="2011"/>
                </a:lnTo>
                <a:lnTo>
                  <a:pt x="2110" y="2020"/>
                </a:lnTo>
                <a:lnTo>
                  <a:pt x="2105" y="2029"/>
                </a:lnTo>
                <a:lnTo>
                  <a:pt x="2101" y="2040"/>
                </a:lnTo>
                <a:lnTo>
                  <a:pt x="2096" y="2049"/>
                </a:lnTo>
                <a:lnTo>
                  <a:pt x="2095" y="2055"/>
                </a:lnTo>
                <a:lnTo>
                  <a:pt x="2102" y="2059"/>
                </a:lnTo>
                <a:lnTo>
                  <a:pt x="2105" y="2066"/>
                </a:lnTo>
                <a:lnTo>
                  <a:pt x="2105" y="2075"/>
                </a:lnTo>
                <a:lnTo>
                  <a:pt x="2108" y="2084"/>
                </a:lnTo>
                <a:lnTo>
                  <a:pt x="2110" y="2090"/>
                </a:lnTo>
                <a:lnTo>
                  <a:pt x="2110" y="2108"/>
                </a:lnTo>
                <a:lnTo>
                  <a:pt x="2118" y="2115"/>
                </a:lnTo>
                <a:lnTo>
                  <a:pt x="2120" y="2125"/>
                </a:lnTo>
                <a:lnTo>
                  <a:pt x="2122" y="2132"/>
                </a:lnTo>
                <a:lnTo>
                  <a:pt x="2126" y="2141"/>
                </a:lnTo>
                <a:lnTo>
                  <a:pt x="2135" y="2142"/>
                </a:lnTo>
                <a:lnTo>
                  <a:pt x="2142" y="2145"/>
                </a:lnTo>
                <a:lnTo>
                  <a:pt x="2149" y="2147"/>
                </a:lnTo>
                <a:lnTo>
                  <a:pt x="2150" y="2156"/>
                </a:lnTo>
                <a:lnTo>
                  <a:pt x="2152" y="2161"/>
                </a:lnTo>
                <a:lnTo>
                  <a:pt x="2160" y="2163"/>
                </a:lnTo>
                <a:lnTo>
                  <a:pt x="2159" y="2167"/>
                </a:lnTo>
                <a:lnTo>
                  <a:pt x="2153" y="2172"/>
                </a:lnTo>
                <a:lnTo>
                  <a:pt x="2160" y="2178"/>
                </a:lnTo>
                <a:lnTo>
                  <a:pt x="2166" y="2182"/>
                </a:lnTo>
                <a:lnTo>
                  <a:pt x="2170" y="2187"/>
                </a:lnTo>
                <a:lnTo>
                  <a:pt x="2164" y="2193"/>
                </a:lnTo>
                <a:lnTo>
                  <a:pt x="2167" y="2200"/>
                </a:lnTo>
                <a:lnTo>
                  <a:pt x="2160" y="2205"/>
                </a:lnTo>
                <a:lnTo>
                  <a:pt x="2156" y="2210"/>
                </a:lnTo>
                <a:lnTo>
                  <a:pt x="2153" y="2213"/>
                </a:lnTo>
                <a:lnTo>
                  <a:pt x="2143" y="2215"/>
                </a:lnTo>
                <a:lnTo>
                  <a:pt x="2132" y="2218"/>
                </a:lnTo>
                <a:lnTo>
                  <a:pt x="2122" y="2217"/>
                </a:lnTo>
                <a:lnTo>
                  <a:pt x="2116" y="2226"/>
                </a:lnTo>
                <a:lnTo>
                  <a:pt x="2116" y="2236"/>
                </a:lnTo>
                <a:lnTo>
                  <a:pt x="2118" y="2245"/>
                </a:lnTo>
                <a:lnTo>
                  <a:pt x="2120" y="2251"/>
                </a:lnTo>
                <a:lnTo>
                  <a:pt x="2126" y="2260"/>
                </a:lnTo>
                <a:lnTo>
                  <a:pt x="2132" y="2267"/>
                </a:lnTo>
                <a:lnTo>
                  <a:pt x="2133" y="2275"/>
                </a:lnTo>
                <a:lnTo>
                  <a:pt x="2126" y="2280"/>
                </a:lnTo>
                <a:lnTo>
                  <a:pt x="2120" y="2288"/>
                </a:lnTo>
                <a:lnTo>
                  <a:pt x="2122" y="2298"/>
                </a:lnTo>
                <a:lnTo>
                  <a:pt x="2118" y="2308"/>
                </a:lnTo>
                <a:lnTo>
                  <a:pt x="2115" y="2321"/>
                </a:lnTo>
                <a:lnTo>
                  <a:pt x="2112" y="2327"/>
                </a:lnTo>
                <a:lnTo>
                  <a:pt x="2106" y="2336"/>
                </a:lnTo>
                <a:lnTo>
                  <a:pt x="2105" y="2341"/>
                </a:lnTo>
                <a:lnTo>
                  <a:pt x="2105" y="2347"/>
                </a:lnTo>
                <a:lnTo>
                  <a:pt x="2093" y="2343"/>
                </a:lnTo>
                <a:lnTo>
                  <a:pt x="2088" y="2342"/>
                </a:lnTo>
                <a:lnTo>
                  <a:pt x="2082" y="2351"/>
                </a:lnTo>
                <a:lnTo>
                  <a:pt x="2078" y="2357"/>
                </a:lnTo>
                <a:lnTo>
                  <a:pt x="2072" y="2365"/>
                </a:lnTo>
                <a:lnTo>
                  <a:pt x="2064" y="2371"/>
                </a:lnTo>
                <a:lnTo>
                  <a:pt x="2059" y="2378"/>
                </a:lnTo>
                <a:lnTo>
                  <a:pt x="2056" y="2387"/>
                </a:lnTo>
                <a:lnTo>
                  <a:pt x="2054" y="2396"/>
                </a:lnTo>
                <a:lnTo>
                  <a:pt x="2051" y="2406"/>
                </a:lnTo>
                <a:lnTo>
                  <a:pt x="2045" y="2412"/>
                </a:lnTo>
                <a:lnTo>
                  <a:pt x="2035" y="2419"/>
                </a:lnTo>
                <a:lnTo>
                  <a:pt x="2020" y="2421"/>
                </a:lnTo>
                <a:lnTo>
                  <a:pt x="2001" y="2423"/>
                </a:lnTo>
                <a:lnTo>
                  <a:pt x="1987" y="2422"/>
                </a:lnTo>
                <a:lnTo>
                  <a:pt x="1973" y="2422"/>
                </a:lnTo>
                <a:lnTo>
                  <a:pt x="1964" y="2426"/>
                </a:lnTo>
                <a:lnTo>
                  <a:pt x="1953" y="2419"/>
                </a:lnTo>
                <a:lnTo>
                  <a:pt x="1943" y="2414"/>
                </a:lnTo>
                <a:lnTo>
                  <a:pt x="1933" y="2406"/>
                </a:lnTo>
                <a:lnTo>
                  <a:pt x="1924" y="2398"/>
                </a:lnTo>
                <a:lnTo>
                  <a:pt x="1919" y="2394"/>
                </a:lnTo>
                <a:lnTo>
                  <a:pt x="1907" y="2397"/>
                </a:lnTo>
                <a:lnTo>
                  <a:pt x="1909" y="2392"/>
                </a:lnTo>
                <a:lnTo>
                  <a:pt x="1909" y="2387"/>
                </a:lnTo>
                <a:lnTo>
                  <a:pt x="1904" y="2382"/>
                </a:lnTo>
                <a:lnTo>
                  <a:pt x="1896" y="2378"/>
                </a:lnTo>
                <a:lnTo>
                  <a:pt x="1889" y="2376"/>
                </a:lnTo>
                <a:lnTo>
                  <a:pt x="1893" y="2366"/>
                </a:lnTo>
                <a:lnTo>
                  <a:pt x="1887" y="2360"/>
                </a:lnTo>
                <a:lnTo>
                  <a:pt x="1876" y="2352"/>
                </a:lnTo>
                <a:lnTo>
                  <a:pt x="1865" y="2343"/>
                </a:lnTo>
                <a:lnTo>
                  <a:pt x="1860" y="2332"/>
                </a:lnTo>
                <a:lnTo>
                  <a:pt x="1875" y="2336"/>
                </a:lnTo>
                <a:lnTo>
                  <a:pt x="1883" y="2338"/>
                </a:lnTo>
                <a:lnTo>
                  <a:pt x="1887" y="2333"/>
                </a:lnTo>
                <a:lnTo>
                  <a:pt x="1892" y="2325"/>
                </a:lnTo>
                <a:lnTo>
                  <a:pt x="1889" y="2310"/>
                </a:lnTo>
                <a:lnTo>
                  <a:pt x="1895" y="2305"/>
                </a:lnTo>
                <a:lnTo>
                  <a:pt x="1895" y="2287"/>
                </a:lnTo>
                <a:lnTo>
                  <a:pt x="1899" y="2270"/>
                </a:lnTo>
                <a:lnTo>
                  <a:pt x="1895" y="2262"/>
                </a:lnTo>
                <a:lnTo>
                  <a:pt x="1885" y="2266"/>
                </a:lnTo>
                <a:lnTo>
                  <a:pt x="1882" y="2258"/>
                </a:lnTo>
                <a:lnTo>
                  <a:pt x="1885" y="2243"/>
                </a:lnTo>
                <a:lnTo>
                  <a:pt x="1885" y="2225"/>
                </a:lnTo>
                <a:lnTo>
                  <a:pt x="1882" y="2220"/>
                </a:lnTo>
                <a:lnTo>
                  <a:pt x="1879" y="2208"/>
                </a:lnTo>
                <a:lnTo>
                  <a:pt x="1893" y="2211"/>
                </a:lnTo>
                <a:lnTo>
                  <a:pt x="1906" y="2211"/>
                </a:lnTo>
                <a:lnTo>
                  <a:pt x="1907" y="2203"/>
                </a:lnTo>
                <a:lnTo>
                  <a:pt x="1906" y="2196"/>
                </a:lnTo>
                <a:lnTo>
                  <a:pt x="1897" y="2195"/>
                </a:lnTo>
                <a:lnTo>
                  <a:pt x="1897" y="2187"/>
                </a:lnTo>
                <a:lnTo>
                  <a:pt x="1892" y="2182"/>
                </a:lnTo>
                <a:lnTo>
                  <a:pt x="1882" y="2182"/>
                </a:lnTo>
                <a:lnTo>
                  <a:pt x="1876" y="2176"/>
                </a:lnTo>
                <a:lnTo>
                  <a:pt x="1872" y="2167"/>
                </a:lnTo>
                <a:lnTo>
                  <a:pt x="1862" y="2162"/>
                </a:lnTo>
                <a:lnTo>
                  <a:pt x="1846" y="2168"/>
                </a:lnTo>
                <a:lnTo>
                  <a:pt x="1831" y="2176"/>
                </a:lnTo>
                <a:lnTo>
                  <a:pt x="1818" y="2180"/>
                </a:lnTo>
                <a:lnTo>
                  <a:pt x="1812" y="2172"/>
                </a:lnTo>
                <a:lnTo>
                  <a:pt x="1804" y="2170"/>
                </a:lnTo>
                <a:lnTo>
                  <a:pt x="1795" y="2171"/>
                </a:lnTo>
                <a:lnTo>
                  <a:pt x="1788" y="2168"/>
                </a:lnTo>
                <a:lnTo>
                  <a:pt x="1781" y="2163"/>
                </a:lnTo>
                <a:lnTo>
                  <a:pt x="1775" y="2170"/>
                </a:lnTo>
                <a:lnTo>
                  <a:pt x="1777" y="2183"/>
                </a:lnTo>
                <a:lnTo>
                  <a:pt x="1778" y="2195"/>
                </a:lnTo>
                <a:lnTo>
                  <a:pt x="1772" y="2198"/>
                </a:lnTo>
                <a:lnTo>
                  <a:pt x="1765" y="2195"/>
                </a:lnTo>
                <a:lnTo>
                  <a:pt x="1757" y="2190"/>
                </a:lnTo>
                <a:lnTo>
                  <a:pt x="1744" y="2187"/>
                </a:lnTo>
                <a:lnTo>
                  <a:pt x="1745" y="2183"/>
                </a:lnTo>
                <a:lnTo>
                  <a:pt x="1747" y="2173"/>
                </a:lnTo>
                <a:lnTo>
                  <a:pt x="1743" y="2168"/>
                </a:lnTo>
                <a:lnTo>
                  <a:pt x="1733" y="2168"/>
                </a:lnTo>
                <a:lnTo>
                  <a:pt x="1727" y="2172"/>
                </a:lnTo>
                <a:lnTo>
                  <a:pt x="1721" y="2175"/>
                </a:lnTo>
                <a:lnTo>
                  <a:pt x="1717" y="2168"/>
                </a:lnTo>
                <a:lnTo>
                  <a:pt x="1721" y="2162"/>
                </a:lnTo>
                <a:lnTo>
                  <a:pt x="1724" y="2155"/>
                </a:lnTo>
                <a:lnTo>
                  <a:pt x="1724" y="2147"/>
                </a:lnTo>
                <a:lnTo>
                  <a:pt x="1721" y="2141"/>
                </a:lnTo>
                <a:lnTo>
                  <a:pt x="1718" y="2146"/>
                </a:lnTo>
                <a:lnTo>
                  <a:pt x="1713" y="2148"/>
                </a:lnTo>
                <a:lnTo>
                  <a:pt x="1706" y="2153"/>
                </a:lnTo>
                <a:lnTo>
                  <a:pt x="1706" y="2148"/>
                </a:lnTo>
                <a:lnTo>
                  <a:pt x="1710" y="2141"/>
                </a:lnTo>
                <a:lnTo>
                  <a:pt x="1704" y="2136"/>
                </a:lnTo>
                <a:lnTo>
                  <a:pt x="1704" y="2130"/>
                </a:lnTo>
                <a:lnTo>
                  <a:pt x="1697" y="2133"/>
                </a:lnTo>
                <a:lnTo>
                  <a:pt x="1687" y="2137"/>
                </a:lnTo>
                <a:lnTo>
                  <a:pt x="1683" y="2138"/>
                </a:lnTo>
                <a:lnTo>
                  <a:pt x="1677" y="2132"/>
                </a:lnTo>
                <a:lnTo>
                  <a:pt x="1667" y="2128"/>
                </a:lnTo>
                <a:lnTo>
                  <a:pt x="1656" y="2123"/>
                </a:lnTo>
                <a:lnTo>
                  <a:pt x="1645" y="2118"/>
                </a:lnTo>
                <a:lnTo>
                  <a:pt x="1633" y="2122"/>
                </a:lnTo>
                <a:lnTo>
                  <a:pt x="1625" y="2115"/>
                </a:lnTo>
                <a:lnTo>
                  <a:pt x="1615" y="2107"/>
                </a:lnTo>
                <a:lnTo>
                  <a:pt x="1609" y="2101"/>
                </a:lnTo>
                <a:lnTo>
                  <a:pt x="1612" y="2094"/>
                </a:lnTo>
                <a:lnTo>
                  <a:pt x="1606" y="2084"/>
                </a:lnTo>
                <a:lnTo>
                  <a:pt x="1603" y="2069"/>
                </a:lnTo>
                <a:lnTo>
                  <a:pt x="1599" y="2072"/>
                </a:lnTo>
                <a:lnTo>
                  <a:pt x="1591" y="2067"/>
                </a:lnTo>
                <a:lnTo>
                  <a:pt x="1582" y="2062"/>
                </a:lnTo>
                <a:lnTo>
                  <a:pt x="1569" y="2069"/>
                </a:lnTo>
                <a:lnTo>
                  <a:pt x="1562" y="2062"/>
                </a:lnTo>
                <a:lnTo>
                  <a:pt x="1555" y="2056"/>
                </a:lnTo>
                <a:lnTo>
                  <a:pt x="1548" y="2057"/>
                </a:lnTo>
                <a:lnTo>
                  <a:pt x="1541" y="2055"/>
                </a:lnTo>
                <a:lnTo>
                  <a:pt x="1534" y="2050"/>
                </a:lnTo>
                <a:lnTo>
                  <a:pt x="1522" y="2046"/>
                </a:lnTo>
                <a:lnTo>
                  <a:pt x="1515" y="2047"/>
                </a:lnTo>
                <a:lnTo>
                  <a:pt x="1508" y="2040"/>
                </a:lnTo>
                <a:lnTo>
                  <a:pt x="1515" y="2039"/>
                </a:lnTo>
                <a:lnTo>
                  <a:pt x="1520" y="2035"/>
                </a:lnTo>
                <a:lnTo>
                  <a:pt x="1517" y="2032"/>
                </a:lnTo>
                <a:lnTo>
                  <a:pt x="1510" y="2035"/>
                </a:lnTo>
                <a:lnTo>
                  <a:pt x="1505" y="2027"/>
                </a:lnTo>
                <a:lnTo>
                  <a:pt x="1514" y="2022"/>
                </a:lnTo>
                <a:lnTo>
                  <a:pt x="1514" y="2017"/>
                </a:lnTo>
                <a:lnTo>
                  <a:pt x="1510" y="2016"/>
                </a:lnTo>
                <a:lnTo>
                  <a:pt x="1507" y="2010"/>
                </a:lnTo>
                <a:lnTo>
                  <a:pt x="1497" y="2006"/>
                </a:lnTo>
                <a:lnTo>
                  <a:pt x="1484" y="2007"/>
                </a:lnTo>
                <a:lnTo>
                  <a:pt x="1475" y="2009"/>
                </a:lnTo>
                <a:lnTo>
                  <a:pt x="1481" y="2014"/>
                </a:lnTo>
                <a:lnTo>
                  <a:pt x="1484" y="2016"/>
                </a:lnTo>
                <a:lnTo>
                  <a:pt x="1478" y="2024"/>
                </a:lnTo>
                <a:lnTo>
                  <a:pt x="1471" y="2022"/>
                </a:lnTo>
                <a:lnTo>
                  <a:pt x="1463" y="2027"/>
                </a:lnTo>
                <a:lnTo>
                  <a:pt x="1471" y="2030"/>
                </a:lnTo>
                <a:lnTo>
                  <a:pt x="1474" y="2036"/>
                </a:lnTo>
                <a:lnTo>
                  <a:pt x="1468" y="2042"/>
                </a:lnTo>
                <a:lnTo>
                  <a:pt x="1456" y="2040"/>
                </a:lnTo>
                <a:lnTo>
                  <a:pt x="1443" y="2040"/>
                </a:lnTo>
                <a:lnTo>
                  <a:pt x="1444" y="2036"/>
                </a:lnTo>
                <a:lnTo>
                  <a:pt x="1450" y="2031"/>
                </a:lnTo>
                <a:lnTo>
                  <a:pt x="1450" y="2025"/>
                </a:lnTo>
                <a:lnTo>
                  <a:pt x="1441" y="2027"/>
                </a:lnTo>
                <a:lnTo>
                  <a:pt x="1436" y="2024"/>
                </a:lnTo>
                <a:lnTo>
                  <a:pt x="1429" y="2020"/>
                </a:lnTo>
                <a:lnTo>
                  <a:pt x="1421" y="2019"/>
                </a:lnTo>
                <a:lnTo>
                  <a:pt x="1417" y="2026"/>
                </a:lnTo>
                <a:lnTo>
                  <a:pt x="1413" y="2031"/>
                </a:lnTo>
                <a:lnTo>
                  <a:pt x="1412" y="2022"/>
                </a:lnTo>
                <a:lnTo>
                  <a:pt x="1404" y="2020"/>
                </a:lnTo>
                <a:lnTo>
                  <a:pt x="1396" y="2030"/>
                </a:lnTo>
                <a:lnTo>
                  <a:pt x="1393" y="2042"/>
                </a:lnTo>
                <a:lnTo>
                  <a:pt x="1392" y="2055"/>
                </a:lnTo>
                <a:lnTo>
                  <a:pt x="1383" y="2064"/>
                </a:lnTo>
                <a:lnTo>
                  <a:pt x="1379" y="2072"/>
                </a:lnTo>
                <a:lnTo>
                  <a:pt x="1379" y="2082"/>
                </a:lnTo>
                <a:lnTo>
                  <a:pt x="1382" y="2092"/>
                </a:lnTo>
                <a:lnTo>
                  <a:pt x="1377" y="2095"/>
                </a:lnTo>
                <a:lnTo>
                  <a:pt x="1370" y="2089"/>
                </a:lnTo>
                <a:lnTo>
                  <a:pt x="1365" y="2087"/>
                </a:lnTo>
                <a:lnTo>
                  <a:pt x="1360" y="2095"/>
                </a:lnTo>
                <a:lnTo>
                  <a:pt x="1356" y="2101"/>
                </a:lnTo>
                <a:lnTo>
                  <a:pt x="1352" y="2103"/>
                </a:lnTo>
                <a:lnTo>
                  <a:pt x="1338" y="2099"/>
                </a:lnTo>
                <a:lnTo>
                  <a:pt x="1331" y="2094"/>
                </a:lnTo>
                <a:lnTo>
                  <a:pt x="1329" y="2090"/>
                </a:lnTo>
                <a:lnTo>
                  <a:pt x="1319" y="2089"/>
                </a:lnTo>
                <a:lnTo>
                  <a:pt x="1309" y="2091"/>
                </a:lnTo>
                <a:lnTo>
                  <a:pt x="1305" y="2096"/>
                </a:lnTo>
                <a:lnTo>
                  <a:pt x="1292" y="2095"/>
                </a:lnTo>
                <a:lnTo>
                  <a:pt x="1292" y="2086"/>
                </a:lnTo>
                <a:lnTo>
                  <a:pt x="1281" y="2086"/>
                </a:lnTo>
                <a:lnTo>
                  <a:pt x="1267" y="2091"/>
                </a:lnTo>
                <a:lnTo>
                  <a:pt x="1252" y="2094"/>
                </a:lnTo>
                <a:lnTo>
                  <a:pt x="1244" y="2094"/>
                </a:lnTo>
                <a:lnTo>
                  <a:pt x="1241" y="2089"/>
                </a:lnTo>
                <a:lnTo>
                  <a:pt x="1252" y="2081"/>
                </a:lnTo>
                <a:lnTo>
                  <a:pt x="1257" y="2076"/>
                </a:lnTo>
                <a:lnTo>
                  <a:pt x="1252" y="2069"/>
                </a:lnTo>
                <a:lnTo>
                  <a:pt x="1252" y="2065"/>
                </a:lnTo>
                <a:lnTo>
                  <a:pt x="1264" y="2057"/>
                </a:lnTo>
                <a:lnTo>
                  <a:pt x="1264" y="2039"/>
                </a:lnTo>
                <a:lnTo>
                  <a:pt x="1272" y="2029"/>
                </a:lnTo>
                <a:lnTo>
                  <a:pt x="1277" y="2024"/>
                </a:lnTo>
                <a:lnTo>
                  <a:pt x="1269" y="2016"/>
                </a:lnTo>
                <a:lnTo>
                  <a:pt x="1262" y="2019"/>
                </a:lnTo>
                <a:lnTo>
                  <a:pt x="1257" y="2016"/>
                </a:lnTo>
                <a:lnTo>
                  <a:pt x="1252" y="2030"/>
                </a:lnTo>
                <a:lnTo>
                  <a:pt x="1252" y="2037"/>
                </a:lnTo>
                <a:lnTo>
                  <a:pt x="1250" y="2040"/>
                </a:lnTo>
                <a:lnTo>
                  <a:pt x="1247" y="2034"/>
                </a:lnTo>
                <a:lnTo>
                  <a:pt x="1243" y="2029"/>
                </a:lnTo>
                <a:lnTo>
                  <a:pt x="1225" y="2030"/>
                </a:lnTo>
                <a:lnTo>
                  <a:pt x="1214" y="2029"/>
                </a:lnTo>
                <a:lnTo>
                  <a:pt x="1211" y="2032"/>
                </a:lnTo>
                <a:lnTo>
                  <a:pt x="1220" y="2040"/>
                </a:lnTo>
                <a:lnTo>
                  <a:pt x="1228" y="2046"/>
                </a:lnTo>
                <a:lnTo>
                  <a:pt x="1234" y="2051"/>
                </a:lnTo>
                <a:lnTo>
                  <a:pt x="1230" y="2056"/>
                </a:lnTo>
                <a:lnTo>
                  <a:pt x="1220" y="2054"/>
                </a:lnTo>
                <a:lnTo>
                  <a:pt x="1211" y="2054"/>
                </a:lnTo>
                <a:lnTo>
                  <a:pt x="1201" y="2056"/>
                </a:lnTo>
                <a:lnTo>
                  <a:pt x="1201" y="2050"/>
                </a:lnTo>
                <a:lnTo>
                  <a:pt x="1193" y="2049"/>
                </a:lnTo>
                <a:lnTo>
                  <a:pt x="1184" y="2044"/>
                </a:lnTo>
                <a:lnTo>
                  <a:pt x="1186" y="2036"/>
                </a:lnTo>
                <a:lnTo>
                  <a:pt x="1177" y="2029"/>
                </a:lnTo>
                <a:lnTo>
                  <a:pt x="1171" y="2036"/>
                </a:lnTo>
                <a:lnTo>
                  <a:pt x="1170" y="2045"/>
                </a:lnTo>
                <a:lnTo>
                  <a:pt x="1177" y="2047"/>
                </a:lnTo>
                <a:lnTo>
                  <a:pt x="1171" y="2050"/>
                </a:lnTo>
                <a:lnTo>
                  <a:pt x="1163" y="2049"/>
                </a:lnTo>
                <a:lnTo>
                  <a:pt x="1156" y="2052"/>
                </a:lnTo>
                <a:lnTo>
                  <a:pt x="1156" y="2061"/>
                </a:lnTo>
                <a:lnTo>
                  <a:pt x="1153" y="2067"/>
                </a:lnTo>
                <a:lnTo>
                  <a:pt x="1144" y="2069"/>
                </a:lnTo>
                <a:lnTo>
                  <a:pt x="1137" y="2069"/>
                </a:lnTo>
                <a:lnTo>
                  <a:pt x="1135" y="2061"/>
                </a:lnTo>
                <a:lnTo>
                  <a:pt x="1132" y="2061"/>
                </a:lnTo>
                <a:lnTo>
                  <a:pt x="1126" y="2057"/>
                </a:lnTo>
                <a:lnTo>
                  <a:pt x="1119" y="2052"/>
                </a:lnTo>
                <a:lnTo>
                  <a:pt x="1109" y="2054"/>
                </a:lnTo>
                <a:lnTo>
                  <a:pt x="1103" y="2056"/>
                </a:lnTo>
                <a:lnTo>
                  <a:pt x="1096" y="2059"/>
                </a:lnTo>
                <a:lnTo>
                  <a:pt x="1103" y="2065"/>
                </a:lnTo>
                <a:lnTo>
                  <a:pt x="1102" y="2069"/>
                </a:lnTo>
                <a:lnTo>
                  <a:pt x="1095" y="2067"/>
                </a:lnTo>
                <a:lnTo>
                  <a:pt x="1085" y="2069"/>
                </a:lnTo>
                <a:lnTo>
                  <a:pt x="1082" y="2075"/>
                </a:lnTo>
                <a:lnTo>
                  <a:pt x="1073" y="2069"/>
                </a:lnTo>
                <a:lnTo>
                  <a:pt x="1065" y="2064"/>
                </a:lnTo>
                <a:lnTo>
                  <a:pt x="1068" y="2059"/>
                </a:lnTo>
                <a:lnTo>
                  <a:pt x="1071" y="2052"/>
                </a:lnTo>
                <a:lnTo>
                  <a:pt x="1075" y="2050"/>
                </a:lnTo>
                <a:lnTo>
                  <a:pt x="1079" y="2056"/>
                </a:lnTo>
                <a:lnTo>
                  <a:pt x="1081" y="2057"/>
                </a:lnTo>
                <a:lnTo>
                  <a:pt x="1085" y="2059"/>
                </a:lnTo>
                <a:lnTo>
                  <a:pt x="1093" y="2054"/>
                </a:lnTo>
                <a:lnTo>
                  <a:pt x="1092" y="2045"/>
                </a:lnTo>
                <a:lnTo>
                  <a:pt x="1098" y="2042"/>
                </a:lnTo>
                <a:lnTo>
                  <a:pt x="1098" y="2034"/>
                </a:lnTo>
                <a:lnTo>
                  <a:pt x="1099" y="2027"/>
                </a:lnTo>
                <a:lnTo>
                  <a:pt x="1113" y="2022"/>
                </a:lnTo>
                <a:lnTo>
                  <a:pt x="1112" y="2015"/>
                </a:lnTo>
                <a:lnTo>
                  <a:pt x="1110" y="2006"/>
                </a:lnTo>
                <a:lnTo>
                  <a:pt x="1103" y="2001"/>
                </a:lnTo>
                <a:lnTo>
                  <a:pt x="1096" y="1996"/>
                </a:lnTo>
                <a:lnTo>
                  <a:pt x="1089" y="1990"/>
                </a:lnTo>
                <a:lnTo>
                  <a:pt x="1083" y="1984"/>
                </a:lnTo>
                <a:lnTo>
                  <a:pt x="1081" y="1974"/>
                </a:lnTo>
                <a:lnTo>
                  <a:pt x="1076" y="1964"/>
                </a:lnTo>
                <a:lnTo>
                  <a:pt x="1073" y="1951"/>
                </a:lnTo>
                <a:lnTo>
                  <a:pt x="1069" y="1944"/>
                </a:lnTo>
                <a:lnTo>
                  <a:pt x="1064" y="1939"/>
                </a:lnTo>
                <a:lnTo>
                  <a:pt x="1058" y="1945"/>
                </a:lnTo>
                <a:lnTo>
                  <a:pt x="1046" y="1945"/>
                </a:lnTo>
                <a:lnTo>
                  <a:pt x="1039" y="1947"/>
                </a:lnTo>
                <a:lnTo>
                  <a:pt x="1038" y="1952"/>
                </a:lnTo>
                <a:lnTo>
                  <a:pt x="1031" y="1955"/>
                </a:lnTo>
                <a:lnTo>
                  <a:pt x="1022" y="1962"/>
                </a:lnTo>
                <a:lnTo>
                  <a:pt x="1014" y="1967"/>
                </a:lnTo>
                <a:lnTo>
                  <a:pt x="1004" y="1964"/>
                </a:lnTo>
                <a:lnTo>
                  <a:pt x="988" y="1969"/>
                </a:lnTo>
                <a:lnTo>
                  <a:pt x="980" y="1971"/>
                </a:lnTo>
                <a:lnTo>
                  <a:pt x="980" y="1979"/>
                </a:lnTo>
                <a:lnTo>
                  <a:pt x="974" y="1985"/>
                </a:lnTo>
                <a:lnTo>
                  <a:pt x="970" y="1990"/>
                </a:lnTo>
                <a:lnTo>
                  <a:pt x="961" y="1995"/>
                </a:lnTo>
                <a:lnTo>
                  <a:pt x="954" y="1995"/>
                </a:lnTo>
                <a:lnTo>
                  <a:pt x="946" y="1999"/>
                </a:lnTo>
                <a:lnTo>
                  <a:pt x="944" y="2004"/>
                </a:lnTo>
                <a:lnTo>
                  <a:pt x="941" y="2001"/>
                </a:lnTo>
                <a:lnTo>
                  <a:pt x="930" y="2001"/>
                </a:lnTo>
                <a:lnTo>
                  <a:pt x="924" y="2004"/>
                </a:lnTo>
                <a:lnTo>
                  <a:pt x="923" y="2017"/>
                </a:lnTo>
                <a:lnTo>
                  <a:pt x="927" y="2025"/>
                </a:lnTo>
                <a:lnTo>
                  <a:pt x="930" y="2029"/>
                </a:lnTo>
                <a:lnTo>
                  <a:pt x="924" y="2036"/>
                </a:lnTo>
                <a:lnTo>
                  <a:pt x="921" y="2045"/>
                </a:lnTo>
                <a:lnTo>
                  <a:pt x="913" y="2047"/>
                </a:lnTo>
                <a:lnTo>
                  <a:pt x="903" y="2040"/>
                </a:lnTo>
                <a:lnTo>
                  <a:pt x="889" y="2039"/>
                </a:lnTo>
                <a:lnTo>
                  <a:pt x="877" y="2034"/>
                </a:lnTo>
                <a:lnTo>
                  <a:pt x="866" y="2036"/>
                </a:lnTo>
                <a:lnTo>
                  <a:pt x="852" y="2034"/>
                </a:lnTo>
                <a:lnTo>
                  <a:pt x="840" y="2031"/>
                </a:lnTo>
                <a:lnTo>
                  <a:pt x="826" y="2027"/>
                </a:lnTo>
                <a:lnTo>
                  <a:pt x="819" y="2027"/>
                </a:lnTo>
                <a:lnTo>
                  <a:pt x="815" y="2036"/>
                </a:lnTo>
                <a:lnTo>
                  <a:pt x="809" y="2045"/>
                </a:lnTo>
                <a:lnTo>
                  <a:pt x="799" y="2050"/>
                </a:lnTo>
                <a:lnTo>
                  <a:pt x="794" y="2050"/>
                </a:lnTo>
                <a:lnTo>
                  <a:pt x="795" y="2041"/>
                </a:lnTo>
                <a:lnTo>
                  <a:pt x="794" y="2037"/>
                </a:lnTo>
                <a:lnTo>
                  <a:pt x="788" y="2040"/>
                </a:lnTo>
                <a:lnTo>
                  <a:pt x="782" y="2035"/>
                </a:lnTo>
                <a:lnTo>
                  <a:pt x="778" y="2037"/>
                </a:lnTo>
                <a:lnTo>
                  <a:pt x="771" y="2034"/>
                </a:lnTo>
                <a:lnTo>
                  <a:pt x="768" y="2022"/>
                </a:lnTo>
                <a:lnTo>
                  <a:pt x="772" y="2016"/>
                </a:lnTo>
                <a:lnTo>
                  <a:pt x="777" y="2014"/>
                </a:lnTo>
                <a:lnTo>
                  <a:pt x="784" y="2010"/>
                </a:lnTo>
                <a:lnTo>
                  <a:pt x="788" y="2004"/>
                </a:lnTo>
                <a:lnTo>
                  <a:pt x="795" y="1997"/>
                </a:lnTo>
                <a:lnTo>
                  <a:pt x="798" y="1987"/>
                </a:lnTo>
                <a:lnTo>
                  <a:pt x="789" y="1991"/>
                </a:lnTo>
                <a:lnTo>
                  <a:pt x="781" y="1995"/>
                </a:lnTo>
                <a:lnTo>
                  <a:pt x="777" y="1994"/>
                </a:lnTo>
                <a:lnTo>
                  <a:pt x="769" y="1989"/>
                </a:lnTo>
                <a:lnTo>
                  <a:pt x="764" y="1985"/>
                </a:lnTo>
                <a:lnTo>
                  <a:pt x="760" y="1989"/>
                </a:lnTo>
                <a:lnTo>
                  <a:pt x="754" y="1985"/>
                </a:lnTo>
                <a:lnTo>
                  <a:pt x="754" y="1971"/>
                </a:lnTo>
                <a:lnTo>
                  <a:pt x="742" y="1971"/>
                </a:lnTo>
                <a:lnTo>
                  <a:pt x="735" y="1974"/>
                </a:lnTo>
                <a:lnTo>
                  <a:pt x="735" y="1975"/>
                </a:lnTo>
                <a:lnTo>
                  <a:pt x="734" y="1974"/>
                </a:lnTo>
                <a:lnTo>
                  <a:pt x="728" y="1980"/>
                </a:lnTo>
                <a:lnTo>
                  <a:pt x="728" y="1981"/>
                </a:lnTo>
                <a:lnTo>
                  <a:pt x="730" y="1989"/>
                </a:lnTo>
                <a:lnTo>
                  <a:pt x="734" y="1987"/>
                </a:lnTo>
                <a:lnTo>
                  <a:pt x="744" y="1990"/>
                </a:lnTo>
                <a:lnTo>
                  <a:pt x="752" y="1994"/>
                </a:lnTo>
                <a:lnTo>
                  <a:pt x="757" y="1999"/>
                </a:lnTo>
                <a:lnTo>
                  <a:pt x="757" y="2006"/>
                </a:lnTo>
                <a:lnTo>
                  <a:pt x="754" y="2011"/>
                </a:lnTo>
                <a:lnTo>
                  <a:pt x="750" y="2010"/>
                </a:lnTo>
                <a:lnTo>
                  <a:pt x="744" y="2006"/>
                </a:lnTo>
                <a:lnTo>
                  <a:pt x="738" y="2007"/>
                </a:lnTo>
                <a:lnTo>
                  <a:pt x="737" y="2010"/>
                </a:lnTo>
                <a:lnTo>
                  <a:pt x="741" y="2019"/>
                </a:lnTo>
                <a:lnTo>
                  <a:pt x="741" y="2025"/>
                </a:lnTo>
                <a:lnTo>
                  <a:pt x="738" y="2035"/>
                </a:lnTo>
                <a:lnTo>
                  <a:pt x="735" y="2035"/>
                </a:lnTo>
                <a:lnTo>
                  <a:pt x="731" y="2040"/>
                </a:lnTo>
                <a:lnTo>
                  <a:pt x="727" y="2036"/>
                </a:lnTo>
                <a:lnTo>
                  <a:pt x="725" y="2029"/>
                </a:lnTo>
                <a:lnTo>
                  <a:pt x="718" y="2027"/>
                </a:lnTo>
                <a:lnTo>
                  <a:pt x="717" y="2031"/>
                </a:lnTo>
                <a:lnTo>
                  <a:pt x="721" y="2036"/>
                </a:lnTo>
                <a:lnTo>
                  <a:pt x="715" y="2039"/>
                </a:lnTo>
                <a:lnTo>
                  <a:pt x="710" y="2037"/>
                </a:lnTo>
                <a:lnTo>
                  <a:pt x="707" y="2032"/>
                </a:lnTo>
                <a:lnTo>
                  <a:pt x="701" y="2029"/>
                </a:lnTo>
                <a:lnTo>
                  <a:pt x="698" y="2032"/>
                </a:lnTo>
                <a:lnTo>
                  <a:pt x="700" y="2039"/>
                </a:lnTo>
                <a:lnTo>
                  <a:pt x="694" y="2040"/>
                </a:lnTo>
                <a:lnTo>
                  <a:pt x="687" y="2039"/>
                </a:lnTo>
                <a:lnTo>
                  <a:pt x="679" y="2041"/>
                </a:lnTo>
                <a:lnTo>
                  <a:pt x="681" y="2032"/>
                </a:lnTo>
                <a:lnTo>
                  <a:pt x="680" y="2029"/>
                </a:lnTo>
                <a:lnTo>
                  <a:pt x="676" y="2025"/>
                </a:lnTo>
                <a:lnTo>
                  <a:pt x="671" y="2021"/>
                </a:lnTo>
                <a:lnTo>
                  <a:pt x="667" y="2017"/>
                </a:lnTo>
                <a:lnTo>
                  <a:pt x="667" y="2024"/>
                </a:lnTo>
                <a:lnTo>
                  <a:pt x="662" y="2027"/>
                </a:lnTo>
                <a:lnTo>
                  <a:pt x="656" y="2029"/>
                </a:lnTo>
                <a:lnTo>
                  <a:pt x="650" y="2029"/>
                </a:lnTo>
                <a:lnTo>
                  <a:pt x="650" y="2017"/>
                </a:lnTo>
                <a:lnTo>
                  <a:pt x="653" y="2012"/>
                </a:lnTo>
                <a:lnTo>
                  <a:pt x="656" y="2011"/>
                </a:lnTo>
                <a:lnTo>
                  <a:pt x="657" y="2011"/>
                </a:lnTo>
                <a:lnTo>
                  <a:pt x="659" y="2009"/>
                </a:lnTo>
                <a:lnTo>
                  <a:pt x="657" y="2006"/>
                </a:lnTo>
                <a:lnTo>
                  <a:pt x="653" y="2004"/>
                </a:lnTo>
                <a:lnTo>
                  <a:pt x="649" y="1997"/>
                </a:lnTo>
                <a:lnTo>
                  <a:pt x="646" y="1992"/>
                </a:lnTo>
                <a:lnTo>
                  <a:pt x="643" y="1989"/>
                </a:lnTo>
                <a:lnTo>
                  <a:pt x="635" y="1990"/>
                </a:lnTo>
                <a:lnTo>
                  <a:pt x="636" y="1996"/>
                </a:lnTo>
                <a:lnTo>
                  <a:pt x="639" y="2005"/>
                </a:lnTo>
                <a:lnTo>
                  <a:pt x="639" y="2010"/>
                </a:lnTo>
                <a:lnTo>
                  <a:pt x="632" y="2007"/>
                </a:lnTo>
                <a:lnTo>
                  <a:pt x="625" y="2009"/>
                </a:lnTo>
                <a:lnTo>
                  <a:pt x="616" y="2009"/>
                </a:lnTo>
                <a:lnTo>
                  <a:pt x="609" y="2014"/>
                </a:lnTo>
                <a:lnTo>
                  <a:pt x="603" y="2022"/>
                </a:lnTo>
                <a:lnTo>
                  <a:pt x="596" y="2025"/>
                </a:lnTo>
                <a:lnTo>
                  <a:pt x="595" y="2016"/>
                </a:lnTo>
                <a:lnTo>
                  <a:pt x="598" y="2011"/>
                </a:lnTo>
                <a:lnTo>
                  <a:pt x="596" y="2007"/>
                </a:lnTo>
                <a:lnTo>
                  <a:pt x="598" y="2001"/>
                </a:lnTo>
                <a:lnTo>
                  <a:pt x="603" y="1999"/>
                </a:lnTo>
                <a:lnTo>
                  <a:pt x="609" y="1994"/>
                </a:lnTo>
                <a:lnTo>
                  <a:pt x="615" y="1990"/>
                </a:lnTo>
                <a:lnTo>
                  <a:pt x="622" y="1991"/>
                </a:lnTo>
                <a:lnTo>
                  <a:pt x="627" y="1985"/>
                </a:lnTo>
                <a:lnTo>
                  <a:pt x="626" y="1982"/>
                </a:lnTo>
                <a:lnTo>
                  <a:pt x="625" y="1976"/>
                </a:lnTo>
                <a:lnTo>
                  <a:pt x="623" y="1970"/>
                </a:lnTo>
                <a:lnTo>
                  <a:pt x="619" y="1971"/>
                </a:lnTo>
                <a:lnTo>
                  <a:pt x="617" y="1967"/>
                </a:lnTo>
                <a:lnTo>
                  <a:pt x="613" y="1966"/>
                </a:lnTo>
                <a:lnTo>
                  <a:pt x="608" y="1970"/>
                </a:lnTo>
                <a:lnTo>
                  <a:pt x="600" y="1969"/>
                </a:lnTo>
                <a:lnTo>
                  <a:pt x="598" y="1970"/>
                </a:lnTo>
                <a:lnTo>
                  <a:pt x="595" y="1972"/>
                </a:lnTo>
                <a:lnTo>
                  <a:pt x="595" y="1985"/>
                </a:lnTo>
                <a:lnTo>
                  <a:pt x="589" y="1994"/>
                </a:lnTo>
                <a:lnTo>
                  <a:pt x="586" y="2000"/>
                </a:lnTo>
                <a:lnTo>
                  <a:pt x="578" y="1997"/>
                </a:lnTo>
                <a:lnTo>
                  <a:pt x="576" y="1990"/>
                </a:lnTo>
                <a:lnTo>
                  <a:pt x="578" y="1986"/>
                </a:lnTo>
                <a:lnTo>
                  <a:pt x="572" y="1986"/>
                </a:lnTo>
                <a:lnTo>
                  <a:pt x="569" y="1982"/>
                </a:lnTo>
                <a:lnTo>
                  <a:pt x="576" y="1976"/>
                </a:lnTo>
                <a:lnTo>
                  <a:pt x="582" y="1974"/>
                </a:lnTo>
                <a:lnTo>
                  <a:pt x="588" y="1967"/>
                </a:lnTo>
                <a:lnTo>
                  <a:pt x="590" y="1959"/>
                </a:lnTo>
                <a:lnTo>
                  <a:pt x="598" y="1954"/>
                </a:lnTo>
                <a:lnTo>
                  <a:pt x="610" y="1950"/>
                </a:lnTo>
                <a:lnTo>
                  <a:pt x="617" y="1950"/>
                </a:lnTo>
                <a:lnTo>
                  <a:pt x="622" y="1951"/>
                </a:lnTo>
                <a:lnTo>
                  <a:pt x="615" y="1957"/>
                </a:lnTo>
                <a:lnTo>
                  <a:pt x="609" y="1959"/>
                </a:lnTo>
                <a:lnTo>
                  <a:pt x="615" y="1960"/>
                </a:lnTo>
                <a:lnTo>
                  <a:pt x="622" y="1960"/>
                </a:lnTo>
                <a:lnTo>
                  <a:pt x="627" y="1957"/>
                </a:lnTo>
                <a:lnTo>
                  <a:pt x="630" y="1957"/>
                </a:lnTo>
                <a:lnTo>
                  <a:pt x="633" y="1955"/>
                </a:lnTo>
                <a:lnTo>
                  <a:pt x="627" y="1952"/>
                </a:lnTo>
                <a:lnTo>
                  <a:pt x="629" y="1945"/>
                </a:lnTo>
                <a:lnTo>
                  <a:pt x="626" y="1936"/>
                </a:lnTo>
                <a:lnTo>
                  <a:pt x="620" y="1940"/>
                </a:lnTo>
                <a:lnTo>
                  <a:pt x="613" y="1939"/>
                </a:lnTo>
                <a:lnTo>
                  <a:pt x="613" y="1934"/>
                </a:lnTo>
                <a:lnTo>
                  <a:pt x="617" y="1929"/>
                </a:lnTo>
                <a:lnTo>
                  <a:pt x="622" y="1922"/>
                </a:lnTo>
                <a:lnTo>
                  <a:pt x="619" y="1919"/>
                </a:lnTo>
                <a:lnTo>
                  <a:pt x="613" y="1915"/>
                </a:lnTo>
                <a:lnTo>
                  <a:pt x="612" y="1912"/>
                </a:lnTo>
                <a:lnTo>
                  <a:pt x="617" y="1909"/>
                </a:lnTo>
                <a:lnTo>
                  <a:pt x="620" y="1902"/>
                </a:lnTo>
                <a:lnTo>
                  <a:pt x="613" y="1901"/>
                </a:lnTo>
                <a:lnTo>
                  <a:pt x="605" y="1900"/>
                </a:lnTo>
                <a:lnTo>
                  <a:pt x="596" y="1899"/>
                </a:lnTo>
                <a:lnTo>
                  <a:pt x="602" y="1905"/>
                </a:lnTo>
                <a:lnTo>
                  <a:pt x="596" y="1910"/>
                </a:lnTo>
                <a:lnTo>
                  <a:pt x="590" y="1912"/>
                </a:lnTo>
                <a:lnTo>
                  <a:pt x="595" y="1920"/>
                </a:lnTo>
                <a:lnTo>
                  <a:pt x="595" y="1929"/>
                </a:lnTo>
                <a:lnTo>
                  <a:pt x="590" y="1937"/>
                </a:lnTo>
                <a:lnTo>
                  <a:pt x="586" y="1939"/>
                </a:lnTo>
                <a:lnTo>
                  <a:pt x="581" y="1937"/>
                </a:lnTo>
                <a:lnTo>
                  <a:pt x="586" y="1935"/>
                </a:lnTo>
                <a:lnTo>
                  <a:pt x="582" y="1931"/>
                </a:lnTo>
                <a:lnTo>
                  <a:pt x="573" y="1926"/>
                </a:lnTo>
                <a:lnTo>
                  <a:pt x="566" y="1924"/>
                </a:lnTo>
                <a:lnTo>
                  <a:pt x="562" y="1926"/>
                </a:lnTo>
                <a:lnTo>
                  <a:pt x="555" y="1925"/>
                </a:lnTo>
                <a:lnTo>
                  <a:pt x="558" y="1934"/>
                </a:lnTo>
                <a:lnTo>
                  <a:pt x="561" y="1940"/>
                </a:lnTo>
                <a:lnTo>
                  <a:pt x="569" y="1937"/>
                </a:lnTo>
                <a:lnTo>
                  <a:pt x="576" y="1939"/>
                </a:lnTo>
                <a:lnTo>
                  <a:pt x="573" y="1942"/>
                </a:lnTo>
                <a:lnTo>
                  <a:pt x="565" y="1944"/>
                </a:lnTo>
                <a:lnTo>
                  <a:pt x="559" y="1945"/>
                </a:lnTo>
                <a:lnTo>
                  <a:pt x="565" y="1954"/>
                </a:lnTo>
                <a:lnTo>
                  <a:pt x="563" y="1960"/>
                </a:lnTo>
                <a:lnTo>
                  <a:pt x="554" y="1962"/>
                </a:lnTo>
                <a:lnTo>
                  <a:pt x="545" y="1961"/>
                </a:lnTo>
                <a:lnTo>
                  <a:pt x="541" y="1960"/>
                </a:lnTo>
                <a:lnTo>
                  <a:pt x="532" y="1959"/>
                </a:lnTo>
                <a:lnTo>
                  <a:pt x="524" y="1959"/>
                </a:lnTo>
                <a:lnTo>
                  <a:pt x="522" y="1951"/>
                </a:lnTo>
                <a:lnTo>
                  <a:pt x="529" y="1946"/>
                </a:lnTo>
                <a:lnTo>
                  <a:pt x="538" y="1944"/>
                </a:lnTo>
                <a:lnTo>
                  <a:pt x="541" y="1936"/>
                </a:lnTo>
                <a:lnTo>
                  <a:pt x="529" y="1936"/>
                </a:lnTo>
                <a:lnTo>
                  <a:pt x="521" y="1939"/>
                </a:lnTo>
                <a:lnTo>
                  <a:pt x="522" y="1945"/>
                </a:lnTo>
                <a:lnTo>
                  <a:pt x="518" y="1947"/>
                </a:lnTo>
                <a:lnTo>
                  <a:pt x="512" y="1945"/>
                </a:lnTo>
                <a:lnTo>
                  <a:pt x="507" y="1950"/>
                </a:lnTo>
                <a:lnTo>
                  <a:pt x="500" y="1954"/>
                </a:lnTo>
                <a:lnTo>
                  <a:pt x="502" y="1961"/>
                </a:lnTo>
                <a:lnTo>
                  <a:pt x="498" y="1965"/>
                </a:lnTo>
                <a:lnTo>
                  <a:pt x="491" y="1965"/>
                </a:lnTo>
                <a:lnTo>
                  <a:pt x="487" y="1962"/>
                </a:lnTo>
                <a:lnTo>
                  <a:pt x="488" y="1969"/>
                </a:lnTo>
                <a:lnTo>
                  <a:pt x="487" y="1974"/>
                </a:lnTo>
                <a:lnTo>
                  <a:pt x="478" y="1976"/>
                </a:lnTo>
                <a:lnTo>
                  <a:pt x="470" y="1976"/>
                </a:lnTo>
                <a:lnTo>
                  <a:pt x="460" y="1982"/>
                </a:lnTo>
                <a:lnTo>
                  <a:pt x="453" y="1986"/>
                </a:lnTo>
                <a:lnTo>
                  <a:pt x="461" y="1991"/>
                </a:lnTo>
                <a:lnTo>
                  <a:pt x="474" y="1991"/>
                </a:lnTo>
                <a:lnTo>
                  <a:pt x="484" y="1992"/>
                </a:lnTo>
                <a:lnTo>
                  <a:pt x="491" y="1992"/>
                </a:lnTo>
                <a:lnTo>
                  <a:pt x="501" y="1999"/>
                </a:lnTo>
                <a:lnTo>
                  <a:pt x="498" y="2006"/>
                </a:lnTo>
                <a:lnTo>
                  <a:pt x="500" y="2014"/>
                </a:lnTo>
                <a:lnTo>
                  <a:pt x="505" y="2026"/>
                </a:lnTo>
                <a:lnTo>
                  <a:pt x="510" y="2037"/>
                </a:lnTo>
                <a:lnTo>
                  <a:pt x="517" y="2050"/>
                </a:lnTo>
                <a:lnTo>
                  <a:pt x="518" y="2061"/>
                </a:lnTo>
                <a:lnTo>
                  <a:pt x="518" y="2074"/>
                </a:lnTo>
                <a:lnTo>
                  <a:pt x="517" y="2086"/>
                </a:lnTo>
                <a:lnTo>
                  <a:pt x="521" y="2097"/>
                </a:lnTo>
                <a:lnTo>
                  <a:pt x="525" y="2105"/>
                </a:lnTo>
                <a:lnTo>
                  <a:pt x="532" y="2107"/>
                </a:lnTo>
                <a:lnTo>
                  <a:pt x="542" y="2113"/>
                </a:lnTo>
                <a:lnTo>
                  <a:pt x="549" y="2120"/>
                </a:lnTo>
                <a:lnTo>
                  <a:pt x="558" y="2128"/>
                </a:lnTo>
                <a:lnTo>
                  <a:pt x="559" y="2142"/>
                </a:lnTo>
                <a:lnTo>
                  <a:pt x="555" y="2152"/>
                </a:lnTo>
                <a:lnTo>
                  <a:pt x="556" y="2166"/>
                </a:lnTo>
                <a:lnTo>
                  <a:pt x="555" y="2178"/>
                </a:lnTo>
                <a:lnTo>
                  <a:pt x="549" y="2188"/>
                </a:lnTo>
                <a:lnTo>
                  <a:pt x="551" y="2200"/>
                </a:lnTo>
                <a:lnTo>
                  <a:pt x="554" y="2208"/>
                </a:lnTo>
                <a:lnTo>
                  <a:pt x="558" y="2213"/>
                </a:lnTo>
                <a:lnTo>
                  <a:pt x="565" y="2210"/>
                </a:lnTo>
                <a:lnTo>
                  <a:pt x="572" y="2206"/>
                </a:lnTo>
                <a:lnTo>
                  <a:pt x="579" y="2201"/>
                </a:lnTo>
                <a:lnTo>
                  <a:pt x="586" y="2201"/>
                </a:lnTo>
                <a:lnTo>
                  <a:pt x="590" y="2195"/>
                </a:lnTo>
                <a:lnTo>
                  <a:pt x="599" y="2201"/>
                </a:lnTo>
                <a:lnTo>
                  <a:pt x="603" y="2210"/>
                </a:lnTo>
                <a:lnTo>
                  <a:pt x="609" y="2218"/>
                </a:lnTo>
                <a:lnTo>
                  <a:pt x="615" y="2222"/>
                </a:lnTo>
                <a:lnTo>
                  <a:pt x="612" y="2235"/>
                </a:lnTo>
                <a:lnTo>
                  <a:pt x="620" y="2241"/>
                </a:lnTo>
                <a:lnTo>
                  <a:pt x="613" y="2246"/>
                </a:lnTo>
                <a:lnTo>
                  <a:pt x="609" y="2243"/>
                </a:lnTo>
                <a:lnTo>
                  <a:pt x="603" y="2250"/>
                </a:lnTo>
                <a:lnTo>
                  <a:pt x="612" y="2252"/>
                </a:lnTo>
                <a:lnTo>
                  <a:pt x="623" y="2253"/>
                </a:lnTo>
                <a:lnTo>
                  <a:pt x="632" y="2260"/>
                </a:lnTo>
                <a:lnTo>
                  <a:pt x="632" y="2266"/>
                </a:lnTo>
                <a:lnTo>
                  <a:pt x="627" y="2271"/>
                </a:lnTo>
                <a:lnTo>
                  <a:pt x="625" y="2277"/>
                </a:lnTo>
                <a:lnTo>
                  <a:pt x="617" y="2285"/>
                </a:lnTo>
                <a:lnTo>
                  <a:pt x="613" y="2295"/>
                </a:lnTo>
                <a:lnTo>
                  <a:pt x="606" y="2301"/>
                </a:lnTo>
                <a:lnTo>
                  <a:pt x="602" y="2310"/>
                </a:lnTo>
                <a:lnTo>
                  <a:pt x="596" y="2317"/>
                </a:lnTo>
                <a:lnTo>
                  <a:pt x="590" y="2326"/>
                </a:lnTo>
                <a:lnTo>
                  <a:pt x="586" y="2333"/>
                </a:lnTo>
                <a:lnTo>
                  <a:pt x="578" y="2338"/>
                </a:lnTo>
                <a:lnTo>
                  <a:pt x="569" y="2340"/>
                </a:lnTo>
                <a:lnTo>
                  <a:pt x="562" y="2338"/>
                </a:lnTo>
                <a:lnTo>
                  <a:pt x="556" y="2332"/>
                </a:lnTo>
                <a:lnTo>
                  <a:pt x="555" y="2325"/>
                </a:lnTo>
                <a:lnTo>
                  <a:pt x="552" y="2320"/>
                </a:lnTo>
                <a:lnTo>
                  <a:pt x="549" y="2325"/>
                </a:lnTo>
                <a:lnTo>
                  <a:pt x="545" y="2326"/>
                </a:lnTo>
                <a:lnTo>
                  <a:pt x="542" y="2321"/>
                </a:lnTo>
                <a:lnTo>
                  <a:pt x="536" y="2326"/>
                </a:lnTo>
                <a:lnTo>
                  <a:pt x="528" y="2323"/>
                </a:lnTo>
                <a:lnTo>
                  <a:pt x="521" y="2317"/>
                </a:lnTo>
                <a:lnTo>
                  <a:pt x="515" y="2310"/>
                </a:lnTo>
                <a:lnTo>
                  <a:pt x="511" y="2308"/>
                </a:lnTo>
                <a:lnTo>
                  <a:pt x="508" y="2298"/>
                </a:lnTo>
                <a:lnTo>
                  <a:pt x="501" y="2298"/>
                </a:lnTo>
                <a:lnTo>
                  <a:pt x="494" y="2288"/>
                </a:lnTo>
                <a:lnTo>
                  <a:pt x="488" y="2285"/>
                </a:lnTo>
                <a:lnTo>
                  <a:pt x="477" y="2282"/>
                </a:lnTo>
                <a:lnTo>
                  <a:pt x="465" y="2275"/>
                </a:lnTo>
                <a:lnTo>
                  <a:pt x="458" y="2281"/>
                </a:lnTo>
                <a:lnTo>
                  <a:pt x="457" y="2290"/>
                </a:lnTo>
                <a:lnTo>
                  <a:pt x="444" y="2293"/>
                </a:lnTo>
                <a:lnTo>
                  <a:pt x="443" y="2302"/>
                </a:lnTo>
                <a:lnTo>
                  <a:pt x="436" y="2308"/>
                </a:lnTo>
                <a:lnTo>
                  <a:pt x="430" y="2313"/>
                </a:lnTo>
                <a:lnTo>
                  <a:pt x="426" y="2305"/>
                </a:lnTo>
                <a:lnTo>
                  <a:pt x="417" y="2298"/>
                </a:lnTo>
                <a:lnTo>
                  <a:pt x="411" y="2293"/>
                </a:lnTo>
                <a:lnTo>
                  <a:pt x="416" y="2286"/>
                </a:lnTo>
                <a:lnTo>
                  <a:pt x="424" y="2276"/>
                </a:lnTo>
                <a:lnTo>
                  <a:pt x="420" y="2271"/>
                </a:lnTo>
                <a:lnTo>
                  <a:pt x="411" y="2267"/>
                </a:lnTo>
                <a:lnTo>
                  <a:pt x="400" y="2257"/>
                </a:lnTo>
                <a:lnTo>
                  <a:pt x="389" y="2253"/>
                </a:lnTo>
                <a:lnTo>
                  <a:pt x="390" y="2247"/>
                </a:lnTo>
                <a:lnTo>
                  <a:pt x="389" y="2241"/>
                </a:lnTo>
                <a:lnTo>
                  <a:pt x="383" y="2237"/>
                </a:lnTo>
                <a:lnTo>
                  <a:pt x="377" y="2228"/>
                </a:lnTo>
                <a:lnTo>
                  <a:pt x="380" y="2221"/>
                </a:lnTo>
                <a:lnTo>
                  <a:pt x="384" y="2216"/>
                </a:lnTo>
                <a:lnTo>
                  <a:pt x="386" y="2200"/>
                </a:lnTo>
                <a:lnTo>
                  <a:pt x="392" y="2190"/>
                </a:lnTo>
                <a:lnTo>
                  <a:pt x="389" y="2176"/>
                </a:lnTo>
                <a:lnTo>
                  <a:pt x="384" y="2165"/>
                </a:lnTo>
                <a:lnTo>
                  <a:pt x="379" y="2153"/>
                </a:lnTo>
                <a:lnTo>
                  <a:pt x="377" y="2141"/>
                </a:lnTo>
                <a:lnTo>
                  <a:pt x="373" y="2128"/>
                </a:lnTo>
                <a:lnTo>
                  <a:pt x="366" y="2123"/>
                </a:lnTo>
                <a:lnTo>
                  <a:pt x="356" y="2122"/>
                </a:lnTo>
                <a:lnTo>
                  <a:pt x="362" y="2116"/>
                </a:lnTo>
                <a:lnTo>
                  <a:pt x="367" y="2110"/>
                </a:lnTo>
                <a:lnTo>
                  <a:pt x="376" y="2101"/>
                </a:lnTo>
                <a:lnTo>
                  <a:pt x="387" y="2094"/>
                </a:lnTo>
                <a:lnTo>
                  <a:pt x="400" y="2085"/>
                </a:lnTo>
                <a:lnTo>
                  <a:pt x="409" y="2081"/>
                </a:lnTo>
                <a:lnTo>
                  <a:pt x="413" y="2079"/>
                </a:lnTo>
                <a:lnTo>
                  <a:pt x="416" y="2076"/>
                </a:lnTo>
                <a:lnTo>
                  <a:pt x="420" y="2062"/>
                </a:lnTo>
                <a:lnTo>
                  <a:pt x="420" y="2055"/>
                </a:lnTo>
                <a:lnTo>
                  <a:pt x="421" y="2052"/>
                </a:lnTo>
                <a:lnTo>
                  <a:pt x="420" y="2047"/>
                </a:lnTo>
                <a:lnTo>
                  <a:pt x="416" y="2042"/>
                </a:lnTo>
                <a:lnTo>
                  <a:pt x="411" y="2037"/>
                </a:lnTo>
                <a:lnTo>
                  <a:pt x="406" y="2030"/>
                </a:lnTo>
                <a:lnTo>
                  <a:pt x="404" y="2020"/>
                </a:lnTo>
                <a:lnTo>
                  <a:pt x="409" y="2009"/>
                </a:lnTo>
                <a:lnTo>
                  <a:pt x="416" y="2000"/>
                </a:lnTo>
                <a:lnTo>
                  <a:pt x="429" y="1995"/>
                </a:lnTo>
                <a:lnTo>
                  <a:pt x="429" y="1991"/>
                </a:lnTo>
                <a:lnTo>
                  <a:pt x="424" y="1987"/>
                </a:lnTo>
                <a:lnTo>
                  <a:pt x="421" y="1982"/>
                </a:lnTo>
                <a:lnTo>
                  <a:pt x="414" y="1981"/>
                </a:lnTo>
                <a:lnTo>
                  <a:pt x="410" y="1977"/>
                </a:lnTo>
                <a:lnTo>
                  <a:pt x="417" y="1971"/>
                </a:lnTo>
                <a:lnTo>
                  <a:pt x="417" y="1966"/>
                </a:lnTo>
                <a:lnTo>
                  <a:pt x="411" y="1961"/>
                </a:lnTo>
                <a:lnTo>
                  <a:pt x="409" y="1960"/>
                </a:lnTo>
                <a:lnTo>
                  <a:pt x="407" y="1955"/>
                </a:lnTo>
                <a:lnTo>
                  <a:pt x="413" y="1951"/>
                </a:lnTo>
                <a:lnTo>
                  <a:pt x="420" y="1944"/>
                </a:lnTo>
                <a:lnTo>
                  <a:pt x="421" y="1935"/>
                </a:lnTo>
                <a:lnTo>
                  <a:pt x="427" y="1929"/>
                </a:lnTo>
                <a:lnTo>
                  <a:pt x="431" y="1930"/>
                </a:lnTo>
                <a:lnTo>
                  <a:pt x="443" y="1924"/>
                </a:lnTo>
                <a:lnTo>
                  <a:pt x="448" y="1921"/>
                </a:lnTo>
                <a:lnTo>
                  <a:pt x="446" y="1914"/>
                </a:lnTo>
                <a:lnTo>
                  <a:pt x="444" y="1905"/>
                </a:lnTo>
                <a:lnTo>
                  <a:pt x="451" y="1896"/>
                </a:lnTo>
                <a:lnTo>
                  <a:pt x="458" y="1892"/>
                </a:lnTo>
                <a:lnTo>
                  <a:pt x="463" y="1887"/>
                </a:lnTo>
                <a:lnTo>
                  <a:pt x="460" y="1887"/>
                </a:lnTo>
                <a:lnTo>
                  <a:pt x="467" y="1882"/>
                </a:lnTo>
                <a:lnTo>
                  <a:pt x="473" y="1882"/>
                </a:lnTo>
                <a:lnTo>
                  <a:pt x="480" y="1881"/>
                </a:lnTo>
                <a:lnTo>
                  <a:pt x="488" y="1881"/>
                </a:lnTo>
                <a:lnTo>
                  <a:pt x="491" y="1882"/>
                </a:lnTo>
                <a:lnTo>
                  <a:pt x="498" y="1884"/>
                </a:lnTo>
                <a:lnTo>
                  <a:pt x="508" y="1880"/>
                </a:lnTo>
                <a:lnTo>
                  <a:pt x="517" y="1882"/>
                </a:lnTo>
                <a:lnTo>
                  <a:pt x="518" y="1882"/>
                </a:lnTo>
                <a:lnTo>
                  <a:pt x="527" y="1880"/>
                </a:lnTo>
                <a:lnTo>
                  <a:pt x="538" y="1874"/>
                </a:lnTo>
                <a:lnTo>
                  <a:pt x="545" y="1870"/>
                </a:lnTo>
                <a:lnTo>
                  <a:pt x="556" y="1867"/>
                </a:lnTo>
                <a:lnTo>
                  <a:pt x="565" y="1865"/>
                </a:lnTo>
                <a:lnTo>
                  <a:pt x="572" y="1859"/>
                </a:lnTo>
                <a:lnTo>
                  <a:pt x="573" y="1851"/>
                </a:lnTo>
                <a:lnTo>
                  <a:pt x="575" y="1842"/>
                </a:lnTo>
                <a:lnTo>
                  <a:pt x="568" y="1836"/>
                </a:lnTo>
                <a:lnTo>
                  <a:pt x="565" y="1830"/>
                </a:lnTo>
                <a:lnTo>
                  <a:pt x="566" y="1824"/>
                </a:lnTo>
                <a:lnTo>
                  <a:pt x="568" y="1815"/>
                </a:lnTo>
                <a:lnTo>
                  <a:pt x="573" y="1813"/>
                </a:lnTo>
                <a:lnTo>
                  <a:pt x="581" y="1809"/>
                </a:lnTo>
                <a:lnTo>
                  <a:pt x="576" y="1805"/>
                </a:lnTo>
                <a:lnTo>
                  <a:pt x="581" y="1803"/>
                </a:lnTo>
                <a:lnTo>
                  <a:pt x="586" y="1804"/>
                </a:lnTo>
                <a:lnTo>
                  <a:pt x="590" y="1808"/>
                </a:lnTo>
                <a:lnTo>
                  <a:pt x="595" y="1805"/>
                </a:lnTo>
                <a:lnTo>
                  <a:pt x="595" y="1799"/>
                </a:lnTo>
                <a:lnTo>
                  <a:pt x="592" y="1794"/>
                </a:lnTo>
                <a:lnTo>
                  <a:pt x="595" y="1788"/>
                </a:lnTo>
                <a:lnTo>
                  <a:pt x="599" y="1786"/>
                </a:lnTo>
                <a:lnTo>
                  <a:pt x="608" y="1769"/>
                </a:lnTo>
                <a:lnTo>
                  <a:pt x="612" y="1766"/>
                </a:lnTo>
                <a:lnTo>
                  <a:pt x="613" y="1764"/>
                </a:lnTo>
                <a:lnTo>
                  <a:pt x="617" y="1755"/>
                </a:lnTo>
                <a:lnTo>
                  <a:pt x="617" y="1749"/>
                </a:lnTo>
                <a:lnTo>
                  <a:pt x="619" y="1741"/>
                </a:lnTo>
                <a:lnTo>
                  <a:pt x="623" y="1735"/>
                </a:lnTo>
                <a:lnTo>
                  <a:pt x="630" y="1729"/>
                </a:lnTo>
                <a:lnTo>
                  <a:pt x="639" y="1725"/>
                </a:lnTo>
                <a:lnTo>
                  <a:pt x="642" y="1721"/>
                </a:lnTo>
                <a:lnTo>
                  <a:pt x="642" y="1720"/>
                </a:lnTo>
                <a:lnTo>
                  <a:pt x="639" y="1719"/>
                </a:lnTo>
                <a:lnTo>
                  <a:pt x="635" y="1715"/>
                </a:lnTo>
                <a:lnTo>
                  <a:pt x="625" y="1704"/>
                </a:lnTo>
                <a:lnTo>
                  <a:pt x="627" y="1699"/>
                </a:lnTo>
                <a:lnTo>
                  <a:pt x="632" y="1698"/>
                </a:lnTo>
                <a:lnTo>
                  <a:pt x="639" y="1695"/>
                </a:lnTo>
                <a:lnTo>
                  <a:pt x="640" y="1693"/>
                </a:lnTo>
                <a:lnTo>
                  <a:pt x="636" y="1688"/>
                </a:lnTo>
                <a:lnTo>
                  <a:pt x="640" y="1685"/>
                </a:lnTo>
                <a:lnTo>
                  <a:pt x="647" y="1681"/>
                </a:lnTo>
                <a:lnTo>
                  <a:pt x="647" y="1676"/>
                </a:lnTo>
                <a:lnTo>
                  <a:pt x="643" y="1675"/>
                </a:lnTo>
                <a:lnTo>
                  <a:pt x="637" y="1671"/>
                </a:lnTo>
                <a:lnTo>
                  <a:pt x="646" y="1669"/>
                </a:lnTo>
                <a:lnTo>
                  <a:pt x="654" y="1670"/>
                </a:lnTo>
                <a:lnTo>
                  <a:pt x="663" y="1670"/>
                </a:lnTo>
                <a:lnTo>
                  <a:pt x="670" y="1665"/>
                </a:lnTo>
                <a:lnTo>
                  <a:pt x="653" y="1663"/>
                </a:lnTo>
                <a:lnTo>
                  <a:pt x="659" y="1660"/>
                </a:lnTo>
                <a:lnTo>
                  <a:pt x="671" y="1655"/>
                </a:lnTo>
                <a:lnTo>
                  <a:pt x="671" y="1641"/>
                </a:lnTo>
                <a:lnTo>
                  <a:pt x="680" y="1641"/>
                </a:lnTo>
                <a:lnTo>
                  <a:pt x="683" y="1638"/>
                </a:lnTo>
                <a:lnTo>
                  <a:pt x="680" y="1633"/>
                </a:lnTo>
                <a:lnTo>
                  <a:pt x="676" y="1631"/>
                </a:lnTo>
                <a:lnTo>
                  <a:pt x="669" y="1628"/>
                </a:lnTo>
                <a:lnTo>
                  <a:pt x="670" y="1618"/>
                </a:lnTo>
                <a:lnTo>
                  <a:pt x="676" y="1608"/>
                </a:lnTo>
                <a:lnTo>
                  <a:pt x="671" y="1599"/>
                </a:lnTo>
                <a:lnTo>
                  <a:pt x="662" y="1604"/>
                </a:lnTo>
                <a:lnTo>
                  <a:pt x="663" y="1598"/>
                </a:lnTo>
                <a:lnTo>
                  <a:pt x="666" y="1588"/>
                </a:lnTo>
                <a:lnTo>
                  <a:pt x="660" y="1581"/>
                </a:lnTo>
                <a:lnTo>
                  <a:pt x="653" y="1580"/>
                </a:lnTo>
                <a:lnTo>
                  <a:pt x="646" y="1570"/>
                </a:lnTo>
                <a:lnTo>
                  <a:pt x="635" y="1561"/>
                </a:lnTo>
                <a:lnTo>
                  <a:pt x="635" y="1555"/>
                </a:lnTo>
                <a:lnTo>
                  <a:pt x="636" y="1548"/>
                </a:lnTo>
                <a:lnTo>
                  <a:pt x="636" y="1538"/>
                </a:lnTo>
                <a:lnTo>
                  <a:pt x="633" y="1529"/>
                </a:lnTo>
                <a:lnTo>
                  <a:pt x="627" y="1529"/>
                </a:lnTo>
                <a:lnTo>
                  <a:pt x="617" y="1532"/>
                </a:lnTo>
                <a:lnTo>
                  <a:pt x="616" y="1527"/>
                </a:lnTo>
                <a:lnTo>
                  <a:pt x="615" y="1519"/>
                </a:lnTo>
                <a:lnTo>
                  <a:pt x="603" y="1522"/>
                </a:lnTo>
                <a:lnTo>
                  <a:pt x="592" y="1524"/>
                </a:lnTo>
                <a:lnTo>
                  <a:pt x="583" y="1515"/>
                </a:lnTo>
                <a:lnTo>
                  <a:pt x="582" y="1512"/>
                </a:lnTo>
                <a:lnTo>
                  <a:pt x="572" y="1503"/>
                </a:lnTo>
                <a:lnTo>
                  <a:pt x="569" y="1498"/>
                </a:lnTo>
                <a:lnTo>
                  <a:pt x="561" y="1499"/>
                </a:lnTo>
                <a:lnTo>
                  <a:pt x="555" y="1494"/>
                </a:lnTo>
                <a:lnTo>
                  <a:pt x="548" y="1490"/>
                </a:lnTo>
                <a:lnTo>
                  <a:pt x="539" y="1492"/>
                </a:lnTo>
                <a:lnTo>
                  <a:pt x="534" y="1493"/>
                </a:lnTo>
                <a:lnTo>
                  <a:pt x="524" y="1494"/>
                </a:lnTo>
                <a:lnTo>
                  <a:pt x="514" y="1499"/>
                </a:lnTo>
                <a:lnTo>
                  <a:pt x="504" y="1502"/>
                </a:lnTo>
                <a:lnTo>
                  <a:pt x="495" y="1505"/>
                </a:lnTo>
                <a:lnTo>
                  <a:pt x="490" y="1504"/>
                </a:lnTo>
                <a:lnTo>
                  <a:pt x="483" y="1498"/>
                </a:lnTo>
                <a:lnTo>
                  <a:pt x="474" y="1494"/>
                </a:lnTo>
                <a:lnTo>
                  <a:pt x="463" y="1490"/>
                </a:lnTo>
                <a:lnTo>
                  <a:pt x="453" y="1488"/>
                </a:lnTo>
                <a:lnTo>
                  <a:pt x="444" y="1483"/>
                </a:lnTo>
                <a:lnTo>
                  <a:pt x="434" y="1482"/>
                </a:lnTo>
                <a:lnTo>
                  <a:pt x="424" y="1475"/>
                </a:lnTo>
                <a:lnTo>
                  <a:pt x="417" y="1470"/>
                </a:lnTo>
                <a:lnTo>
                  <a:pt x="404" y="1470"/>
                </a:lnTo>
                <a:lnTo>
                  <a:pt x="393" y="1479"/>
                </a:lnTo>
                <a:lnTo>
                  <a:pt x="380" y="1479"/>
                </a:lnTo>
                <a:lnTo>
                  <a:pt x="373" y="1468"/>
                </a:lnTo>
                <a:lnTo>
                  <a:pt x="367" y="1462"/>
                </a:lnTo>
                <a:lnTo>
                  <a:pt x="367" y="1457"/>
                </a:lnTo>
                <a:lnTo>
                  <a:pt x="375" y="1457"/>
                </a:lnTo>
                <a:lnTo>
                  <a:pt x="383" y="1450"/>
                </a:lnTo>
                <a:lnTo>
                  <a:pt x="390" y="1444"/>
                </a:lnTo>
                <a:lnTo>
                  <a:pt x="389" y="1438"/>
                </a:lnTo>
                <a:lnTo>
                  <a:pt x="383" y="1437"/>
                </a:lnTo>
                <a:lnTo>
                  <a:pt x="373" y="1435"/>
                </a:lnTo>
                <a:lnTo>
                  <a:pt x="367" y="1434"/>
                </a:lnTo>
                <a:lnTo>
                  <a:pt x="356" y="1433"/>
                </a:lnTo>
                <a:lnTo>
                  <a:pt x="349" y="1432"/>
                </a:lnTo>
                <a:lnTo>
                  <a:pt x="343" y="1435"/>
                </a:lnTo>
                <a:lnTo>
                  <a:pt x="339" y="1439"/>
                </a:lnTo>
                <a:lnTo>
                  <a:pt x="342" y="1445"/>
                </a:lnTo>
                <a:lnTo>
                  <a:pt x="335" y="1449"/>
                </a:lnTo>
                <a:lnTo>
                  <a:pt x="328" y="1447"/>
                </a:lnTo>
                <a:lnTo>
                  <a:pt x="319" y="1448"/>
                </a:lnTo>
                <a:lnTo>
                  <a:pt x="319" y="1454"/>
                </a:lnTo>
                <a:lnTo>
                  <a:pt x="316" y="1463"/>
                </a:lnTo>
                <a:lnTo>
                  <a:pt x="311" y="1467"/>
                </a:lnTo>
                <a:lnTo>
                  <a:pt x="308" y="1458"/>
                </a:lnTo>
                <a:lnTo>
                  <a:pt x="308" y="1452"/>
                </a:lnTo>
                <a:lnTo>
                  <a:pt x="302" y="1447"/>
                </a:lnTo>
                <a:lnTo>
                  <a:pt x="294" y="1449"/>
                </a:lnTo>
                <a:lnTo>
                  <a:pt x="285" y="1452"/>
                </a:lnTo>
                <a:lnTo>
                  <a:pt x="278" y="1450"/>
                </a:lnTo>
                <a:lnTo>
                  <a:pt x="277" y="1445"/>
                </a:lnTo>
                <a:lnTo>
                  <a:pt x="265" y="1443"/>
                </a:lnTo>
                <a:lnTo>
                  <a:pt x="255" y="1442"/>
                </a:lnTo>
                <a:lnTo>
                  <a:pt x="237" y="1442"/>
                </a:lnTo>
                <a:lnTo>
                  <a:pt x="227" y="1443"/>
                </a:lnTo>
                <a:lnTo>
                  <a:pt x="215" y="1442"/>
                </a:lnTo>
                <a:lnTo>
                  <a:pt x="214" y="1443"/>
                </a:lnTo>
                <a:lnTo>
                  <a:pt x="207" y="1447"/>
                </a:lnTo>
                <a:lnTo>
                  <a:pt x="207" y="1450"/>
                </a:lnTo>
                <a:lnTo>
                  <a:pt x="203" y="1455"/>
                </a:lnTo>
                <a:lnTo>
                  <a:pt x="193" y="1458"/>
                </a:lnTo>
                <a:lnTo>
                  <a:pt x="184" y="1464"/>
                </a:lnTo>
                <a:lnTo>
                  <a:pt x="173" y="1469"/>
                </a:lnTo>
                <a:lnTo>
                  <a:pt x="159" y="1474"/>
                </a:lnTo>
                <a:lnTo>
                  <a:pt x="147" y="1478"/>
                </a:lnTo>
                <a:lnTo>
                  <a:pt x="140" y="1479"/>
                </a:lnTo>
                <a:lnTo>
                  <a:pt x="134" y="1475"/>
                </a:lnTo>
                <a:lnTo>
                  <a:pt x="132" y="1472"/>
                </a:lnTo>
                <a:lnTo>
                  <a:pt x="129" y="1480"/>
                </a:lnTo>
                <a:lnTo>
                  <a:pt x="127" y="1495"/>
                </a:lnTo>
                <a:lnTo>
                  <a:pt x="120" y="1502"/>
                </a:lnTo>
                <a:lnTo>
                  <a:pt x="115" y="1505"/>
                </a:lnTo>
                <a:lnTo>
                  <a:pt x="115" y="1502"/>
                </a:lnTo>
                <a:lnTo>
                  <a:pt x="117" y="1495"/>
                </a:lnTo>
                <a:lnTo>
                  <a:pt x="113" y="1493"/>
                </a:lnTo>
                <a:lnTo>
                  <a:pt x="107" y="1495"/>
                </a:lnTo>
                <a:lnTo>
                  <a:pt x="106" y="1489"/>
                </a:lnTo>
                <a:lnTo>
                  <a:pt x="109" y="1483"/>
                </a:lnTo>
                <a:lnTo>
                  <a:pt x="105" y="1475"/>
                </a:lnTo>
                <a:lnTo>
                  <a:pt x="106" y="1467"/>
                </a:lnTo>
                <a:lnTo>
                  <a:pt x="116" y="1459"/>
                </a:lnTo>
                <a:lnTo>
                  <a:pt x="127" y="1453"/>
                </a:lnTo>
                <a:lnTo>
                  <a:pt x="146" y="1445"/>
                </a:lnTo>
                <a:lnTo>
                  <a:pt x="161" y="1439"/>
                </a:lnTo>
                <a:lnTo>
                  <a:pt x="179" y="1433"/>
                </a:lnTo>
                <a:lnTo>
                  <a:pt x="196" y="1427"/>
                </a:lnTo>
                <a:lnTo>
                  <a:pt x="208" y="1425"/>
                </a:lnTo>
                <a:lnTo>
                  <a:pt x="217" y="1423"/>
                </a:lnTo>
                <a:lnTo>
                  <a:pt x="214" y="1418"/>
                </a:lnTo>
                <a:lnTo>
                  <a:pt x="207" y="1414"/>
                </a:lnTo>
                <a:lnTo>
                  <a:pt x="200" y="1420"/>
                </a:lnTo>
                <a:lnTo>
                  <a:pt x="198" y="1415"/>
                </a:lnTo>
                <a:lnTo>
                  <a:pt x="193" y="1410"/>
                </a:lnTo>
                <a:lnTo>
                  <a:pt x="184" y="1409"/>
                </a:lnTo>
                <a:lnTo>
                  <a:pt x="181" y="1413"/>
                </a:lnTo>
                <a:lnTo>
                  <a:pt x="173" y="1414"/>
                </a:lnTo>
                <a:lnTo>
                  <a:pt x="161" y="1414"/>
                </a:lnTo>
                <a:lnTo>
                  <a:pt x="149" y="1415"/>
                </a:lnTo>
                <a:lnTo>
                  <a:pt x="150" y="1407"/>
                </a:lnTo>
                <a:lnTo>
                  <a:pt x="149" y="1399"/>
                </a:lnTo>
                <a:lnTo>
                  <a:pt x="139" y="1400"/>
                </a:lnTo>
                <a:lnTo>
                  <a:pt x="130" y="1402"/>
                </a:lnTo>
                <a:lnTo>
                  <a:pt x="133" y="1395"/>
                </a:lnTo>
                <a:lnTo>
                  <a:pt x="129" y="1390"/>
                </a:lnTo>
                <a:lnTo>
                  <a:pt x="149" y="1387"/>
                </a:lnTo>
                <a:lnTo>
                  <a:pt x="159" y="1384"/>
                </a:lnTo>
                <a:lnTo>
                  <a:pt x="166" y="1382"/>
                </a:lnTo>
                <a:lnTo>
                  <a:pt x="161" y="1379"/>
                </a:lnTo>
                <a:lnTo>
                  <a:pt x="164" y="1370"/>
                </a:lnTo>
                <a:lnTo>
                  <a:pt x="176" y="1368"/>
                </a:lnTo>
                <a:lnTo>
                  <a:pt x="186" y="1360"/>
                </a:lnTo>
                <a:lnTo>
                  <a:pt x="176" y="1358"/>
                </a:lnTo>
                <a:lnTo>
                  <a:pt x="176" y="1349"/>
                </a:lnTo>
                <a:lnTo>
                  <a:pt x="171" y="1340"/>
                </a:lnTo>
                <a:lnTo>
                  <a:pt x="166" y="1340"/>
                </a:lnTo>
                <a:lnTo>
                  <a:pt x="163" y="1329"/>
                </a:lnTo>
                <a:lnTo>
                  <a:pt x="160" y="1325"/>
                </a:lnTo>
                <a:lnTo>
                  <a:pt x="167" y="1318"/>
                </a:lnTo>
                <a:lnTo>
                  <a:pt x="163" y="1313"/>
                </a:lnTo>
                <a:lnTo>
                  <a:pt x="152" y="1317"/>
                </a:lnTo>
                <a:lnTo>
                  <a:pt x="147" y="1313"/>
                </a:lnTo>
                <a:lnTo>
                  <a:pt x="136" y="1308"/>
                </a:lnTo>
                <a:lnTo>
                  <a:pt x="127" y="1300"/>
                </a:lnTo>
                <a:lnTo>
                  <a:pt x="120" y="1297"/>
                </a:lnTo>
                <a:lnTo>
                  <a:pt x="113" y="1300"/>
                </a:lnTo>
                <a:lnTo>
                  <a:pt x="109" y="1297"/>
                </a:lnTo>
                <a:lnTo>
                  <a:pt x="102" y="1290"/>
                </a:lnTo>
                <a:lnTo>
                  <a:pt x="100" y="1284"/>
                </a:lnTo>
                <a:lnTo>
                  <a:pt x="99" y="1278"/>
                </a:lnTo>
                <a:lnTo>
                  <a:pt x="93" y="1271"/>
                </a:lnTo>
                <a:lnTo>
                  <a:pt x="89" y="1263"/>
                </a:lnTo>
                <a:lnTo>
                  <a:pt x="79" y="1256"/>
                </a:lnTo>
                <a:lnTo>
                  <a:pt x="71" y="1248"/>
                </a:lnTo>
                <a:lnTo>
                  <a:pt x="72" y="1241"/>
                </a:lnTo>
                <a:lnTo>
                  <a:pt x="75" y="1232"/>
                </a:lnTo>
                <a:lnTo>
                  <a:pt x="63" y="1228"/>
                </a:lnTo>
                <a:lnTo>
                  <a:pt x="68" y="1221"/>
                </a:lnTo>
                <a:lnTo>
                  <a:pt x="72" y="1213"/>
                </a:lnTo>
                <a:lnTo>
                  <a:pt x="68" y="1201"/>
                </a:lnTo>
                <a:lnTo>
                  <a:pt x="65" y="1194"/>
                </a:lnTo>
                <a:lnTo>
                  <a:pt x="54" y="1196"/>
                </a:lnTo>
                <a:lnTo>
                  <a:pt x="54" y="1189"/>
                </a:lnTo>
                <a:lnTo>
                  <a:pt x="61" y="1183"/>
                </a:lnTo>
                <a:lnTo>
                  <a:pt x="58" y="1177"/>
                </a:lnTo>
                <a:lnTo>
                  <a:pt x="52" y="1166"/>
                </a:lnTo>
                <a:lnTo>
                  <a:pt x="55" y="1167"/>
                </a:lnTo>
                <a:lnTo>
                  <a:pt x="61" y="1161"/>
                </a:lnTo>
                <a:lnTo>
                  <a:pt x="66" y="1156"/>
                </a:lnTo>
                <a:lnTo>
                  <a:pt x="72" y="1152"/>
                </a:lnTo>
                <a:lnTo>
                  <a:pt x="78" y="1149"/>
                </a:lnTo>
                <a:lnTo>
                  <a:pt x="79" y="1147"/>
                </a:lnTo>
                <a:lnTo>
                  <a:pt x="82" y="1144"/>
                </a:lnTo>
                <a:lnTo>
                  <a:pt x="89" y="1143"/>
                </a:lnTo>
                <a:lnTo>
                  <a:pt x="99" y="1142"/>
                </a:lnTo>
                <a:lnTo>
                  <a:pt x="105" y="1138"/>
                </a:lnTo>
                <a:lnTo>
                  <a:pt x="109" y="1133"/>
                </a:lnTo>
                <a:lnTo>
                  <a:pt x="116" y="1134"/>
                </a:lnTo>
                <a:lnTo>
                  <a:pt x="123" y="1138"/>
                </a:lnTo>
                <a:lnTo>
                  <a:pt x="129" y="1136"/>
                </a:lnTo>
                <a:lnTo>
                  <a:pt x="130" y="1131"/>
                </a:lnTo>
                <a:lnTo>
                  <a:pt x="130" y="1121"/>
                </a:lnTo>
                <a:lnTo>
                  <a:pt x="134" y="1121"/>
                </a:lnTo>
                <a:lnTo>
                  <a:pt x="140" y="1122"/>
                </a:lnTo>
                <a:lnTo>
                  <a:pt x="144" y="1119"/>
                </a:lnTo>
                <a:lnTo>
                  <a:pt x="142" y="1114"/>
                </a:lnTo>
                <a:lnTo>
                  <a:pt x="146" y="1114"/>
                </a:lnTo>
                <a:lnTo>
                  <a:pt x="149" y="1113"/>
                </a:lnTo>
                <a:lnTo>
                  <a:pt x="149" y="1109"/>
                </a:lnTo>
                <a:lnTo>
                  <a:pt x="147" y="1106"/>
                </a:lnTo>
                <a:lnTo>
                  <a:pt x="144" y="1101"/>
                </a:lnTo>
                <a:lnTo>
                  <a:pt x="142" y="1094"/>
                </a:lnTo>
                <a:lnTo>
                  <a:pt x="140" y="1089"/>
                </a:lnTo>
                <a:lnTo>
                  <a:pt x="139" y="1084"/>
                </a:lnTo>
                <a:lnTo>
                  <a:pt x="137" y="1081"/>
                </a:lnTo>
                <a:lnTo>
                  <a:pt x="134" y="1074"/>
                </a:lnTo>
                <a:lnTo>
                  <a:pt x="136" y="1071"/>
                </a:lnTo>
                <a:lnTo>
                  <a:pt x="136" y="1071"/>
                </a:lnTo>
                <a:lnTo>
                  <a:pt x="137" y="1069"/>
                </a:lnTo>
                <a:lnTo>
                  <a:pt x="140" y="1064"/>
                </a:lnTo>
                <a:lnTo>
                  <a:pt x="140" y="1061"/>
                </a:lnTo>
                <a:lnTo>
                  <a:pt x="142" y="1057"/>
                </a:lnTo>
                <a:lnTo>
                  <a:pt x="142" y="1051"/>
                </a:lnTo>
                <a:lnTo>
                  <a:pt x="147" y="1047"/>
                </a:lnTo>
                <a:lnTo>
                  <a:pt x="152" y="1044"/>
                </a:lnTo>
                <a:lnTo>
                  <a:pt x="153" y="1039"/>
                </a:lnTo>
                <a:lnTo>
                  <a:pt x="150" y="1039"/>
                </a:lnTo>
                <a:lnTo>
                  <a:pt x="146" y="1034"/>
                </a:lnTo>
                <a:lnTo>
                  <a:pt x="150" y="1028"/>
                </a:lnTo>
                <a:lnTo>
                  <a:pt x="153" y="1021"/>
                </a:lnTo>
                <a:lnTo>
                  <a:pt x="146" y="1019"/>
                </a:lnTo>
                <a:lnTo>
                  <a:pt x="140" y="1018"/>
                </a:lnTo>
                <a:lnTo>
                  <a:pt x="139" y="1014"/>
                </a:lnTo>
                <a:lnTo>
                  <a:pt x="139" y="998"/>
                </a:lnTo>
                <a:lnTo>
                  <a:pt x="136" y="996"/>
                </a:lnTo>
                <a:lnTo>
                  <a:pt x="137" y="995"/>
                </a:lnTo>
                <a:lnTo>
                  <a:pt x="142" y="992"/>
                </a:lnTo>
                <a:lnTo>
                  <a:pt x="142" y="988"/>
                </a:lnTo>
                <a:lnTo>
                  <a:pt x="140" y="983"/>
                </a:lnTo>
                <a:lnTo>
                  <a:pt x="142" y="978"/>
                </a:lnTo>
                <a:lnTo>
                  <a:pt x="143" y="975"/>
                </a:lnTo>
                <a:lnTo>
                  <a:pt x="140" y="973"/>
                </a:lnTo>
                <a:lnTo>
                  <a:pt x="137" y="967"/>
                </a:lnTo>
                <a:lnTo>
                  <a:pt x="130" y="966"/>
                </a:lnTo>
                <a:lnTo>
                  <a:pt x="123" y="966"/>
                </a:lnTo>
                <a:lnTo>
                  <a:pt x="122" y="960"/>
                </a:lnTo>
                <a:lnTo>
                  <a:pt x="117" y="956"/>
                </a:lnTo>
                <a:lnTo>
                  <a:pt x="110" y="953"/>
                </a:lnTo>
                <a:lnTo>
                  <a:pt x="106" y="953"/>
                </a:lnTo>
                <a:lnTo>
                  <a:pt x="103" y="951"/>
                </a:lnTo>
                <a:lnTo>
                  <a:pt x="98" y="943"/>
                </a:lnTo>
                <a:lnTo>
                  <a:pt x="92" y="935"/>
                </a:lnTo>
                <a:lnTo>
                  <a:pt x="89" y="928"/>
                </a:lnTo>
                <a:lnTo>
                  <a:pt x="86" y="923"/>
                </a:lnTo>
                <a:lnTo>
                  <a:pt x="83" y="918"/>
                </a:lnTo>
                <a:lnTo>
                  <a:pt x="78" y="915"/>
                </a:lnTo>
                <a:lnTo>
                  <a:pt x="81" y="911"/>
                </a:lnTo>
                <a:lnTo>
                  <a:pt x="85" y="907"/>
                </a:lnTo>
                <a:lnTo>
                  <a:pt x="88" y="903"/>
                </a:lnTo>
                <a:lnTo>
                  <a:pt x="86" y="897"/>
                </a:lnTo>
                <a:lnTo>
                  <a:pt x="83" y="890"/>
                </a:lnTo>
                <a:lnTo>
                  <a:pt x="85" y="885"/>
                </a:lnTo>
                <a:lnTo>
                  <a:pt x="86" y="877"/>
                </a:lnTo>
                <a:lnTo>
                  <a:pt x="85" y="870"/>
                </a:lnTo>
                <a:lnTo>
                  <a:pt x="78" y="870"/>
                </a:lnTo>
                <a:lnTo>
                  <a:pt x="73" y="866"/>
                </a:lnTo>
                <a:lnTo>
                  <a:pt x="68" y="863"/>
                </a:lnTo>
                <a:lnTo>
                  <a:pt x="65" y="861"/>
                </a:lnTo>
                <a:lnTo>
                  <a:pt x="62" y="855"/>
                </a:lnTo>
                <a:lnTo>
                  <a:pt x="61" y="852"/>
                </a:lnTo>
                <a:lnTo>
                  <a:pt x="56" y="852"/>
                </a:lnTo>
                <a:lnTo>
                  <a:pt x="52" y="851"/>
                </a:lnTo>
                <a:lnTo>
                  <a:pt x="55" y="847"/>
                </a:lnTo>
                <a:lnTo>
                  <a:pt x="54" y="843"/>
                </a:lnTo>
                <a:lnTo>
                  <a:pt x="51" y="845"/>
                </a:lnTo>
                <a:lnTo>
                  <a:pt x="49" y="840"/>
                </a:lnTo>
                <a:lnTo>
                  <a:pt x="54" y="837"/>
                </a:lnTo>
                <a:lnTo>
                  <a:pt x="59" y="831"/>
                </a:lnTo>
                <a:lnTo>
                  <a:pt x="49" y="831"/>
                </a:lnTo>
                <a:lnTo>
                  <a:pt x="46" y="830"/>
                </a:lnTo>
                <a:lnTo>
                  <a:pt x="44" y="826"/>
                </a:lnTo>
                <a:lnTo>
                  <a:pt x="45" y="822"/>
                </a:lnTo>
                <a:lnTo>
                  <a:pt x="51" y="820"/>
                </a:lnTo>
                <a:lnTo>
                  <a:pt x="31" y="821"/>
                </a:lnTo>
                <a:lnTo>
                  <a:pt x="28" y="817"/>
                </a:lnTo>
                <a:lnTo>
                  <a:pt x="28" y="812"/>
                </a:lnTo>
                <a:lnTo>
                  <a:pt x="29" y="807"/>
                </a:lnTo>
                <a:lnTo>
                  <a:pt x="29" y="798"/>
                </a:lnTo>
                <a:lnTo>
                  <a:pt x="28" y="791"/>
                </a:lnTo>
                <a:lnTo>
                  <a:pt x="29" y="783"/>
                </a:lnTo>
                <a:lnTo>
                  <a:pt x="27" y="776"/>
                </a:lnTo>
                <a:lnTo>
                  <a:pt x="21" y="768"/>
                </a:lnTo>
                <a:lnTo>
                  <a:pt x="15" y="761"/>
                </a:lnTo>
                <a:lnTo>
                  <a:pt x="9" y="752"/>
                </a:lnTo>
                <a:lnTo>
                  <a:pt x="9" y="746"/>
                </a:lnTo>
                <a:lnTo>
                  <a:pt x="12" y="724"/>
                </a:lnTo>
                <a:lnTo>
                  <a:pt x="12" y="716"/>
                </a:lnTo>
                <a:lnTo>
                  <a:pt x="11" y="709"/>
                </a:lnTo>
                <a:lnTo>
                  <a:pt x="11" y="700"/>
                </a:lnTo>
                <a:lnTo>
                  <a:pt x="9" y="691"/>
                </a:lnTo>
                <a:lnTo>
                  <a:pt x="11" y="686"/>
                </a:lnTo>
                <a:lnTo>
                  <a:pt x="11" y="686"/>
                </a:lnTo>
                <a:lnTo>
                  <a:pt x="9" y="680"/>
                </a:lnTo>
                <a:lnTo>
                  <a:pt x="9" y="671"/>
                </a:lnTo>
                <a:lnTo>
                  <a:pt x="11" y="664"/>
                </a:lnTo>
                <a:lnTo>
                  <a:pt x="9" y="659"/>
                </a:lnTo>
                <a:lnTo>
                  <a:pt x="12" y="654"/>
                </a:lnTo>
                <a:lnTo>
                  <a:pt x="12" y="647"/>
                </a:lnTo>
                <a:lnTo>
                  <a:pt x="9" y="640"/>
                </a:lnTo>
                <a:lnTo>
                  <a:pt x="8" y="630"/>
                </a:lnTo>
                <a:lnTo>
                  <a:pt x="5" y="620"/>
                </a:lnTo>
                <a:lnTo>
                  <a:pt x="4" y="611"/>
                </a:lnTo>
                <a:lnTo>
                  <a:pt x="4" y="605"/>
                </a:lnTo>
                <a:lnTo>
                  <a:pt x="1" y="597"/>
                </a:lnTo>
                <a:lnTo>
                  <a:pt x="0" y="587"/>
                </a:lnTo>
                <a:lnTo>
                  <a:pt x="2" y="580"/>
                </a:lnTo>
                <a:lnTo>
                  <a:pt x="4" y="574"/>
                </a:lnTo>
                <a:lnTo>
                  <a:pt x="8" y="567"/>
                </a:lnTo>
                <a:lnTo>
                  <a:pt x="9" y="562"/>
                </a:lnTo>
                <a:lnTo>
                  <a:pt x="14" y="559"/>
                </a:lnTo>
                <a:lnTo>
                  <a:pt x="11" y="554"/>
                </a:lnTo>
                <a:lnTo>
                  <a:pt x="12" y="547"/>
                </a:lnTo>
                <a:lnTo>
                  <a:pt x="12" y="541"/>
                </a:lnTo>
                <a:lnTo>
                  <a:pt x="18" y="537"/>
                </a:lnTo>
                <a:lnTo>
                  <a:pt x="21" y="530"/>
                </a:lnTo>
                <a:lnTo>
                  <a:pt x="24" y="524"/>
                </a:lnTo>
                <a:lnTo>
                  <a:pt x="22" y="519"/>
                </a:lnTo>
                <a:lnTo>
                  <a:pt x="24" y="512"/>
                </a:lnTo>
                <a:lnTo>
                  <a:pt x="25" y="507"/>
                </a:lnTo>
                <a:lnTo>
                  <a:pt x="25" y="502"/>
                </a:lnTo>
                <a:lnTo>
                  <a:pt x="27" y="496"/>
                </a:lnTo>
                <a:lnTo>
                  <a:pt x="28" y="491"/>
                </a:lnTo>
                <a:lnTo>
                  <a:pt x="31" y="486"/>
                </a:lnTo>
                <a:lnTo>
                  <a:pt x="34" y="481"/>
                </a:lnTo>
                <a:lnTo>
                  <a:pt x="36" y="477"/>
                </a:lnTo>
                <a:lnTo>
                  <a:pt x="42" y="475"/>
                </a:lnTo>
                <a:lnTo>
                  <a:pt x="51" y="470"/>
                </a:lnTo>
                <a:lnTo>
                  <a:pt x="54" y="461"/>
                </a:lnTo>
                <a:lnTo>
                  <a:pt x="56" y="453"/>
                </a:lnTo>
                <a:lnTo>
                  <a:pt x="56" y="444"/>
                </a:lnTo>
                <a:lnTo>
                  <a:pt x="69" y="443"/>
                </a:lnTo>
                <a:lnTo>
                  <a:pt x="78" y="440"/>
                </a:lnTo>
                <a:lnTo>
                  <a:pt x="86" y="433"/>
                </a:lnTo>
                <a:lnTo>
                  <a:pt x="96" y="426"/>
                </a:lnTo>
                <a:lnTo>
                  <a:pt x="106" y="424"/>
                </a:lnTo>
                <a:lnTo>
                  <a:pt x="110" y="415"/>
                </a:lnTo>
                <a:lnTo>
                  <a:pt x="110" y="409"/>
                </a:lnTo>
                <a:lnTo>
                  <a:pt x="119" y="401"/>
                </a:lnTo>
                <a:lnTo>
                  <a:pt x="126" y="395"/>
                </a:lnTo>
                <a:lnTo>
                  <a:pt x="136" y="389"/>
                </a:lnTo>
                <a:lnTo>
                  <a:pt x="142" y="383"/>
                </a:lnTo>
                <a:lnTo>
                  <a:pt x="146" y="375"/>
                </a:lnTo>
                <a:lnTo>
                  <a:pt x="150" y="371"/>
                </a:lnTo>
                <a:lnTo>
                  <a:pt x="159" y="365"/>
                </a:lnTo>
                <a:lnTo>
                  <a:pt x="163" y="359"/>
                </a:lnTo>
                <a:lnTo>
                  <a:pt x="166" y="350"/>
                </a:lnTo>
                <a:lnTo>
                  <a:pt x="170" y="343"/>
                </a:lnTo>
                <a:lnTo>
                  <a:pt x="166" y="334"/>
                </a:lnTo>
                <a:lnTo>
                  <a:pt x="166" y="330"/>
                </a:lnTo>
                <a:lnTo>
                  <a:pt x="171" y="329"/>
                </a:lnTo>
                <a:lnTo>
                  <a:pt x="177" y="325"/>
                </a:lnTo>
                <a:lnTo>
                  <a:pt x="181" y="323"/>
                </a:lnTo>
                <a:lnTo>
                  <a:pt x="188" y="321"/>
                </a:lnTo>
                <a:lnTo>
                  <a:pt x="198" y="318"/>
                </a:lnTo>
                <a:lnTo>
                  <a:pt x="204" y="316"/>
                </a:lnTo>
                <a:lnTo>
                  <a:pt x="208" y="313"/>
                </a:lnTo>
                <a:lnTo>
                  <a:pt x="214" y="308"/>
                </a:lnTo>
                <a:lnTo>
                  <a:pt x="221" y="303"/>
                </a:lnTo>
                <a:lnTo>
                  <a:pt x="228" y="301"/>
                </a:lnTo>
                <a:lnTo>
                  <a:pt x="238" y="300"/>
                </a:lnTo>
                <a:lnTo>
                  <a:pt x="241" y="295"/>
                </a:lnTo>
                <a:lnTo>
                  <a:pt x="244" y="289"/>
                </a:lnTo>
                <a:lnTo>
                  <a:pt x="240" y="285"/>
                </a:lnTo>
                <a:lnTo>
                  <a:pt x="233" y="284"/>
                </a:lnTo>
                <a:lnTo>
                  <a:pt x="224" y="278"/>
                </a:lnTo>
                <a:lnTo>
                  <a:pt x="221" y="271"/>
                </a:lnTo>
                <a:lnTo>
                  <a:pt x="228" y="269"/>
                </a:lnTo>
                <a:lnTo>
                  <a:pt x="233" y="264"/>
                </a:lnTo>
                <a:lnTo>
                  <a:pt x="231" y="253"/>
                </a:lnTo>
                <a:lnTo>
                  <a:pt x="225" y="246"/>
                </a:lnTo>
                <a:lnTo>
                  <a:pt x="223" y="239"/>
                </a:lnTo>
                <a:lnTo>
                  <a:pt x="223" y="233"/>
                </a:lnTo>
                <a:lnTo>
                  <a:pt x="218" y="228"/>
                </a:lnTo>
                <a:lnTo>
                  <a:pt x="211" y="221"/>
                </a:lnTo>
                <a:lnTo>
                  <a:pt x="208" y="215"/>
                </a:lnTo>
                <a:lnTo>
                  <a:pt x="211" y="214"/>
                </a:lnTo>
                <a:lnTo>
                  <a:pt x="217" y="208"/>
                </a:lnTo>
                <a:lnTo>
                  <a:pt x="220" y="203"/>
                </a:lnTo>
                <a:lnTo>
                  <a:pt x="225" y="199"/>
                </a:lnTo>
                <a:lnTo>
                  <a:pt x="225" y="193"/>
                </a:lnTo>
                <a:lnTo>
                  <a:pt x="223" y="187"/>
                </a:lnTo>
                <a:lnTo>
                  <a:pt x="225" y="184"/>
                </a:lnTo>
                <a:lnTo>
                  <a:pt x="230" y="179"/>
                </a:lnTo>
                <a:lnTo>
                  <a:pt x="235" y="183"/>
                </a:lnTo>
                <a:lnTo>
                  <a:pt x="241" y="183"/>
                </a:lnTo>
                <a:lnTo>
                  <a:pt x="241" y="177"/>
                </a:lnTo>
                <a:lnTo>
                  <a:pt x="244" y="172"/>
                </a:lnTo>
                <a:lnTo>
                  <a:pt x="245" y="167"/>
                </a:lnTo>
                <a:lnTo>
                  <a:pt x="238" y="165"/>
                </a:lnTo>
                <a:lnTo>
                  <a:pt x="231" y="163"/>
                </a:lnTo>
                <a:lnTo>
                  <a:pt x="227" y="159"/>
                </a:lnTo>
                <a:lnTo>
                  <a:pt x="227" y="152"/>
                </a:lnTo>
                <a:lnTo>
                  <a:pt x="233" y="148"/>
                </a:lnTo>
                <a:lnTo>
                  <a:pt x="240" y="150"/>
                </a:lnTo>
                <a:lnTo>
                  <a:pt x="244" y="155"/>
                </a:lnTo>
                <a:lnTo>
                  <a:pt x="251" y="157"/>
                </a:lnTo>
                <a:lnTo>
                  <a:pt x="252" y="153"/>
                </a:lnTo>
                <a:lnTo>
                  <a:pt x="248" y="152"/>
                </a:lnTo>
                <a:lnTo>
                  <a:pt x="247" y="148"/>
                </a:lnTo>
                <a:lnTo>
                  <a:pt x="247" y="143"/>
                </a:lnTo>
                <a:lnTo>
                  <a:pt x="248" y="139"/>
                </a:lnTo>
                <a:lnTo>
                  <a:pt x="245" y="134"/>
                </a:lnTo>
                <a:lnTo>
                  <a:pt x="250" y="132"/>
                </a:lnTo>
                <a:lnTo>
                  <a:pt x="248" y="127"/>
                </a:lnTo>
                <a:lnTo>
                  <a:pt x="255" y="122"/>
                </a:lnTo>
                <a:lnTo>
                  <a:pt x="261" y="117"/>
                </a:lnTo>
                <a:lnTo>
                  <a:pt x="267" y="113"/>
                </a:lnTo>
                <a:lnTo>
                  <a:pt x="269" y="109"/>
                </a:lnTo>
                <a:lnTo>
                  <a:pt x="275" y="105"/>
                </a:lnTo>
                <a:lnTo>
                  <a:pt x="278" y="97"/>
                </a:lnTo>
                <a:lnTo>
                  <a:pt x="278" y="93"/>
                </a:lnTo>
                <a:lnTo>
                  <a:pt x="289" y="92"/>
                </a:lnTo>
                <a:lnTo>
                  <a:pt x="299" y="85"/>
                </a:lnTo>
                <a:lnTo>
                  <a:pt x="305" y="88"/>
                </a:lnTo>
                <a:lnTo>
                  <a:pt x="313" y="89"/>
                </a:lnTo>
                <a:lnTo>
                  <a:pt x="322" y="92"/>
                </a:lnTo>
                <a:lnTo>
                  <a:pt x="332" y="92"/>
                </a:lnTo>
                <a:lnTo>
                  <a:pt x="339" y="85"/>
                </a:lnTo>
                <a:lnTo>
                  <a:pt x="349" y="75"/>
                </a:lnTo>
                <a:lnTo>
                  <a:pt x="366" y="69"/>
                </a:lnTo>
                <a:lnTo>
                  <a:pt x="377" y="67"/>
                </a:lnTo>
                <a:lnTo>
                  <a:pt x="386" y="67"/>
                </a:lnTo>
                <a:lnTo>
                  <a:pt x="393" y="63"/>
                </a:lnTo>
                <a:lnTo>
                  <a:pt x="403" y="55"/>
                </a:lnTo>
                <a:lnTo>
                  <a:pt x="411" y="52"/>
                </a:lnTo>
                <a:lnTo>
                  <a:pt x="413" y="52"/>
                </a:lnTo>
                <a:lnTo>
                  <a:pt x="417" y="54"/>
                </a:lnTo>
                <a:lnTo>
                  <a:pt x="434" y="54"/>
                </a:lnTo>
                <a:lnTo>
                  <a:pt x="441" y="58"/>
                </a:lnTo>
                <a:lnTo>
                  <a:pt x="446" y="64"/>
                </a:lnTo>
                <a:lnTo>
                  <a:pt x="450" y="63"/>
                </a:lnTo>
                <a:lnTo>
                  <a:pt x="457" y="60"/>
                </a:lnTo>
                <a:lnTo>
                  <a:pt x="464" y="67"/>
                </a:lnTo>
                <a:lnTo>
                  <a:pt x="468" y="74"/>
                </a:lnTo>
                <a:lnTo>
                  <a:pt x="480" y="75"/>
                </a:lnTo>
                <a:lnTo>
                  <a:pt x="488" y="73"/>
                </a:lnTo>
                <a:lnTo>
                  <a:pt x="501" y="72"/>
                </a:lnTo>
                <a:lnTo>
                  <a:pt x="510" y="72"/>
                </a:lnTo>
                <a:lnTo>
                  <a:pt x="517" y="73"/>
                </a:lnTo>
                <a:lnTo>
                  <a:pt x="531" y="78"/>
                </a:lnTo>
                <a:lnTo>
                  <a:pt x="539" y="80"/>
                </a:lnTo>
                <a:lnTo>
                  <a:pt x="546" y="80"/>
                </a:lnTo>
                <a:lnTo>
                  <a:pt x="554" y="82"/>
                </a:lnTo>
                <a:lnTo>
                  <a:pt x="561" y="82"/>
                </a:lnTo>
                <a:lnTo>
                  <a:pt x="571" y="79"/>
                </a:lnTo>
                <a:lnTo>
                  <a:pt x="582" y="77"/>
                </a:lnTo>
                <a:lnTo>
                  <a:pt x="590" y="80"/>
                </a:lnTo>
                <a:lnTo>
                  <a:pt x="593" y="77"/>
                </a:lnTo>
                <a:lnTo>
                  <a:pt x="593" y="69"/>
                </a:lnTo>
                <a:lnTo>
                  <a:pt x="595" y="65"/>
                </a:lnTo>
                <a:lnTo>
                  <a:pt x="598" y="59"/>
                </a:lnTo>
                <a:lnTo>
                  <a:pt x="600" y="57"/>
                </a:lnTo>
                <a:lnTo>
                  <a:pt x="600" y="50"/>
                </a:lnTo>
                <a:lnTo>
                  <a:pt x="603" y="47"/>
                </a:lnTo>
                <a:lnTo>
                  <a:pt x="606" y="42"/>
                </a:lnTo>
                <a:lnTo>
                  <a:pt x="612" y="33"/>
                </a:lnTo>
                <a:lnTo>
                  <a:pt x="615" y="32"/>
                </a:lnTo>
                <a:lnTo>
                  <a:pt x="615" y="30"/>
                </a:lnTo>
                <a:lnTo>
                  <a:pt x="620" y="33"/>
                </a:lnTo>
                <a:lnTo>
                  <a:pt x="623" y="33"/>
                </a:lnTo>
                <a:lnTo>
                  <a:pt x="625" y="34"/>
                </a:lnTo>
                <a:lnTo>
                  <a:pt x="629" y="39"/>
                </a:lnTo>
                <a:lnTo>
                  <a:pt x="630" y="39"/>
                </a:lnTo>
                <a:lnTo>
                  <a:pt x="633" y="40"/>
                </a:lnTo>
                <a:lnTo>
                  <a:pt x="636" y="39"/>
                </a:lnTo>
                <a:lnTo>
                  <a:pt x="639" y="37"/>
                </a:lnTo>
                <a:lnTo>
                  <a:pt x="639" y="33"/>
                </a:lnTo>
                <a:lnTo>
                  <a:pt x="637" y="23"/>
                </a:lnTo>
                <a:lnTo>
                  <a:pt x="637" y="22"/>
                </a:lnTo>
                <a:lnTo>
                  <a:pt x="639" y="18"/>
                </a:lnTo>
                <a:lnTo>
                  <a:pt x="640" y="13"/>
                </a:lnTo>
                <a:lnTo>
                  <a:pt x="643" y="10"/>
                </a:lnTo>
                <a:lnTo>
                  <a:pt x="652" y="5"/>
                </a:lnTo>
                <a:lnTo>
                  <a:pt x="656" y="0"/>
                </a:lnTo>
                <a:lnTo>
                  <a:pt x="660" y="0"/>
                </a:lnTo>
                <a:lnTo>
                  <a:pt x="664" y="4"/>
                </a:lnTo>
                <a:lnTo>
                  <a:pt x="670" y="5"/>
                </a:lnTo>
                <a:lnTo>
                  <a:pt x="680" y="13"/>
                </a:lnTo>
                <a:lnTo>
                  <a:pt x="681" y="13"/>
                </a:lnTo>
                <a:lnTo>
                  <a:pt x="684" y="17"/>
                </a:lnTo>
                <a:lnTo>
                  <a:pt x="688" y="17"/>
                </a:lnTo>
                <a:lnTo>
                  <a:pt x="691" y="19"/>
                </a:lnTo>
                <a:lnTo>
                  <a:pt x="691" y="28"/>
                </a:lnTo>
                <a:lnTo>
                  <a:pt x="694" y="30"/>
                </a:lnTo>
                <a:lnTo>
                  <a:pt x="698" y="34"/>
                </a:lnTo>
                <a:lnTo>
                  <a:pt x="704" y="34"/>
                </a:lnTo>
                <a:lnTo>
                  <a:pt x="707" y="37"/>
                </a:lnTo>
                <a:lnTo>
                  <a:pt x="710" y="38"/>
                </a:lnTo>
                <a:lnTo>
                  <a:pt x="713" y="40"/>
                </a:lnTo>
                <a:lnTo>
                  <a:pt x="710" y="43"/>
                </a:lnTo>
                <a:lnTo>
                  <a:pt x="710" y="45"/>
                </a:lnTo>
                <a:lnTo>
                  <a:pt x="714" y="54"/>
                </a:lnTo>
                <a:lnTo>
                  <a:pt x="714" y="59"/>
                </a:lnTo>
                <a:lnTo>
                  <a:pt x="715" y="62"/>
                </a:lnTo>
                <a:lnTo>
                  <a:pt x="717" y="65"/>
                </a:lnTo>
                <a:lnTo>
                  <a:pt x="718" y="68"/>
                </a:lnTo>
                <a:lnTo>
                  <a:pt x="723" y="70"/>
                </a:lnTo>
                <a:lnTo>
                  <a:pt x="730" y="72"/>
                </a:lnTo>
                <a:lnTo>
                  <a:pt x="733" y="72"/>
                </a:lnTo>
                <a:lnTo>
                  <a:pt x="734" y="74"/>
                </a:lnTo>
                <a:lnTo>
                  <a:pt x="735" y="77"/>
                </a:lnTo>
                <a:lnTo>
                  <a:pt x="740" y="97"/>
                </a:lnTo>
                <a:lnTo>
                  <a:pt x="741" y="100"/>
                </a:lnTo>
                <a:lnTo>
                  <a:pt x="742" y="104"/>
                </a:lnTo>
                <a:lnTo>
                  <a:pt x="745" y="105"/>
                </a:lnTo>
                <a:lnTo>
                  <a:pt x="751" y="107"/>
                </a:lnTo>
                <a:lnTo>
                  <a:pt x="752" y="107"/>
                </a:lnTo>
                <a:lnTo>
                  <a:pt x="757" y="105"/>
                </a:lnTo>
                <a:lnTo>
                  <a:pt x="760" y="107"/>
                </a:lnTo>
                <a:lnTo>
                  <a:pt x="764" y="107"/>
                </a:lnTo>
                <a:lnTo>
                  <a:pt x="768" y="109"/>
                </a:lnTo>
                <a:lnTo>
                  <a:pt x="771" y="112"/>
                </a:lnTo>
                <a:lnTo>
                  <a:pt x="774" y="115"/>
                </a:lnTo>
                <a:lnTo>
                  <a:pt x="774" y="118"/>
                </a:lnTo>
                <a:lnTo>
                  <a:pt x="769" y="124"/>
                </a:lnTo>
                <a:lnTo>
                  <a:pt x="774" y="119"/>
                </a:lnTo>
                <a:lnTo>
                  <a:pt x="778" y="122"/>
                </a:lnTo>
                <a:lnTo>
                  <a:pt x="778" y="123"/>
                </a:lnTo>
                <a:lnTo>
                  <a:pt x="777" y="125"/>
                </a:lnTo>
                <a:lnTo>
                  <a:pt x="777" y="125"/>
                </a:lnTo>
                <a:lnTo>
                  <a:pt x="775" y="128"/>
                </a:lnTo>
                <a:lnTo>
                  <a:pt x="781" y="137"/>
                </a:lnTo>
                <a:lnTo>
                  <a:pt x="784" y="138"/>
                </a:lnTo>
                <a:lnTo>
                  <a:pt x="787" y="138"/>
                </a:lnTo>
                <a:lnTo>
                  <a:pt x="792" y="135"/>
                </a:lnTo>
                <a:lnTo>
                  <a:pt x="804" y="135"/>
                </a:lnTo>
                <a:lnTo>
                  <a:pt x="808" y="137"/>
                </a:lnTo>
                <a:lnTo>
                  <a:pt x="811" y="139"/>
                </a:lnTo>
                <a:lnTo>
                  <a:pt x="812" y="140"/>
                </a:lnTo>
                <a:lnTo>
                  <a:pt x="815" y="145"/>
                </a:lnTo>
                <a:lnTo>
                  <a:pt x="823" y="153"/>
                </a:lnTo>
                <a:lnTo>
                  <a:pt x="826" y="158"/>
                </a:lnTo>
                <a:lnTo>
                  <a:pt x="828" y="159"/>
                </a:lnTo>
                <a:lnTo>
                  <a:pt x="833" y="160"/>
                </a:lnTo>
                <a:lnTo>
                  <a:pt x="842" y="164"/>
                </a:lnTo>
                <a:lnTo>
                  <a:pt x="846" y="165"/>
                </a:lnTo>
                <a:lnTo>
                  <a:pt x="848" y="164"/>
                </a:lnTo>
                <a:lnTo>
                  <a:pt x="852" y="160"/>
                </a:lnTo>
                <a:lnTo>
                  <a:pt x="859" y="159"/>
                </a:lnTo>
                <a:lnTo>
                  <a:pt x="862" y="154"/>
                </a:lnTo>
                <a:lnTo>
                  <a:pt x="865" y="153"/>
                </a:lnTo>
                <a:lnTo>
                  <a:pt x="875" y="154"/>
                </a:lnTo>
                <a:lnTo>
                  <a:pt x="882" y="153"/>
                </a:lnTo>
                <a:lnTo>
                  <a:pt x="886" y="152"/>
                </a:lnTo>
                <a:lnTo>
                  <a:pt x="889" y="149"/>
                </a:lnTo>
                <a:lnTo>
                  <a:pt x="890" y="148"/>
                </a:lnTo>
                <a:lnTo>
                  <a:pt x="892" y="147"/>
                </a:lnTo>
                <a:lnTo>
                  <a:pt x="894" y="147"/>
                </a:lnTo>
                <a:lnTo>
                  <a:pt x="900" y="150"/>
                </a:lnTo>
                <a:lnTo>
                  <a:pt x="903" y="150"/>
                </a:lnTo>
                <a:lnTo>
                  <a:pt x="907" y="152"/>
                </a:lnTo>
                <a:lnTo>
                  <a:pt x="913" y="152"/>
                </a:lnTo>
                <a:lnTo>
                  <a:pt x="916" y="153"/>
                </a:lnTo>
                <a:lnTo>
                  <a:pt x="921" y="154"/>
                </a:lnTo>
                <a:lnTo>
                  <a:pt x="931" y="154"/>
                </a:lnTo>
                <a:lnTo>
                  <a:pt x="933" y="155"/>
                </a:lnTo>
                <a:lnTo>
                  <a:pt x="933" y="155"/>
                </a:lnTo>
                <a:lnTo>
                  <a:pt x="936" y="159"/>
                </a:lnTo>
                <a:lnTo>
                  <a:pt x="939" y="169"/>
                </a:lnTo>
                <a:lnTo>
                  <a:pt x="940" y="170"/>
                </a:lnTo>
                <a:lnTo>
                  <a:pt x="944" y="172"/>
                </a:lnTo>
                <a:lnTo>
                  <a:pt x="946" y="173"/>
                </a:lnTo>
                <a:lnTo>
                  <a:pt x="951" y="183"/>
                </a:lnTo>
                <a:lnTo>
                  <a:pt x="956" y="185"/>
                </a:lnTo>
                <a:lnTo>
                  <a:pt x="958" y="185"/>
                </a:lnTo>
                <a:lnTo>
                  <a:pt x="963" y="188"/>
                </a:lnTo>
                <a:lnTo>
                  <a:pt x="967" y="190"/>
                </a:lnTo>
                <a:lnTo>
                  <a:pt x="970" y="193"/>
                </a:lnTo>
                <a:lnTo>
                  <a:pt x="970" y="198"/>
                </a:lnTo>
                <a:lnTo>
                  <a:pt x="973" y="200"/>
                </a:lnTo>
                <a:lnTo>
                  <a:pt x="981" y="208"/>
                </a:lnTo>
                <a:lnTo>
                  <a:pt x="985" y="210"/>
                </a:lnTo>
                <a:lnTo>
                  <a:pt x="990" y="213"/>
                </a:lnTo>
                <a:lnTo>
                  <a:pt x="991" y="215"/>
                </a:lnTo>
                <a:lnTo>
                  <a:pt x="992" y="218"/>
                </a:lnTo>
                <a:lnTo>
                  <a:pt x="981" y="226"/>
                </a:lnTo>
                <a:lnTo>
                  <a:pt x="991" y="219"/>
                </a:lnTo>
                <a:lnTo>
                  <a:pt x="992" y="218"/>
                </a:lnTo>
                <a:lnTo>
                  <a:pt x="995" y="223"/>
                </a:lnTo>
                <a:lnTo>
                  <a:pt x="994" y="226"/>
                </a:lnTo>
                <a:lnTo>
                  <a:pt x="992" y="233"/>
                </a:lnTo>
                <a:lnTo>
                  <a:pt x="994" y="244"/>
                </a:lnTo>
                <a:lnTo>
                  <a:pt x="1002" y="244"/>
                </a:lnTo>
                <a:lnTo>
                  <a:pt x="1007" y="245"/>
                </a:lnTo>
                <a:lnTo>
                  <a:pt x="1007" y="245"/>
                </a:lnTo>
                <a:lnTo>
                  <a:pt x="1011" y="248"/>
                </a:lnTo>
                <a:lnTo>
                  <a:pt x="1014" y="250"/>
                </a:lnTo>
                <a:lnTo>
                  <a:pt x="1015" y="251"/>
                </a:lnTo>
                <a:lnTo>
                  <a:pt x="1017" y="253"/>
                </a:lnTo>
                <a:lnTo>
                  <a:pt x="1027" y="259"/>
                </a:lnTo>
                <a:lnTo>
                  <a:pt x="1028" y="263"/>
                </a:lnTo>
                <a:lnTo>
                  <a:pt x="1032" y="265"/>
                </a:lnTo>
                <a:lnTo>
                  <a:pt x="1035" y="268"/>
                </a:lnTo>
                <a:lnTo>
                  <a:pt x="1039" y="274"/>
                </a:lnTo>
                <a:lnTo>
                  <a:pt x="1041" y="276"/>
                </a:lnTo>
                <a:lnTo>
                  <a:pt x="1042" y="279"/>
                </a:lnTo>
                <a:lnTo>
                  <a:pt x="1048" y="280"/>
                </a:lnTo>
                <a:lnTo>
                  <a:pt x="1055" y="283"/>
                </a:lnTo>
                <a:lnTo>
                  <a:pt x="1059" y="285"/>
                </a:lnTo>
                <a:lnTo>
                  <a:pt x="1064" y="284"/>
                </a:lnTo>
                <a:lnTo>
                  <a:pt x="1071" y="284"/>
                </a:lnTo>
                <a:lnTo>
                  <a:pt x="1085" y="288"/>
                </a:lnTo>
                <a:lnTo>
                  <a:pt x="1092" y="293"/>
                </a:lnTo>
                <a:lnTo>
                  <a:pt x="1093" y="293"/>
                </a:lnTo>
                <a:lnTo>
                  <a:pt x="1098" y="295"/>
                </a:lnTo>
                <a:lnTo>
                  <a:pt x="1105" y="299"/>
                </a:lnTo>
                <a:lnTo>
                  <a:pt x="1106" y="300"/>
                </a:lnTo>
                <a:lnTo>
                  <a:pt x="1113" y="299"/>
                </a:lnTo>
                <a:lnTo>
                  <a:pt x="1116" y="301"/>
                </a:lnTo>
                <a:lnTo>
                  <a:pt x="1120" y="300"/>
                </a:lnTo>
                <a:lnTo>
                  <a:pt x="1125" y="305"/>
                </a:lnTo>
                <a:lnTo>
                  <a:pt x="1135" y="309"/>
                </a:lnTo>
                <a:lnTo>
                  <a:pt x="1142" y="310"/>
                </a:lnTo>
                <a:lnTo>
                  <a:pt x="1149" y="313"/>
                </a:lnTo>
                <a:lnTo>
                  <a:pt x="1154" y="315"/>
                </a:lnTo>
                <a:lnTo>
                  <a:pt x="1157" y="318"/>
                </a:lnTo>
                <a:lnTo>
                  <a:pt x="1160" y="319"/>
                </a:lnTo>
                <a:lnTo>
                  <a:pt x="1163" y="319"/>
                </a:lnTo>
                <a:lnTo>
                  <a:pt x="1167" y="315"/>
                </a:lnTo>
                <a:lnTo>
                  <a:pt x="1170" y="313"/>
                </a:lnTo>
                <a:lnTo>
                  <a:pt x="1173" y="313"/>
                </a:lnTo>
                <a:lnTo>
                  <a:pt x="1177" y="315"/>
                </a:lnTo>
                <a:lnTo>
                  <a:pt x="1191" y="323"/>
                </a:lnTo>
                <a:lnTo>
                  <a:pt x="1206" y="329"/>
                </a:lnTo>
                <a:lnTo>
                  <a:pt x="1213" y="334"/>
                </a:lnTo>
                <a:lnTo>
                  <a:pt x="1218" y="336"/>
                </a:lnTo>
                <a:lnTo>
                  <a:pt x="1220" y="338"/>
                </a:lnTo>
                <a:lnTo>
                  <a:pt x="1227" y="339"/>
                </a:lnTo>
                <a:lnTo>
                  <a:pt x="1235" y="348"/>
                </a:lnTo>
                <a:lnTo>
                  <a:pt x="1243" y="358"/>
                </a:lnTo>
                <a:lnTo>
                  <a:pt x="1248" y="363"/>
                </a:lnTo>
                <a:lnTo>
                  <a:pt x="1252" y="365"/>
                </a:lnTo>
                <a:lnTo>
                  <a:pt x="1258" y="368"/>
                </a:lnTo>
                <a:lnTo>
                  <a:pt x="1267" y="370"/>
                </a:lnTo>
                <a:lnTo>
                  <a:pt x="1272" y="370"/>
                </a:lnTo>
                <a:lnTo>
                  <a:pt x="1289" y="374"/>
                </a:lnTo>
                <a:lnTo>
                  <a:pt x="1298" y="378"/>
                </a:lnTo>
                <a:lnTo>
                  <a:pt x="1301" y="379"/>
                </a:lnTo>
                <a:lnTo>
                  <a:pt x="1314" y="383"/>
                </a:lnTo>
                <a:lnTo>
                  <a:pt x="1319" y="384"/>
                </a:lnTo>
                <a:lnTo>
                  <a:pt x="1322" y="386"/>
                </a:lnTo>
                <a:lnTo>
                  <a:pt x="1325" y="389"/>
                </a:lnTo>
                <a:lnTo>
                  <a:pt x="1326" y="396"/>
                </a:lnTo>
                <a:lnTo>
                  <a:pt x="1329" y="400"/>
                </a:lnTo>
                <a:lnTo>
                  <a:pt x="1325" y="401"/>
                </a:lnTo>
                <a:lnTo>
                  <a:pt x="1318" y="401"/>
                </a:lnTo>
                <a:lnTo>
                  <a:pt x="1309" y="403"/>
                </a:lnTo>
                <a:lnTo>
                  <a:pt x="1308" y="403"/>
                </a:lnTo>
                <a:lnTo>
                  <a:pt x="1298" y="406"/>
                </a:lnTo>
                <a:lnTo>
                  <a:pt x="1294" y="406"/>
                </a:lnTo>
                <a:lnTo>
                  <a:pt x="1285" y="405"/>
                </a:lnTo>
                <a:lnTo>
                  <a:pt x="1284" y="404"/>
                </a:lnTo>
                <a:lnTo>
                  <a:pt x="1284" y="398"/>
                </a:lnTo>
                <a:lnTo>
                  <a:pt x="1281" y="396"/>
                </a:lnTo>
                <a:lnTo>
                  <a:pt x="1278" y="396"/>
                </a:lnTo>
                <a:lnTo>
                  <a:pt x="1272" y="400"/>
                </a:lnTo>
                <a:lnTo>
                  <a:pt x="1271" y="405"/>
                </a:lnTo>
                <a:lnTo>
                  <a:pt x="1269" y="408"/>
                </a:lnTo>
                <a:lnTo>
                  <a:pt x="1267" y="410"/>
                </a:lnTo>
                <a:lnTo>
                  <a:pt x="1264" y="411"/>
                </a:lnTo>
                <a:lnTo>
                  <a:pt x="1267" y="415"/>
                </a:lnTo>
                <a:lnTo>
                  <a:pt x="1269" y="423"/>
                </a:lnTo>
                <a:lnTo>
                  <a:pt x="1269" y="425"/>
                </a:lnTo>
                <a:lnTo>
                  <a:pt x="1268" y="426"/>
                </a:lnTo>
                <a:lnTo>
                  <a:pt x="1264" y="426"/>
                </a:lnTo>
                <a:lnTo>
                  <a:pt x="1261" y="428"/>
                </a:lnTo>
                <a:lnTo>
                  <a:pt x="1258" y="429"/>
                </a:lnTo>
                <a:lnTo>
                  <a:pt x="1257" y="431"/>
                </a:lnTo>
                <a:lnTo>
                  <a:pt x="1257" y="433"/>
                </a:lnTo>
                <a:lnTo>
                  <a:pt x="1247" y="435"/>
                </a:lnTo>
                <a:lnTo>
                  <a:pt x="1238" y="444"/>
                </a:lnTo>
                <a:lnTo>
                  <a:pt x="1237" y="446"/>
                </a:lnTo>
                <a:lnTo>
                  <a:pt x="1234" y="448"/>
                </a:lnTo>
                <a:lnTo>
                  <a:pt x="1231" y="449"/>
                </a:lnTo>
                <a:lnTo>
                  <a:pt x="1228" y="453"/>
                </a:lnTo>
                <a:lnTo>
                  <a:pt x="1228" y="456"/>
                </a:lnTo>
                <a:lnTo>
                  <a:pt x="1227" y="461"/>
                </a:lnTo>
                <a:lnTo>
                  <a:pt x="1217" y="465"/>
                </a:lnTo>
                <a:lnTo>
                  <a:pt x="1216" y="465"/>
                </a:lnTo>
                <a:lnTo>
                  <a:pt x="1216" y="466"/>
                </a:lnTo>
                <a:lnTo>
                  <a:pt x="1211" y="470"/>
                </a:lnTo>
                <a:lnTo>
                  <a:pt x="1206" y="474"/>
                </a:lnTo>
                <a:lnTo>
                  <a:pt x="1201" y="477"/>
                </a:lnTo>
                <a:lnTo>
                  <a:pt x="1200" y="479"/>
                </a:lnTo>
                <a:lnTo>
                  <a:pt x="1196" y="480"/>
                </a:lnTo>
                <a:lnTo>
                  <a:pt x="1189" y="479"/>
                </a:lnTo>
                <a:lnTo>
                  <a:pt x="1186" y="476"/>
                </a:lnTo>
                <a:lnTo>
                  <a:pt x="1184" y="476"/>
                </a:lnTo>
                <a:lnTo>
                  <a:pt x="1176" y="479"/>
                </a:lnTo>
                <a:lnTo>
                  <a:pt x="1170" y="485"/>
                </a:lnTo>
                <a:lnTo>
                  <a:pt x="1166" y="492"/>
                </a:lnTo>
                <a:lnTo>
                  <a:pt x="1166" y="501"/>
                </a:lnTo>
                <a:lnTo>
                  <a:pt x="1162" y="506"/>
                </a:lnTo>
                <a:lnTo>
                  <a:pt x="1162" y="509"/>
                </a:lnTo>
                <a:lnTo>
                  <a:pt x="1160" y="510"/>
                </a:lnTo>
                <a:lnTo>
                  <a:pt x="1160" y="514"/>
                </a:lnTo>
                <a:lnTo>
                  <a:pt x="1156" y="515"/>
                </a:lnTo>
                <a:lnTo>
                  <a:pt x="1149" y="521"/>
                </a:lnTo>
                <a:lnTo>
                  <a:pt x="1146" y="521"/>
                </a:lnTo>
                <a:lnTo>
                  <a:pt x="1139" y="529"/>
                </a:lnTo>
                <a:lnTo>
                  <a:pt x="1139" y="531"/>
                </a:lnTo>
                <a:lnTo>
                  <a:pt x="1133" y="530"/>
                </a:lnTo>
                <a:lnTo>
                  <a:pt x="1122" y="530"/>
                </a:lnTo>
                <a:lnTo>
                  <a:pt x="1120" y="527"/>
                </a:lnTo>
                <a:lnTo>
                  <a:pt x="1117" y="529"/>
                </a:lnTo>
                <a:lnTo>
                  <a:pt x="1113" y="531"/>
                </a:lnTo>
                <a:lnTo>
                  <a:pt x="1110" y="532"/>
                </a:lnTo>
                <a:lnTo>
                  <a:pt x="1108" y="540"/>
                </a:lnTo>
                <a:lnTo>
                  <a:pt x="1106" y="542"/>
                </a:lnTo>
                <a:lnTo>
                  <a:pt x="1103" y="542"/>
                </a:lnTo>
                <a:lnTo>
                  <a:pt x="1102" y="544"/>
                </a:lnTo>
                <a:lnTo>
                  <a:pt x="1102" y="545"/>
                </a:lnTo>
                <a:lnTo>
                  <a:pt x="1100" y="546"/>
                </a:lnTo>
                <a:lnTo>
                  <a:pt x="1096" y="546"/>
                </a:lnTo>
                <a:lnTo>
                  <a:pt x="1096" y="547"/>
                </a:lnTo>
                <a:lnTo>
                  <a:pt x="1096" y="555"/>
                </a:lnTo>
                <a:lnTo>
                  <a:pt x="1099" y="556"/>
                </a:lnTo>
                <a:lnTo>
                  <a:pt x="1099" y="561"/>
                </a:lnTo>
                <a:lnTo>
                  <a:pt x="1100" y="564"/>
                </a:lnTo>
                <a:lnTo>
                  <a:pt x="1100" y="566"/>
                </a:lnTo>
                <a:lnTo>
                  <a:pt x="1102" y="569"/>
                </a:lnTo>
                <a:lnTo>
                  <a:pt x="1102" y="570"/>
                </a:lnTo>
                <a:lnTo>
                  <a:pt x="1103" y="571"/>
                </a:lnTo>
                <a:lnTo>
                  <a:pt x="1103" y="572"/>
                </a:lnTo>
                <a:lnTo>
                  <a:pt x="1106" y="574"/>
                </a:lnTo>
                <a:lnTo>
                  <a:pt x="1108" y="575"/>
                </a:lnTo>
                <a:lnTo>
                  <a:pt x="1108" y="576"/>
                </a:lnTo>
                <a:lnTo>
                  <a:pt x="1109" y="575"/>
                </a:lnTo>
                <a:lnTo>
                  <a:pt x="1112" y="576"/>
                </a:lnTo>
                <a:lnTo>
                  <a:pt x="1112" y="579"/>
                </a:lnTo>
                <a:lnTo>
                  <a:pt x="1113" y="582"/>
                </a:lnTo>
                <a:lnTo>
                  <a:pt x="1113" y="584"/>
                </a:lnTo>
                <a:lnTo>
                  <a:pt x="1110" y="586"/>
                </a:lnTo>
                <a:lnTo>
                  <a:pt x="1109" y="589"/>
                </a:lnTo>
                <a:lnTo>
                  <a:pt x="1109" y="591"/>
                </a:lnTo>
                <a:lnTo>
                  <a:pt x="1110" y="594"/>
                </a:lnTo>
                <a:lnTo>
                  <a:pt x="1110" y="594"/>
                </a:lnTo>
                <a:lnTo>
                  <a:pt x="1109" y="596"/>
                </a:lnTo>
                <a:lnTo>
                  <a:pt x="1106" y="597"/>
                </a:lnTo>
                <a:lnTo>
                  <a:pt x="1103" y="601"/>
                </a:lnTo>
                <a:lnTo>
                  <a:pt x="1100" y="604"/>
                </a:lnTo>
                <a:lnTo>
                  <a:pt x="1100" y="606"/>
                </a:lnTo>
                <a:lnTo>
                  <a:pt x="1098" y="606"/>
                </a:lnTo>
                <a:lnTo>
                  <a:pt x="1095" y="607"/>
                </a:lnTo>
                <a:lnTo>
                  <a:pt x="1093" y="609"/>
                </a:lnTo>
                <a:lnTo>
                  <a:pt x="1091" y="609"/>
                </a:lnTo>
                <a:lnTo>
                  <a:pt x="1089" y="610"/>
                </a:lnTo>
                <a:lnTo>
                  <a:pt x="1088" y="612"/>
                </a:lnTo>
                <a:lnTo>
                  <a:pt x="1089" y="614"/>
                </a:lnTo>
                <a:lnTo>
                  <a:pt x="1091" y="614"/>
                </a:lnTo>
                <a:lnTo>
                  <a:pt x="1092" y="616"/>
                </a:lnTo>
                <a:lnTo>
                  <a:pt x="1092" y="617"/>
                </a:lnTo>
                <a:lnTo>
                  <a:pt x="1091" y="619"/>
                </a:lnTo>
                <a:lnTo>
                  <a:pt x="1089" y="620"/>
                </a:lnTo>
                <a:lnTo>
                  <a:pt x="1089" y="621"/>
                </a:lnTo>
                <a:lnTo>
                  <a:pt x="1088" y="622"/>
                </a:lnTo>
                <a:lnTo>
                  <a:pt x="1082" y="624"/>
                </a:lnTo>
                <a:lnTo>
                  <a:pt x="1078" y="627"/>
                </a:lnTo>
                <a:lnTo>
                  <a:pt x="1076" y="630"/>
                </a:lnTo>
                <a:lnTo>
                  <a:pt x="1072" y="630"/>
                </a:lnTo>
                <a:lnTo>
                  <a:pt x="1071" y="632"/>
                </a:lnTo>
                <a:lnTo>
                  <a:pt x="1071" y="634"/>
                </a:lnTo>
                <a:lnTo>
                  <a:pt x="1069" y="634"/>
                </a:lnTo>
                <a:lnTo>
                  <a:pt x="1068" y="635"/>
                </a:lnTo>
                <a:lnTo>
                  <a:pt x="1069" y="636"/>
                </a:lnTo>
                <a:lnTo>
                  <a:pt x="1073" y="640"/>
                </a:lnTo>
                <a:lnTo>
                  <a:pt x="1073" y="641"/>
                </a:lnTo>
                <a:lnTo>
                  <a:pt x="1066" y="641"/>
                </a:lnTo>
                <a:lnTo>
                  <a:pt x="1065" y="640"/>
                </a:lnTo>
                <a:lnTo>
                  <a:pt x="1064" y="640"/>
                </a:lnTo>
                <a:lnTo>
                  <a:pt x="1062" y="642"/>
                </a:lnTo>
                <a:lnTo>
                  <a:pt x="1056" y="642"/>
                </a:lnTo>
                <a:lnTo>
                  <a:pt x="1055" y="644"/>
                </a:lnTo>
                <a:lnTo>
                  <a:pt x="1054" y="652"/>
                </a:lnTo>
                <a:lnTo>
                  <a:pt x="1052" y="655"/>
                </a:lnTo>
                <a:lnTo>
                  <a:pt x="1055" y="655"/>
                </a:lnTo>
                <a:lnTo>
                  <a:pt x="1059" y="659"/>
                </a:lnTo>
                <a:lnTo>
                  <a:pt x="1064" y="660"/>
                </a:lnTo>
                <a:lnTo>
                  <a:pt x="1065" y="661"/>
                </a:lnTo>
                <a:lnTo>
                  <a:pt x="1064" y="664"/>
                </a:lnTo>
                <a:lnTo>
                  <a:pt x="1065" y="665"/>
                </a:lnTo>
                <a:lnTo>
                  <a:pt x="1064" y="667"/>
                </a:lnTo>
                <a:lnTo>
                  <a:pt x="1064" y="670"/>
                </a:lnTo>
                <a:lnTo>
                  <a:pt x="1066" y="674"/>
                </a:lnTo>
                <a:lnTo>
                  <a:pt x="1066" y="677"/>
                </a:lnTo>
                <a:lnTo>
                  <a:pt x="1073" y="682"/>
                </a:lnTo>
                <a:lnTo>
                  <a:pt x="1078" y="684"/>
                </a:lnTo>
                <a:lnTo>
                  <a:pt x="1079" y="686"/>
                </a:lnTo>
                <a:lnTo>
                  <a:pt x="1078" y="692"/>
                </a:lnTo>
                <a:lnTo>
                  <a:pt x="1076" y="694"/>
                </a:lnTo>
                <a:lnTo>
                  <a:pt x="1075" y="695"/>
                </a:lnTo>
                <a:lnTo>
                  <a:pt x="1075" y="700"/>
                </a:lnTo>
                <a:lnTo>
                  <a:pt x="1073" y="702"/>
                </a:lnTo>
                <a:lnTo>
                  <a:pt x="1073" y="705"/>
                </a:lnTo>
                <a:lnTo>
                  <a:pt x="1072" y="707"/>
                </a:lnTo>
                <a:lnTo>
                  <a:pt x="1073" y="709"/>
                </a:lnTo>
                <a:lnTo>
                  <a:pt x="1072" y="710"/>
                </a:lnTo>
                <a:lnTo>
                  <a:pt x="1071" y="711"/>
                </a:lnTo>
                <a:lnTo>
                  <a:pt x="1071" y="714"/>
                </a:lnTo>
                <a:lnTo>
                  <a:pt x="1072" y="716"/>
                </a:lnTo>
                <a:lnTo>
                  <a:pt x="1071" y="721"/>
                </a:lnTo>
                <a:lnTo>
                  <a:pt x="1069" y="724"/>
                </a:lnTo>
                <a:lnTo>
                  <a:pt x="1068" y="722"/>
                </a:lnTo>
                <a:lnTo>
                  <a:pt x="1065" y="720"/>
                </a:lnTo>
                <a:lnTo>
                  <a:pt x="1061" y="720"/>
                </a:lnTo>
                <a:lnTo>
                  <a:pt x="1059" y="719"/>
                </a:lnTo>
                <a:lnTo>
                  <a:pt x="1058" y="716"/>
                </a:lnTo>
                <a:lnTo>
                  <a:pt x="1058" y="715"/>
                </a:lnTo>
                <a:lnTo>
                  <a:pt x="1055" y="716"/>
                </a:lnTo>
                <a:lnTo>
                  <a:pt x="1054" y="721"/>
                </a:lnTo>
                <a:lnTo>
                  <a:pt x="1055" y="722"/>
                </a:lnTo>
                <a:lnTo>
                  <a:pt x="1058" y="725"/>
                </a:lnTo>
                <a:lnTo>
                  <a:pt x="1059" y="726"/>
                </a:lnTo>
                <a:lnTo>
                  <a:pt x="1059" y="730"/>
                </a:lnTo>
                <a:lnTo>
                  <a:pt x="1061" y="734"/>
                </a:lnTo>
                <a:lnTo>
                  <a:pt x="1064" y="739"/>
                </a:lnTo>
                <a:lnTo>
                  <a:pt x="1064" y="741"/>
                </a:lnTo>
                <a:lnTo>
                  <a:pt x="1059" y="742"/>
                </a:lnTo>
                <a:lnTo>
                  <a:pt x="1056" y="743"/>
                </a:lnTo>
                <a:lnTo>
                  <a:pt x="1055" y="745"/>
                </a:lnTo>
                <a:lnTo>
                  <a:pt x="1054" y="745"/>
                </a:lnTo>
                <a:lnTo>
                  <a:pt x="1052" y="747"/>
                </a:lnTo>
                <a:lnTo>
                  <a:pt x="1051" y="748"/>
                </a:lnTo>
                <a:lnTo>
                  <a:pt x="1048" y="747"/>
                </a:lnTo>
                <a:lnTo>
                  <a:pt x="1045" y="747"/>
                </a:lnTo>
                <a:lnTo>
                  <a:pt x="1041" y="746"/>
                </a:lnTo>
                <a:lnTo>
                  <a:pt x="1032" y="742"/>
                </a:lnTo>
                <a:lnTo>
                  <a:pt x="1032" y="743"/>
                </a:lnTo>
                <a:lnTo>
                  <a:pt x="1031" y="746"/>
                </a:lnTo>
                <a:lnTo>
                  <a:pt x="1028" y="747"/>
                </a:lnTo>
                <a:lnTo>
                  <a:pt x="1028" y="748"/>
                </a:lnTo>
                <a:lnTo>
                  <a:pt x="1027" y="750"/>
                </a:lnTo>
                <a:lnTo>
                  <a:pt x="1025" y="751"/>
                </a:lnTo>
                <a:lnTo>
                  <a:pt x="1022" y="752"/>
                </a:lnTo>
                <a:lnTo>
                  <a:pt x="1022" y="757"/>
                </a:lnTo>
                <a:lnTo>
                  <a:pt x="1017" y="772"/>
                </a:lnTo>
                <a:lnTo>
                  <a:pt x="1015" y="776"/>
                </a:lnTo>
                <a:lnTo>
                  <a:pt x="1017" y="776"/>
                </a:lnTo>
                <a:lnTo>
                  <a:pt x="1015" y="782"/>
                </a:lnTo>
                <a:lnTo>
                  <a:pt x="1018" y="782"/>
                </a:lnTo>
                <a:lnTo>
                  <a:pt x="1018" y="785"/>
                </a:lnTo>
                <a:lnTo>
                  <a:pt x="1012" y="792"/>
                </a:lnTo>
                <a:lnTo>
                  <a:pt x="1007" y="793"/>
                </a:lnTo>
                <a:lnTo>
                  <a:pt x="1000" y="803"/>
                </a:lnTo>
                <a:lnTo>
                  <a:pt x="992" y="812"/>
                </a:lnTo>
                <a:lnTo>
                  <a:pt x="995" y="836"/>
                </a:lnTo>
                <a:lnTo>
                  <a:pt x="995" y="838"/>
                </a:lnTo>
                <a:lnTo>
                  <a:pt x="992" y="846"/>
                </a:lnTo>
                <a:lnTo>
                  <a:pt x="998" y="840"/>
                </a:lnTo>
                <a:lnTo>
                  <a:pt x="998" y="842"/>
                </a:lnTo>
                <a:lnTo>
                  <a:pt x="1012" y="840"/>
                </a:lnTo>
                <a:lnTo>
                  <a:pt x="1015" y="842"/>
                </a:lnTo>
                <a:lnTo>
                  <a:pt x="1032" y="856"/>
                </a:lnTo>
                <a:lnTo>
                  <a:pt x="1037" y="860"/>
                </a:lnTo>
                <a:lnTo>
                  <a:pt x="1038" y="860"/>
                </a:lnTo>
                <a:lnTo>
                  <a:pt x="1045" y="863"/>
                </a:lnTo>
                <a:lnTo>
                  <a:pt x="1056" y="863"/>
                </a:lnTo>
                <a:lnTo>
                  <a:pt x="1061" y="865"/>
                </a:lnTo>
                <a:lnTo>
                  <a:pt x="1062" y="867"/>
                </a:lnTo>
                <a:lnTo>
                  <a:pt x="1062" y="871"/>
                </a:lnTo>
                <a:lnTo>
                  <a:pt x="1059" y="873"/>
                </a:lnTo>
                <a:lnTo>
                  <a:pt x="1066" y="880"/>
                </a:lnTo>
                <a:lnTo>
                  <a:pt x="1066" y="880"/>
                </a:lnTo>
                <a:lnTo>
                  <a:pt x="1073" y="878"/>
                </a:lnTo>
                <a:lnTo>
                  <a:pt x="1076" y="881"/>
                </a:lnTo>
                <a:lnTo>
                  <a:pt x="1079" y="882"/>
                </a:lnTo>
                <a:lnTo>
                  <a:pt x="1081" y="883"/>
                </a:lnTo>
                <a:lnTo>
                  <a:pt x="1081" y="887"/>
                </a:lnTo>
                <a:lnTo>
                  <a:pt x="1082" y="891"/>
                </a:lnTo>
                <a:lnTo>
                  <a:pt x="1085" y="893"/>
                </a:lnTo>
                <a:lnTo>
                  <a:pt x="1093" y="900"/>
                </a:lnTo>
                <a:lnTo>
                  <a:pt x="1093" y="901"/>
                </a:lnTo>
                <a:lnTo>
                  <a:pt x="1099" y="903"/>
                </a:lnTo>
                <a:lnTo>
                  <a:pt x="1099" y="905"/>
                </a:lnTo>
                <a:lnTo>
                  <a:pt x="1102" y="905"/>
                </a:lnTo>
                <a:lnTo>
                  <a:pt x="1110" y="901"/>
                </a:lnTo>
                <a:lnTo>
                  <a:pt x="1116" y="902"/>
                </a:lnTo>
                <a:lnTo>
                  <a:pt x="1123" y="903"/>
                </a:lnTo>
                <a:lnTo>
                  <a:pt x="1126" y="906"/>
                </a:lnTo>
                <a:lnTo>
                  <a:pt x="1129" y="911"/>
                </a:lnTo>
                <a:lnTo>
                  <a:pt x="1130" y="913"/>
                </a:lnTo>
                <a:lnTo>
                  <a:pt x="1133" y="918"/>
                </a:lnTo>
                <a:lnTo>
                  <a:pt x="1133" y="920"/>
                </a:lnTo>
                <a:lnTo>
                  <a:pt x="1137" y="920"/>
                </a:lnTo>
                <a:lnTo>
                  <a:pt x="1140" y="922"/>
                </a:lnTo>
                <a:lnTo>
                  <a:pt x="1146" y="928"/>
                </a:lnTo>
                <a:lnTo>
                  <a:pt x="1147" y="928"/>
                </a:lnTo>
                <a:lnTo>
                  <a:pt x="1149" y="927"/>
                </a:lnTo>
                <a:lnTo>
                  <a:pt x="1152" y="923"/>
                </a:lnTo>
                <a:lnTo>
                  <a:pt x="1149" y="921"/>
                </a:lnTo>
                <a:lnTo>
                  <a:pt x="1147" y="917"/>
                </a:lnTo>
                <a:lnTo>
                  <a:pt x="1146" y="910"/>
                </a:lnTo>
                <a:lnTo>
                  <a:pt x="1144" y="906"/>
                </a:lnTo>
                <a:lnTo>
                  <a:pt x="1144" y="905"/>
                </a:lnTo>
                <a:lnTo>
                  <a:pt x="1143" y="892"/>
                </a:lnTo>
                <a:lnTo>
                  <a:pt x="1146" y="890"/>
                </a:lnTo>
                <a:lnTo>
                  <a:pt x="1153" y="886"/>
                </a:lnTo>
                <a:lnTo>
                  <a:pt x="1157" y="885"/>
                </a:lnTo>
                <a:lnTo>
                  <a:pt x="1159" y="886"/>
                </a:lnTo>
                <a:lnTo>
                  <a:pt x="1160" y="885"/>
                </a:lnTo>
                <a:lnTo>
                  <a:pt x="1163" y="885"/>
                </a:lnTo>
                <a:lnTo>
                  <a:pt x="1169" y="886"/>
                </a:lnTo>
                <a:lnTo>
                  <a:pt x="1171" y="888"/>
                </a:lnTo>
                <a:lnTo>
                  <a:pt x="1171" y="888"/>
                </a:lnTo>
                <a:lnTo>
                  <a:pt x="1170" y="892"/>
                </a:lnTo>
                <a:lnTo>
                  <a:pt x="1170" y="896"/>
                </a:lnTo>
                <a:lnTo>
                  <a:pt x="1171" y="896"/>
                </a:lnTo>
                <a:lnTo>
                  <a:pt x="1173" y="898"/>
                </a:lnTo>
                <a:lnTo>
                  <a:pt x="1176" y="898"/>
                </a:lnTo>
                <a:lnTo>
                  <a:pt x="1179" y="897"/>
                </a:lnTo>
                <a:lnTo>
                  <a:pt x="1180" y="900"/>
                </a:lnTo>
                <a:lnTo>
                  <a:pt x="1181" y="901"/>
                </a:lnTo>
                <a:lnTo>
                  <a:pt x="1193" y="902"/>
                </a:lnTo>
                <a:lnTo>
                  <a:pt x="1197" y="901"/>
                </a:lnTo>
                <a:lnTo>
                  <a:pt x="1198" y="902"/>
                </a:lnTo>
                <a:lnTo>
                  <a:pt x="1200" y="907"/>
                </a:lnTo>
                <a:lnTo>
                  <a:pt x="1200" y="910"/>
                </a:lnTo>
                <a:lnTo>
                  <a:pt x="1201" y="911"/>
                </a:lnTo>
                <a:lnTo>
                  <a:pt x="1206" y="912"/>
                </a:lnTo>
                <a:lnTo>
                  <a:pt x="1207" y="915"/>
                </a:lnTo>
                <a:lnTo>
                  <a:pt x="1206" y="917"/>
                </a:lnTo>
                <a:lnTo>
                  <a:pt x="1208" y="921"/>
                </a:lnTo>
                <a:lnTo>
                  <a:pt x="1213" y="923"/>
                </a:lnTo>
                <a:lnTo>
                  <a:pt x="1217" y="922"/>
                </a:lnTo>
                <a:lnTo>
                  <a:pt x="1221" y="923"/>
                </a:lnTo>
                <a:lnTo>
                  <a:pt x="1223" y="922"/>
                </a:lnTo>
                <a:lnTo>
                  <a:pt x="1227" y="923"/>
                </a:lnTo>
                <a:lnTo>
                  <a:pt x="1231" y="926"/>
                </a:lnTo>
                <a:lnTo>
                  <a:pt x="1233" y="927"/>
                </a:lnTo>
                <a:lnTo>
                  <a:pt x="1235" y="930"/>
                </a:lnTo>
                <a:lnTo>
                  <a:pt x="1237" y="931"/>
                </a:lnTo>
                <a:lnTo>
                  <a:pt x="1238" y="931"/>
                </a:lnTo>
                <a:lnTo>
                  <a:pt x="1238" y="936"/>
                </a:lnTo>
                <a:lnTo>
                  <a:pt x="1240" y="937"/>
                </a:lnTo>
                <a:lnTo>
                  <a:pt x="1244" y="937"/>
                </a:lnTo>
                <a:lnTo>
                  <a:pt x="1245" y="938"/>
                </a:lnTo>
                <a:lnTo>
                  <a:pt x="1247" y="941"/>
                </a:lnTo>
                <a:lnTo>
                  <a:pt x="1247" y="941"/>
                </a:lnTo>
                <a:lnTo>
                  <a:pt x="1251" y="942"/>
                </a:lnTo>
                <a:lnTo>
                  <a:pt x="1252" y="943"/>
                </a:lnTo>
                <a:lnTo>
                  <a:pt x="1255" y="945"/>
                </a:lnTo>
                <a:lnTo>
                  <a:pt x="1258" y="948"/>
                </a:lnTo>
                <a:lnTo>
                  <a:pt x="1260" y="948"/>
                </a:lnTo>
                <a:lnTo>
                  <a:pt x="1261" y="946"/>
                </a:lnTo>
                <a:lnTo>
                  <a:pt x="1264" y="947"/>
                </a:lnTo>
                <a:lnTo>
                  <a:pt x="1264" y="947"/>
                </a:lnTo>
                <a:lnTo>
                  <a:pt x="1265" y="945"/>
                </a:lnTo>
                <a:lnTo>
                  <a:pt x="1268" y="942"/>
                </a:lnTo>
                <a:lnTo>
                  <a:pt x="1274" y="945"/>
                </a:lnTo>
                <a:lnTo>
                  <a:pt x="1277" y="946"/>
                </a:lnTo>
                <a:lnTo>
                  <a:pt x="1278" y="946"/>
                </a:lnTo>
                <a:lnTo>
                  <a:pt x="1278" y="948"/>
                </a:lnTo>
                <a:lnTo>
                  <a:pt x="1277" y="953"/>
                </a:lnTo>
                <a:lnTo>
                  <a:pt x="1278" y="955"/>
                </a:lnTo>
                <a:lnTo>
                  <a:pt x="1279" y="958"/>
                </a:lnTo>
                <a:lnTo>
                  <a:pt x="1282" y="957"/>
                </a:lnTo>
                <a:lnTo>
                  <a:pt x="1282" y="957"/>
                </a:lnTo>
                <a:lnTo>
                  <a:pt x="1285" y="958"/>
                </a:lnTo>
                <a:lnTo>
                  <a:pt x="1288" y="958"/>
                </a:lnTo>
                <a:lnTo>
                  <a:pt x="1291" y="960"/>
                </a:lnTo>
                <a:lnTo>
                  <a:pt x="1294" y="961"/>
                </a:lnTo>
                <a:lnTo>
                  <a:pt x="1295" y="962"/>
                </a:lnTo>
                <a:lnTo>
                  <a:pt x="1298" y="962"/>
                </a:lnTo>
                <a:lnTo>
                  <a:pt x="1301" y="958"/>
                </a:lnTo>
                <a:lnTo>
                  <a:pt x="1302" y="958"/>
                </a:lnTo>
                <a:lnTo>
                  <a:pt x="1304" y="960"/>
                </a:lnTo>
                <a:lnTo>
                  <a:pt x="1302" y="961"/>
                </a:lnTo>
                <a:lnTo>
                  <a:pt x="1301" y="962"/>
                </a:lnTo>
                <a:lnTo>
                  <a:pt x="1299" y="965"/>
                </a:lnTo>
                <a:lnTo>
                  <a:pt x="1299" y="965"/>
                </a:lnTo>
                <a:lnTo>
                  <a:pt x="1301" y="967"/>
                </a:lnTo>
                <a:lnTo>
                  <a:pt x="1302" y="967"/>
                </a:lnTo>
                <a:lnTo>
                  <a:pt x="1304" y="966"/>
                </a:lnTo>
                <a:lnTo>
                  <a:pt x="1304" y="965"/>
                </a:lnTo>
                <a:lnTo>
                  <a:pt x="1305" y="963"/>
                </a:lnTo>
                <a:lnTo>
                  <a:pt x="1306" y="965"/>
                </a:lnTo>
                <a:lnTo>
                  <a:pt x="1306" y="965"/>
                </a:lnTo>
                <a:lnTo>
                  <a:pt x="1308" y="962"/>
                </a:lnTo>
                <a:lnTo>
                  <a:pt x="1311" y="961"/>
                </a:lnTo>
                <a:lnTo>
                  <a:pt x="1314" y="961"/>
                </a:lnTo>
                <a:lnTo>
                  <a:pt x="1315" y="962"/>
                </a:lnTo>
                <a:lnTo>
                  <a:pt x="1315" y="963"/>
                </a:lnTo>
                <a:lnTo>
                  <a:pt x="1314" y="966"/>
                </a:lnTo>
                <a:lnTo>
                  <a:pt x="1315" y="967"/>
                </a:lnTo>
                <a:lnTo>
                  <a:pt x="1316" y="968"/>
                </a:lnTo>
                <a:lnTo>
                  <a:pt x="1319" y="968"/>
                </a:lnTo>
                <a:lnTo>
                  <a:pt x="1319" y="966"/>
                </a:lnTo>
                <a:lnTo>
                  <a:pt x="1321" y="967"/>
                </a:lnTo>
                <a:lnTo>
                  <a:pt x="1321" y="970"/>
                </a:lnTo>
                <a:lnTo>
                  <a:pt x="1316" y="973"/>
                </a:lnTo>
                <a:lnTo>
                  <a:pt x="1316" y="975"/>
                </a:lnTo>
                <a:lnTo>
                  <a:pt x="1319" y="977"/>
                </a:lnTo>
                <a:lnTo>
                  <a:pt x="1321" y="980"/>
                </a:lnTo>
                <a:lnTo>
                  <a:pt x="1322" y="978"/>
                </a:lnTo>
                <a:lnTo>
                  <a:pt x="1323" y="975"/>
                </a:lnTo>
                <a:lnTo>
                  <a:pt x="1326" y="977"/>
                </a:lnTo>
                <a:lnTo>
                  <a:pt x="1332" y="977"/>
                </a:lnTo>
                <a:lnTo>
                  <a:pt x="1331" y="978"/>
                </a:lnTo>
                <a:lnTo>
                  <a:pt x="1332" y="978"/>
                </a:lnTo>
                <a:lnTo>
                  <a:pt x="1341" y="980"/>
                </a:lnTo>
                <a:lnTo>
                  <a:pt x="1346" y="981"/>
                </a:lnTo>
                <a:lnTo>
                  <a:pt x="1355" y="985"/>
                </a:lnTo>
                <a:lnTo>
                  <a:pt x="1356" y="986"/>
                </a:lnTo>
                <a:lnTo>
                  <a:pt x="1360" y="985"/>
                </a:lnTo>
                <a:lnTo>
                  <a:pt x="1362" y="986"/>
                </a:lnTo>
                <a:lnTo>
                  <a:pt x="1365" y="985"/>
                </a:lnTo>
                <a:lnTo>
                  <a:pt x="1379" y="988"/>
                </a:lnTo>
                <a:lnTo>
                  <a:pt x="1383" y="991"/>
                </a:lnTo>
                <a:lnTo>
                  <a:pt x="1383" y="992"/>
                </a:lnTo>
                <a:lnTo>
                  <a:pt x="1387" y="998"/>
                </a:lnTo>
                <a:lnTo>
                  <a:pt x="1389" y="1002"/>
                </a:lnTo>
                <a:lnTo>
                  <a:pt x="1390" y="1006"/>
                </a:lnTo>
                <a:lnTo>
                  <a:pt x="1390" y="1016"/>
                </a:lnTo>
                <a:lnTo>
                  <a:pt x="1403" y="1031"/>
                </a:lnTo>
                <a:lnTo>
                  <a:pt x="1407" y="1034"/>
                </a:lnTo>
                <a:lnTo>
                  <a:pt x="1421" y="1046"/>
                </a:lnTo>
                <a:lnTo>
                  <a:pt x="1423" y="1046"/>
                </a:lnTo>
                <a:lnTo>
                  <a:pt x="1424" y="1047"/>
                </a:lnTo>
                <a:lnTo>
                  <a:pt x="1440" y="1051"/>
                </a:lnTo>
                <a:lnTo>
                  <a:pt x="1451" y="1051"/>
                </a:lnTo>
                <a:lnTo>
                  <a:pt x="1456" y="1052"/>
                </a:lnTo>
                <a:lnTo>
                  <a:pt x="1461" y="1054"/>
                </a:lnTo>
                <a:lnTo>
                  <a:pt x="1463" y="1057"/>
                </a:lnTo>
                <a:lnTo>
                  <a:pt x="1463" y="1061"/>
                </a:lnTo>
                <a:lnTo>
                  <a:pt x="1464" y="1063"/>
                </a:lnTo>
                <a:lnTo>
                  <a:pt x="1471" y="1067"/>
                </a:lnTo>
                <a:lnTo>
                  <a:pt x="1474" y="1068"/>
                </a:lnTo>
                <a:lnTo>
                  <a:pt x="1473" y="1074"/>
                </a:lnTo>
                <a:lnTo>
                  <a:pt x="1473" y="1081"/>
                </a:lnTo>
                <a:lnTo>
                  <a:pt x="1475" y="1082"/>
                </a:lnTo>
                <a:lnTo>
                  <a:pt x="1493" y="1087"/>
                </a:lnTo>
                <a:lnTo>
                  <a:pt x="1511" y="1098"/>
                </a:lnTo>
                <a:lnTo>
                  <a:pt x="1512" y="1098"/>
                </a:lnTo>
                <a:lnTo>
                  <a:pt x="1514" y="1099"/>
                </a:lnTo>
                <a:lnTo>
                  <a:pt x="1522" y="1104"/>
                </a:lnTo>
                <a:lnTo>
                  <a:pt x="1528" y="1107"/>
                </a:lnTo>
                <a:lnTo>
                  <a:pt x="1548" y="1109"/>
                </a:lnTo>
                <a:lnTo>
                  <a:pt x="1549" y="1111"/>
                </a:lnTo>
                <a:lnTo>
                  <a:pt x="1581" y="1134"/>
                </a:lnTo>
                <a:lnTo>
                  <a:pt x="1588" y="1137"/>
                </a:lnTo>
                <a:lnTo>
                  <a:pt x="1591" y="1138"/>
                </a:lnTo>
                <a:lnTo>
                  <a:pt x="1596" y="1141"/>
                </a:lnTo>
                <a:lnTo>
                  <a:pt x="1598" y="1141"/>
                </a:lnTo>
                <a:lnTo>
                  <a:pt x="1605" y="1146"/>
                </a:lnTo>
                <a:lnTo>
                  <a:pt x="1608" y="1149"/>
                </a:lnTo>
                <a:lnTo>
                  <a:pt x="1612" y="1151"/>
                </a:lnTo>
                <a:lnTo>
                  <a:pt x="1622" y="1151"/>
                </a:lnTo>
                <a:lnTo>
                  <a:pt x="1623" y="1148"/>
                </a:lnTo>
                <a:lnTo>
                  <a:pt x="1625" y="1144"/>
                </a:lnTo>
                <a:lnTo>
                  <a:pt x="1627" y="1141"/>
                </a:lnTo>
                <a:lnTo>
                  <a:pt x="1627" y="1139"/>
                </a:lnTo>
                <a:lnTo>
                  <a:pt x="1637" y="1128"/>
                </a:lnTo>
                <a:lnTo>
                  <a:pt x="1654" y="1128"/>
                </a:lnTo>
                <a:lnTo>
                  <a:pt x="1672" y="1129"/>
                </a:lnTo>
                <a:lnTo>
                  <a:pt x="1676" y="1133"/>
                </a:lnTo>
                <a:lnTo>
                  <a:pt x="1684" y="1142"/>
                </a:lnTo>
                <a:lnTo>
                  <a:pt x="1687" y="1144"/>
                </a:lnTo>
                <a:lnTo>
                  <a:pt x="1687" y="1144"/>
                </a:lnTo>
                <a:lnTo>
                  <a:pt x="1689" y="1147"/>
                </a:lnTo>
                <a:lnTo>
                  <a:pt x="1698" y="1151"/>
                </a:lnTo>
                <a:lnTo>
                  <a:pt x="1700" y="1148"/>
                </a:lnTo>
                <a:lnTo>
                  <a:pt x="1708" y="1151"/>
                </a:lnTo>
                <a:lnTo>
                  <a:pt x="1710" y="1152"/>
                </a:lnTo>
                <a:lnTo>
                  <a:pt x="1713" y="1153"/>
                </a:lnTo>
                <a:lnTo>
                  <a:pt x="1720" y="1157"/>
                </a:lnTo>
                <a:lnTo>
                  <a:pt x="1723" y="1159"/>
                </a:lnTo>
                <a:lnTo>
                  <a:pt x="1724" y="1161"/>
                </a:lnTo>
                <a:lnTo>
                  <a:pt x="1725" y="1162"/>
                </a:lnTo>
                <a:lnTo>
                  <a:pt x="1743" y="1172"/>
                </a:lnTo>
                <a:lnTo>
                  <a:pt x="1751" y="1177"/>
                </a:lnTo>
                <a:lnTo>
                  <a:pt x="1760" y="1182"/>
                </a:lnTo>
                <a:lnTo>
                  <a:pt x="1764" y="1183"/>
                </a:lnTo>
                <a:lnTo>
                  <a:pt x="1771" y="1187"/>
                </a:lnTo>
                <a:lnTo>
                  <a:pt x="1781" y="1196"/>
                </a:lnTo>
                <a:lnTo>
                  <a:pt x="1791" y="1203"/>
                </a:lnTo>
                <a:lnTo>
                  <a:pt x="1799" y="1206"/>
                </a:lnTo>
                <a:lnTo>
                  <a:pt x="1802" y="1207"/>
                </a:lnTo>
                <a:lnTo>
                  <a:pt x="1808" y="1207"/>
                </a:lnTo>
                <a:lnTo>
                  <a:pt x="1815" y="1206"/>
                </a:lnTo>
                <a:lnTo>
                  <a:pt x="1825" y="1204"/>
                </a:lnTo>
                <a:lnTo>
                  <a:pt x="1826" y="1202"/>
                </a:lnTo>
                <a:lnTo>
                  <a:pt x="1828" y="1204"/>
                </a:lnTo>
                <a:lnTo>
                  <a:pt x="1832" y="1204"/>
                </a:lnTo>
                <a:lnTo>
                  <a:pt x="1843" y="1202"/>
                </a:lnTo>
                <a:lnTo>
                  <a:pt x="1846" y="1202"/>
                </a:lnTo>
                <a:lnTo>
                  <a:pt x="1849" y="1201"/>
                </a:lnTo>
                <a:lnTo>
                  <a:pt x="1849" y="1201"/>
                </a:lnTo>
                <a:lnTo>
                  <a:pt x="1846" y="1202"/>
                </a:lnTo>
                <a:lnTo>
                  <a:pt x="1852" y="1199"/>
                </a:lnTo>
                <a:lnTo>
                  <a:pt x="1849" y="1201"/>
                </a:lnTo>
                <a:lnTo>
                  <a:pt x="1858" y="1199"/>
                </a:lnTo>
                <a:lnTo>
                  <a:pt x="1862" y="1198"/>
                </a:lnTo>
                <a:lnTo>
                  <a:pt x="1865" y="1198"/>
                </a:lnTo>
                <a:lnTo>
                  <a:pt x="1875" y="1196"/>
                </a:lnTo>
                <a:lnTo>
                  <a:pt x="1879" y="1197"/>
                </a:lnTo>
                <a:lnTo>
                  <a:pt x="1885" y="1194"/>
                </a:lnTo>
                <a:lnTo>
                  <a:pt x="1887" y="1196"/>
                </a:lnTo>
                <a:lnTo>
                  <a:pt x="1887" y="1199"/>
                </a:lnTo>
                <a:lnTo>
                  <a:pt x="1889" y="1202"/>
                </a:lnTo>
                <a:lnTo>
                  <a:pt x="1892" y="1204"/>
                </a:lnTo>
                <a:lnTo>
                  <a:pt x="1892" y="1206"/>
                </a:lnTo>
                <a:lnTo>
                  <a:pt x="1890" y="1207"/>
                </a:lnTo>
                <a:lnTo>
                  <a:pt x="1892" y="1211"/>
                </a:lnTo>
                <a:lnTo>
                  <a:pt x="1890" y="1213"/>
                </a:lnTo>
                <a:lnTo>
                  <a:pt x="1890" y="1214"/>
                </a:lnTo>
                <a:lnTo>
                  <a:pt x="1893" y="1214"/>
                </a:lnTo>
                <a:lnTo>
                  <a:pt x="1895" y="1216"/>
                </a:lnTo>
                <a:lnTo>
                  <a:pt x="1896" y="1218"/>
                </a:lnTo>
                <a:lnTo>
                  <a:pt x="1897" y="1219"/>
                </a:lnTo>
                <a:lnTo>
                  <a:pt x="1897" y="1222"/>
                </a:lnTo>
                <a:lnTo>
                  <a:pt x="1899" y="1223"/>
                </a:lnTo>
                <a:lnTo>
                  <a:pt x="1897" y="1224"/>
                </a:lnTo>
                <a:lnTo>
                  <a:pt x="1899" y="1226"/>
                </a:lnTo>
                <a:lnTo>
                  <a:pt x="1897" y="1229"/>
                </a:lnTo>
                <a:lnTo>
                  <a:pt x="1899" y="1232"/>
                </a:lnTo>
                <a:lnTo>
                  <a:pt x="1902" y="1236"/>
                </a:lnTo>
                <a:lnTo>
                  <a:pt x="1903" y="1236"/>
                </a:lnTo>
                <a:lnTo>
                  <a:pt x="1904" y="1238"/>
                </a:lnTo>
                <a:lnTo>
                  <a:pt x="1903" y="1239"/>
                </a:lnTo>
                <a:lnTo>
                  <a:pt x="1902" y="1243"/>
                </a:lnTo>
                <a:lnTo>
                  <a:pt x="1902" y="1244"/>
                </a:lnTo>
                <a:lnTo>
                  <a:pt x="1904" y="1246"/>
                </a:lnTo>
                <a:lnTo>
                  <a:pt x="1904" y="1247"/>
                </a:lnTo>
                <a:lnTo>
                  <a:pt x="1902" y="1247"/>
                </a:lnTo>
                <a:lnTo>
                  <a:pt x="1899" y="1244"/>
                </a:lnTo>
                <a:lnTo>
                  <a:pt x="1899" y="1246"/>
                </a:lnTo>
                <a:lnTo>
                  <a:pt x="1902" y="1248"/>
                </a:lnTo>
                <a:lnTo>
                  <a:pt x="1903" y="1251"/>
                </a:lnTo>
                <a:lnTo>
                  <a:pt x="1903" y="1256"/>
                </a:lnTo>
                <a:lnTo>
                  <a:pt x="1906" y="1261"/>
                </a:lnTo>
                <a:lnTo>
                  <a:pt x="1906" y="1263"/>
                </a:lnTo>
                <a:lnTo>
                  <a:pt x="1909" y="1264"/>
                </a:lnTo>
                <a:lnTo>
                  <a:pt x="1910" y="1264"/>
                </a:lnTo>
                <a:lnTo>
                  <a:pt x="1917" y="1266"/>
                </a:lnTo>
                <a:lnTo>
                  <a:pt x="1919" y="1266"/>
                </a:lnTo>
                <a:lnTo>
                  <a:pt x="1920" y="1267"/>
                </a:lnTo>
                <a:lnTo>
                  <a:pt x="1923" y="1267"/>
                </a:lnTo>
                <a:lnTo>
                  <a:pt x="1930" y="1266"/>
                </a:lnTo>
                <a:lnTo>
                  <a:pt x="1941" y="1266"/>
                </a:lnTo>
                <a:lnTo>
                  <a:pt x="1960" y="1264"/>
                </a:lnTo>
                <a:lnTo>
                  <a:pt x="1963" y="1266"/>
                </a:lnTo>
                <a:lnTo>
                  <a:pt x="1964" y="1267"/>
                </a:lnTo>
                <a:lnTo>
                  <a:pt x="1966" y="1268"/>
                </a:lnTo>
                <a:lnTo>
                  <a:pt x="1968" y="1273"/>
                </a:lnTo>
                <a:lnTo>
                  <a:pt x="1973" y="1276"/>
                </a:lnTo>
                <a:lnTo>
                  <a:pt x="1978" y="1278"/>
                </a:lnTo>
                <a:lnTo>
                  <a:pt x="1985" y="1279"/>
                </a:lnTo>
                <a:lnTo>
                  <a:pt x="1995" y="1281"/>
                </a:lnTo>
                <a:lnTo>
                  <a:pt x="2015" y="1279"/>
                </a:lnTo>
                <a:lnTo>
                  <a:pt x="2012" y="1279"/>
                </a:lnTo>
                <a:lnTo>
                  <a:pt x="2039" y="1279"/>
                </a:lnTo>
                <a:lnTo>
                  <a:pt x="2051" y="1281"/>
                </a:lnTo>
                <a:lnTo>
                  <a:pt x="2055" y="1285"/>
                </a:lnTo>
                <a:lnTo>
                  <a:pt x="2058" y="1289"/>
                </a:lnTo>
                <a:lnTo>
                  <a:pt x="2062" y="1293"/>
                </a:lnTo>
                <a:lnTo>
                  <a:pt x="2062" y="1293"/>
                </a:lnTo>
                <a:lnTo>
                  <a:pt x="2075" y="1300"/>
                </a:lnTo>
                <a:lnTo>
                  <a:pt x="2076" y="1300"/>
                </a:lnTo>
                <a:lnTo>
                  <a:pt x="2078" y="1303"/>
                </a:lnTo>
                <a:lnTo>
                  <a:pt x="2078" y="1312"/>
                </a:lnTo>
                <a:lnTo>
                  <a:pt x="2081" y="1314"/>
                </a:lnTo>
                <a:lnTo>
                  <a:pt x="2085" y="1317"/>
                </a:lnTo>
                <a:lnTo>
                  <a:pt x="2086" y="1318"/>
                </a:lnTo>
                <a:lnTo>
                  <a:pt x="2092" y="1319"/>
                </a:lnTo>
                <a:lnTo>
                  <a:pt x="2093" y="1319"/>
                </a:lnTo>
                <a:lnTo>
                  <a:pt x="2095" y="1318"/>
                </a:lnTo>
                <a:lnTo>
                  <a:pt x="2103" y="1318"/>
                </a:lnTo>
                <a:lnTo>
                  <a:pt x="2105" y="1317"/>
                </a:lnTo>
                <a:lnTo>
                  <a:pt x="2105" y="1315"/>
                </a:lnTo>
                <a:lnTo>
                  <a:pt x="2106" y="1315"/>
                </a:lnTo>
                <a:lnTo>
                  <a:pt x="2108" y="1313"/>
                </a:lnTo>
                <a:lnTo>
                  <a:pt x="2109" y="1312"/>
                </a:lnTo>
                <a:lnTo>
                  <a:pt x="2110" y="1310"/>
                </a:lnTo>
                <a:lnTo>
                  <a:pt x="2112" y="1310"/>
                </a:lnTo>
                <a:lnTo>
                  <a:pt x="2112" y="1308"/>
                </a:lnTo>
                <a:lnTo>
                  <a:pt x="2115" y="1307"/>
                </a:lnTo>
                <a:lnTo>
                  <a:pt x="2116" y="1305"/>
                </a:lnTo>
                <a:lnTo>
                  <a:pt x="2116" y="1302"/>
                </a:lnTo>
                <a:lnTo>
                  <a:pt x="2119" y="1299"/>
                </a:lnTo>
                <a:lnTo>
                  <a:pt x="2125" y="1293"/>
                </a:lnTo>
                <a:lnTo>
                  <a:pt x="2120" y="1290"/>
                </a:lnTo>
                <a:lnTo>
                  <a:pt x="2118" y="1289"/>
                </a:lnTo>
                <a:lnTo>
                  <a:pt x="2116" y="1287"/>
                </a:lnTo>
                <a:lnTo>
                  <a:pt x="2116" y="1284"/>
                </a:lnTo>
                <a:lnTo>
                  <a:pt x="2122" y="1281"/>
                </a:lnTo>
                <a:lnTo>
                  <a:pt x="2122" y="1277"/>
                </a:lnTo>
                <a:lnTo>
                  <a:pt x="2120" y="1277"/>
                </a:lnTo>
                <a:lnTo>
                  <a:pt x="2119" y="1276"/>
                </a:lnTo>
                <a:lnTo>
                  <a:pt x="2116" y="1274"/>
                </a:lnTo>
                <a:lnTo>
                  <a:pt x="2118" y="1272"/>
                </a:lnTo>
                <a:lnTo>
                  <a:pt x="2129" y="1273"/>
                </a:lnTo>
                <a:lnTo>
                  <a:pt x="2176" y="1276"/>
                </a:lnTo>
                <a:lnTo>
                  <a:pt x="2197" y="1276"/>
                </a:lnTo>
                <a:lnTo>
                  <a:pt x="2221" y="1287"/>
                </a:lnTo>
                <a:lnTo>
                  <a:pt x="2245" y="1297"/>
                </a:lnTo>
                <a:lnTo>
                  <a:pt x="2267" y="1305"/>
                </a:lnTo>
                <a:lnTo>
                  <a:pt x="2278" y="1313"/>
                </a:lnTo>
                <a:lnTo>
                  <a:pt x="2282" y="1315"/>
                </a:lnTo>
                <a:lnTo>
                  <a:pt x="2284" y="1319"/>
                </a:lnTo>
                <a:lnTo>
                  <a:pt x="2289" y="1322"/>
                </a:lnTo>
                <a:lnTo>
                  <a:pt x="2301" y="1320"/>
                </a:lnTo>
                <a:lnTo>
                  <a:pt x="2306" y="1322"/>
                </a:lnTo>
                <a:lnTo>
                  <a:pt x="2306" y="1328"/>
                </a:lnTo>
                <a:lnTo>
                  <a:pt x="2304" y="1332"/>
                </a:lnTo>
                <a:lnTo>
                  <a:pt x="2304" y="1334"/>
                </a:lnTo>
                <a:lnTo>
                  <a:pt x="2309" y="1339"/>
                </a:lnTo>
                <a:lnTo>
                  <a:pt x="2319" y="1343"/>
                </a:lnTo>
                <a:lnTo>
                  <a:pt x="2321" y="1350"/>
                </a:lnTo>
                <a:lnTo>
                  <a:pt x="2324" y="1358"/>
                </a:lnTo>
                <a:lnTo>
                  <a:pt x="2325" y="1365"/>
                </a:lnTo>
                <a:lnTo>
                  <a:pt x="2324" y="1377"/>
                </a:lnTo>
                <a:lnTo>
                  <a:pt x="2322" y="1387"/>
                </a:lnTo>
                <a:lnTo>
                  <a:pt x="2319" y="1392"/>
                </a:lnTo>
                <a:lnTo>
                  <a:pt x="2328" y="1392"/>
                </a:lnTo>
                <a:lnTo>
                  <a:pt x="2338" y="1393"/>
                </a:lnTo>
                <a:lnTo>
                  <a:pt x="2339" y="1399"/>
                </a:lnTo>
                <a:lnTo>
                  <a:pt x="2339" y="1403"/>
                </a:lnTo>
                <a:lnTo>
                  <a:pt x="2343" y="1410"/>
                </a:lnTo>
                <a:lnTo>
                  <a:pt x="2349" y="1419"/>
                </a:lnTo>
                <a:lnTo>
                  <a:pt x="2353" y="1427"/>
                </a:lnTo>
                <a:lnTo>
                  <a:pt x="2353" y="1433"/>
                </a:lnTo>
                <a:lnTo>
                  <a:pt x="2352" y="1439"/>
                </a:lnTo>
                <a:lnTo>
                  <a:pt x="2352" y="1447"/>
                </a:lnTo>
                <a:lnTo>
                  <a:pt x="2355" y="1450"/>
                </a:lnTo>
                <a:lnTo>
                  <a:pt x="2359" y="1457"/>
                </a:lnTo>
                <a:lnTo>
                  <a:pt x="2365" y="1460"/>
                </a:lnTo>
                <a:lnTo>
                  <a:pt x="2372" y="1457"/>
                </a:lnTo>
                <a:lnTo>
                  <a:pt x="2376" y="1460"/>
                </a:lnTo>
                <a:lnTo>
                  <a:pt x="2382" y="1464"/>
                </a:lnTo>
                <a:lnTo>
                  <a:pt x="2383" y="1472"/>
                </a:lnTo>
                <a:lnTo>
                  <a:pt x="2387" y="1477"/>
                </a:lnTo>
                <a:lnTo>
                  <a:pt x="2399" y="1469"/>
                </a:lnTo>
                <a:lnTo>
                  <a:pt x="2406" y="1465"/>
                </a:lnTo>
                <a:lnTo>
                  <a:pt x="2413" y="1467"/>
                </a:lnTo>
                <a:lnTo>
                  <a:pt x="2417" y="1472"/>
                </a:lnTo>
                <a:lnTo>
                  <a:pt x="2419" y="1480"/>
                </a:lnTo>
                <a:lnTo>
                  <a:pt x="2419" y="1489"/>
                </a:lnTo>
                <a:lnTo>
                  <a:pt x="2417" y="1497"/>
                </a:lnTo>
                <a:lnTo>
                  <a:pt x="2414" y="1504"/>
                </a:lnTo>
                <a:lnTo>
                  <a:pt x="2416" y="1508"/>
                </a:lnTo>
                <a:lnTo>
                  <a:pt x="2429" y="1507"/>
                </a:lnTo>
                <a:lnTo>
                  <a:pt x="2437" y="1510"/>
                </a:lnTo>
                <a:lnTo>
                  <a:pt x="2441" y="1518"/>
                </a:lnTo>
                <a:lnTo>
                  <a:pt x="2444" y="1523"/>
                </a:lnTo>
                <a:lnTo>
                  <a:pt x="2451" y="1527"/>
                </a:lnTo>
                <a:lnTo>
                  <a:pt x="2458" y="1528"/>
                </a:lnTo>
                <a:lnTo>
                  <a:pt x="2464" y="1532"/>
                </a:lnTo>
                <a:lnTo>
                  <a:pt x="2467" y="1539"/>
                </a:lnTo>
                <a:lnTo>
                  <a:pt x="2468" y="1545"/>
                </a:lnTo>
                <a:lnTo>
                  <a:pt x="2460" y="1547"/>
                </a:lnTo>
                <a:lnTo>
                  <a:pt x="2443" y="1547"/>
                </a:lnTo>
                <a:lnTo>
                  <a:pt x="2433" y="1548"/>
                </a:lnTo>
                <a:lnTo>
                  <a:pt x="2427" y="1549"/>
                </a:lnTo>
                <a:lnTo>
                  <a:pt x="2419" y="1552"/>
                </a:lnTo>
                <a:lnTo>
                  <a:pt x="2410" y="1550"/>
                </a:lnTo>
                <a:lnTo>
                  <a:pt x="2399" y="1552"/>
                </a:lnTo>
                <a:lnTo>
                  <a:pt x="2387" y="1547"/>
                </a:lnTo>
                <a:lnTo>
                  <a:pt x="2382" y="1544"/>
                </a:lnTo>
                <a:lnTo>
                  <a:pt x="2373" y="1545"/>
                </a:lnTo>
                <a:lnTo>
                  <a:pt x="2362" y="1544"/>
                </a:lnTo>
                <a:lnTo>
                  <a:pt x="2360" y="1550"/>
                </a:lnTo>
                <a:lnTo>
                  <a:pt x="2359" y="1556"/>
                </a:lnTo>
                <a:lnTo>
                  <a:pt x="2355" y="1564"/>
                </a:lnTo>
                <a:lnTo>
                  <a:pt x="2353" y="1573"/>
                </a:lnTo>
                <a:lnTo>
                  <a:pt x="2346" y="1575"/>
                </a:lnTo>
                <a:lnTo>
                  <a:pt x="2338" y="1575"/>
                </a:lnTo>
                <a:lnTo>
                  <a:pt x="2333" y="1576"/>
                </a:lnTo>
                <a:lnTo>
                  <a:pt x="2329" y="1571"/>
                </a:lnTo>
                <a:lnTo>
                  <a:pt x="2322" y="1573"/>
                </a:lnTo>
                <a:lnTo>
                  <a:pt x="2321" y="1579"/>
                </a:lnTo>
                <a:lnTo>
                  <a:pt x="2315" y="1574"/>
                </a:lnTo>
                <a:lnTo>
                  <a:pt x="2306" y="1575"/>
                </a:lnTo>
                <a:lnTo>
                  <a:pt x="2304" y="1583"/>
                </a:lnTo>
                <a:lnTo>
                  <a:pt x="2305" y="1591"/>
                </a:lnTo>
                <a:lnTo>
                  <a:pt x="2305" y="1598"/>
                </a:lnTo>
                <a:lnTo>
                  <a:pt x="2316" y="1600"/>
                </a:lnTo>
                <a:lnTo>
                  <a:pt x="2326" y="1601"/>
                </a:lnTo>
                <a:lnTo>
                  <a:pt x="2333" y="1604"/>
                </a:lnTo>
                <a:lnTo>
                  <a:pt x="2341" y="1601"/>
                </a:lnTo>
                <a:lnTo>
                  <a:pt x="2343" y="1606"/>
                </a:lnTo>
                <a:lnTo>
                  <a:pt x="2342" y="1609"/>
                </a:lnTo>
                <a:lnTo>
                  <a:pt x="2349" y="1614"/>
                </a:lnTo>
                <a:lnTo>
                  <a:pt x="2359" y="1620"/>
                </a:lnTo>
                <a:lnTo>
                  <a:pt x="2373" y="1621"/>
                </a:lnTo>
                <a:lnTo>
                  <a:pt x="2385" y="1625"/>
                </a:lnTo>
                <a:lnTo>
                  <a:pt x="2392" y="1631"/>
                </a:lnTo>
                <a:lnTo>
                  <a:pt x="2389" y="1638"/>
                </a:lnTo>
                <a:lnTo>
                  <a:pt x="2392" y="1646"/>
                </a:lnTo>
                <a:lnTo>
                  <a:pt x="2392" y="1663"/>
                </a:lnTo>
                <a:lnTo>
                  <a:pt x="2389" y="1665"/>
                </a:lnTo>
                <a:lnTo>
                  <a:pt x="2382" y="1660"/>
                </a:lnTo>
                <a:lnTo>
                  <a:pt x="2378" y="1663"/>
                </a:lnTo>
                <a:lnTo>
                  <a:pt x="2370" y="1668"/>
                </a:lnTo>
                <a:lnTo>
                  <a:pt x="2363" y="1671"/>
                </a:lnTo>
                <a:lnTo>
                  <a:pt x="2356" y="1671"/>
                </a:lnTo>
                <a:lnTo>
                  <a:pt x="2346" y="1669"/>
                </a:lnTo>
                <a:lnTo>
                  <a:pt x="2338" y="1668"/>
                </a:lnTo>
                <a:lnTo>
                  <a:pt x="2336" y="1671"/>
                </a:lnTo>
                <a:lnTo>
                  <a:pt x="2339" y="1678"/>
                </a:lnTo>
                <a:lnTo>
                  <a:pt x="2338" y="1683"/>
                </a:lnTo>
                <a:lnTo>
                  <a:pt x="2336" y="1686"/>
                </a:lnTo>
                <a:lnTo>
                  <a:pt x="2338" y="1693"/>
                </a:lnTo>
                <a:lnTo>
                  <a:pt x="2343" y="1698"/>
                </a:lnTo>
                <a:lnTo>
                  <a:pt x="2346" y="1704"/>
                </a:lnTo>
                <a:lnTo>
                  <a:pt x="2348" y="1713"/>
                </a:lnTo>
                <a:lnTo>
                  <a:pt x="2356" y="1716"/>
                </a:lnTo>
                <a:lnTo>
                  <a:pt x="2362" y="1720"/>
                </a:lnTo>
                <a:lnTo>
                  <a:pt x="2368" y="1725"/>
                </a:lnTo>
                <a:lnTo>
                  <a:pt x="2372" y="1730"/>
                </a:lnTo>
                <a:lnTo>
                  <a:pt x="2376" y="1735"/>
                </a:lnTo>
                <a:lnTo>
                  <a:pt x="2379" y="1740"/>
                </a:lnTo>
                <a:lnTo>
                  <a:pt x="2383" y="1746"/>
                </a:lnTo>
                <a:lnTo>
                  <a:pt x="2392" y="1751"/>
                </a:lnTo>
                <a:lnTo>
                  <a:pt x="2400" y="1754"/>
                </a:lnTo>
                <a:lnTo>
                  <a:pt x="2407" y="1758"/>
                </a:lnTo>
                <a:lnTo>
                  <a:pt x="2417" y="1761"/>
                </a:lnTo>
                <a:lnTo>
                  <a:pt x="2433" y="1765"/>
                </a:lnTo>
                <a:lnTo>
                  <a:pt x="2443" y="1766"/>
                </a:lnTo>
                <a:lnTo>
                  <a:pt x="2453" y="1771"/>
                </a:lnTo>
                <a:lnTo>
                  <a:pt x="2458" y="1778"/>
                </a:lnTo>
                <a:lnTo>
                  <a:pt x="2463" y="1783"/>
                </a:lnTo>
                <a:lnTo>
                  <a:pt x="2470" y="1786"/>
                </a:lnTo>
                <a:lnTo>
                  <a:pt x="2478" y="1790"/>
                </a:lnTo>
                <a:lnTo>
                  <a:pt x="2488" y="1791"/>
                </a:lnTo>
                <a:lnTo>
                  <a:pt x="2493" y="1791"/>
                </a:lnTo>
                <a:lnTo>
                  <a:pt x="2498" y="1794"/>
                </a:lnTo>
                <a:lnTo>
                  <a:pt x="2501" y="1801"/>
                </a:lnTo>
                <a:lnTo>
                  <a:pt x="2508" y="1806"/>
                </a:lnTo>
                <a:lnTo>
                  <a:pt x="2515" y="1811"/>
                </a:lnTo>
                <a:lnTo>
                  <a:pt x="2521" y="1818"/>
                </a:lnTo>
                <a:lnTo>
                  <a:pt x="2525" y="1824"/>
                </a:lnTo>
                <a:lnTo>
                  <a:pt x="2522" y="1828"/>
                </a:lnTo>
                <a:lnTo>
                  <a:pt x="2530" y="1839"/>
                </a:lnTo>
              </a:path>
            </a:pathLst>
          </a:custGeom>
          <a:noFill/>
          <a:ln w="3175">
            <a:solidFill>
              <a:srgbClr val="001762"/>
            </a:solidFill>
            <a:prstDash val="solid"/>
            <a:round/>
            <a:headEnd/>
            <a:tailEnd/>
          </a:ln>
        </p:spPr>
        <p:txBody>
          <a:bodyPr/>
          <a:lstStyle/>
          <a:p>
            <a:endParaRPr lang="en-US"/>
          </a:p>
        </p:txBody>
      </p:sp>
      <p:sp>
        <p:nvSpPr>
          <p:cNvPr id="326807" name="Freeform 151"/>
          <p:cNvSpPr>
            <a:spLocks/>
          </p:cNvSpPr>
          <p:nvPr/>
        </p:nvSpPr>
        <p:spPr bwMode="auto">
          <a:xfrm>
            <a:off x="3765550" y="2312195"/>
            <a:ext cx="0" cy="3572"/>
          </a:xfrm>
          <a:custGeom>
            <a:avLst/>
            <a:gdLst/>
            <a:ahLst/>
            <a:cxnLst>
              <a:cxn ang="0">
                <a:pos x="0" y="5"/>
              </a:cxn>
              <a:cxn ang="0">
                <a:pos x="1" y="5"/>
              </a:cxn>
              <a:cxn ang="0">
                <a:pos x="1" y="0"/>
              </a:cxn>
              <a:cxn ang="0">
                <a:pos x="0" y="5"/>
              </a:cxn>
            </a:cxnLst>
            <a:rect l="0" t="0" r="r" b="b"/>
            <a:pathLst>
              <a:path w="1" h="5">
                <a:moveTo>
                  <a:pt x="0" y="5"/>
                </a:moveTo>
                <a:lnTo>
                  <a:pt x="1" y="5"/>
                </a:lnTo>
                <a:lnTo>
                  <a:pt x="1" y="0"/>
                </a:lnTo>
                <a:lnTo>
                  <a:pt x="0" y="5"/>
                </a:lnTo>
              </a:path>
            </a:pathLst>
          </a:custGeom>
          <a:solidFill>
            <a:srgbClr val="CCFFFF"/>
          </a:solidFill>
          <a:ln w="3175">
            <a:solidFill>
              <a:srgbClr val="001762"/>
            </a:solidFill>
            <a:prstDash val="solid"/>
            <a:round/>
            <a:headEnd/>
            <a:tailEnd/>
          </a:ln>
        </p:spPr>
        <p:txBody>
          <a:bodyPr/>
          <a:lstStyle/>
          <a:p>
            <a:endParaRPr lang="en-US"/>
          </a:p>
        </p:txBody>
      </p:sp>
      <p:sp>
        <p:nvSpPr>
          <p:cNvPr id="326808" name="Freeform 152"/>
          <p:cNvSpPr>
            <a:spLocks/>
          </p:cNvSpPr>
          <p:nvPr/>
        </p:nvSpPr>
        <p:spPr bwMode="auto">
          <a:xfrm>
            <a:off x="3084513" y="1222773"/>
            <a:ext cx="609600" cy="385763"/>
          </a:xfrm>
          <a:custGeom>
            <a:avLst/>
            <a:gdLst/>
            <a:ahLst/>
            <a:cxnLst>
              <a:cxn ang="0">
                <a:pos x="1034" y="640"/>
              </a:cxn>
              <a:cxn ang="0">
                <a:pos x="945" y="623"/>
              </a:cxn>
              <a:cxn ang="0">
                <a:pos x="872" y="627"/>
              </a:cxn>
              <a:cxn ang="0">
                <a:pos x="773" y="653"/>
              </a:cxn>
              <a:cxn ang="0">
                <a:pos x="740" y="694"/>
              </a:cxn>
              <a:cxn ang="0">
                <a:pos x="722" y="712"/>
              </a:cxn>
              <a:cxn ang="0">
                <a:pos x="720" y="744"/>
              </a:cxn>
              <a:cxn ang="0">
                <a:pos x="718" y="793"/>
              </a:cxn>
              <a:cxn ang="0">
                <a:pos x="739" y="849"/>
              </a:cxn>
              <a:cxn ang="0">
                <a:pos x="676" y="883"/>
              </a:cxn>
              <a:cxn ang="0">
                <a:pos x="635" y="885"/>
              </a:cxn>
              <a:cxn ang="0">
                <a:pos x="601" y="895"/>
              </a:cxn>
              <a:cxn ang="0">
                <a:pos x="551" y="879"/>
              </a:cxn>
              <a:cxn ang="0">
                <a:pos x="506" y="854"/>
              </a:cxn>
              <a:cxn ang="0">
                <a:pos x="509" y="804"/>
              </a:cxn>
              <a:cxn ang="0">
                <a:pos x="463" y="781"/>
              </a:cxn>
              <a:cxn ang="0">
                <a:pos x="435" y="742"/>
              </a:cxn>
              <a:cxn ang="0">
                <a:pos x="388" y="743"/>
              </a:cxn>
              <a:cxn ang="0">
                <a:pos x="337" y="709"/>
              </a:cxn>
              <a:cxn ang="0">
                <a:pos x="334" y="655"/>
              </a:cxn>
              <a:cxn ang="0">
                <a:pos x="328" y="638"/>
              </a:cxn>
              <a:cxn ang="0">
                <a:pos x="310" y="620"/>
              </a:cxn>
              <a:cxn ang="0">
                <a:pos x="289" y="614"/>
              </a:cxn>
              <a:cxn ang="0">
                <a:pos x="267" y="592"/>
              </a:cxn>
              <a:cxn ang="0">
                <a:pos x="250" y="580"/>
              </a:cxn>
              <a:cxn ang="0">
                <a:pos x="236" y="607"/>
              </a:cxn>
              <a:cxn ang="0">
                <a:pos x="191" y="605"/>
              </a:cxn>
              <a:cxn ang="0">
                <a:pos x="172" y="557"/>
              </a:cxn>
              <a:cxn ang="0">
                <a:pos x="135" y="497"/>
              </a:cxn>
              <a:cxn ang="0">
                <a:pos x="125" y="453"/>
              </a:cxn>
              <a:cxn ang="0">
                <a:pos x="100" y="406"/>
              </a:cxn>
              <a:cxn ang="0">
                <a:pos x="36" y="376"/>
              </a:cxn>
              <a:cxn ang="0">
                <a:pos x="23" y="344"/>
              </a:cxn>
              <a:cxn ang="0">
                <a:pos x="23" y="312"/>
              </a:cxn>
              <a:cxn ang="0">
                <a:pos x="93" y="267"/>
              </a:cxn>
              <a:cxn ang="0">
                <a:pos x="64" y="223"/>
              </a:cxn>
              <a:cxn ang="0">
                <a:pos x="56" y="135"/>
              </a:cxn>
              <a:cxn ang="0">
                <a:pos x="80" y="107"/>
              </a:cxn>
              <a:cxn ang="0">
                <a:pos x="199" y="36"/>
              </a:cxn>
              <a:cxn ang="0">
                <a:pos x="358" y="13"/>
              </a:cxn>
              <a:cxn ang="0">
                <a:pos x="431" y="62"/>
              </a:cxn>
              <a:cxn ang="0">
                <a:pos x="570" y="138"/>
              </a:cxn>
              <a:cxn ang="0">
                <a:pos x="671" y="82"/>
              </a:cxn>
              <a:cxn ang="0">
                <a:pos x="752" y="135"/>
              </a:cxn>
              <a:cxn ang="0">
                <a:pos x="875" y="166"/>
              </a:cxn>
              <a:cxn ang="0">
                <a:pos x="915" y="188"/>
              </a:cxn>
              <a:cxn ang="0">
                <a:pos x="936" y="223"/>
              </a:cxn>
              <a:cxn ang="0">
                <a:pos x="956" y="251"/>
              </a:cxn>
              <a:cxn ang="0">
                <a:pos x="953" y="279"/>
              </a:cxn>
              <a:cxn ang="0">
                <a:pos x="986" y="327"/>
              </a:cxn>
              <a:cxn ang="0">
                <a:pos x="1020" y="347"/>
              </a:cxn>
              <a:cxn ang="0">
                <a:pos x="1056" y="393"/>
              </a:cxn>
              <a:cxn ang="0">
                <a:pos x="1031" y="444"/>
              </a:cxn>
              <a:cxn ang="0">
                <a:pos x="1047" y="487"/>
              </a:cxn>
              <a:cxn ang="0">
                <a:pos x="1076" y="505"/>
              </a:cxn>
              <a:cxn ang="0">
                <a:pos x="1036" y="540"/>
              </a:cxn>
              <a:cxn ang="0">
                <a:pos x="1058" y="570"/>
              </a:cxn>
              <a:cxn ang="0">
                <a:pos x="1067" y="612"/>
              </a:cxn>
            </a:cxnLst>
            <a:rect l="0" t="0" r="r" b="b"/>
            <a:pathLst>
              <a:path w="1095" h="901">
                <a:moveTo>
                  <a:pt x="1090" y="625"/>
                </a:moveTo>
                <a:lnTo>
                  <a:pt x="1088" y="629"/>
                </a:lnTo>
                <a:lnTo>
                  <a:pt x="1088" y="637"/>
                </a:lnTo>
                <a:lnTo>
                  <a:pt x="1085" y="640"/>
                </a:lnTo>
                <a:lnTo>
                  <a:pt x="1077" y="637"/>
                </a:lnTo>
                <a:lnTo>
                  <a:pt x="1066" y="639"/>
                </a:lnTo>
                <a:lnTo>
                  <a:pt x="1056" y="642"/>
                </a:lnTo>
                <a:lnTo>
                  <a:pt x="1049" y="642"/>
                </a:lnTo>
                <a:lnTo>
                  <a:pt x="1041" y="640"/>
                </a:lnTo>
                <a:lnTo>
                  <a:pt x="1034" y="640"/>
                </a:lnTo>
                <a:lnTo>
                  <a:pt x="1026" y="638"/>
                </a:lnTo>
                <a:lnTo>
                  <a:pt x="1012" y="633"/>
                </a:lnTo>
                <a:lnTo>
                  <a:pt x="1005" y="632"/>
                </a:lnTo>
                <a:lnTo>
                  <a:pt x="996" y="632"/>
                </a:lnTo>
                <a:lnTo>
                  <a:pt x="983" y="633"/>
                </a:lnTo>
                <a:lnTo>
                  <a:pt x="975" y="635"/>
                </a:lnTo>
                <a:lnTo>
                  <a:pt x="963" y="634"/>
                </a:lnTo>
                <a:lnTo>
                  <a:pt x="959" y="627"/>
                </a:lnTo>
                <a:lnTo>
                  <a:pt x="952" y="620"/>
                </a:lnTo>
                <a:lnTo>
                  <a:pt x="945" y="623"/>
                </a:lnTo>
                <a:lnTo>
                  <a:pt x="941" y="624"/>
                </a:lnTo>
                <a:lnTo>
                  <a:pt x="936" y="618"/>
                </a:lnTo>
                <a:lnTo>
                  <a:pt x="929" y="614"/>
                </a:lnTo>
                <a:lnTo>
                  <a:pt x="912" y="614"/>
                </a:lnTo>
                <a:lnTo>
                  <a:pt x="908" y="612"/>
                </a:lnTo>
                <a:lnTo>
                  <a:pt x="906" y="612"/>
                </a:lnTo>
                <a:lnTo>
                  <a:pt x="898" y="615"/>
                </a:lnTo>
                <a:lnTo>
                  <a:pt x="888" y="623"/>
                </a:lnTo>
                <a:lnTo>
                  <a:pt x="881" y="627"/>
                </a:lnTo>
                <a:lnTo>
                  <a:pt x="872" y="627"/>
                </a:lnTo>
                <a:lnTo>
                  <a:pt x="861" y="629"/>
                </a:lnTo>
                <a:lnTo>
                  <a:pt x="844" y="635"/>
                </a:lnTo>
                <a:lnTo>
                  <a:pt x="834" y="645"/>
                </a:lnTo>
                <a:lnTo>
                  <a:pt x="827" y="652"/>
                </a:lnTo>
                <a:lnTo>
                  <a:pt x="817" y="652"/>
                </a:lnTo>
                <a:lnTo>
                  <a:pt x="808" y="649"/>
                </a:lnTo>
                <a:lnTo>
                  <a:pt x="800" y="648"/>
                </a:lnTo>
                <a:lnTo>
                  <a:pt x="794" y="645"/>
                </a:lnTo>
                <a:lnTo>
                  <a:pt x="784" y="652"/>
                </a:lnTo>
                <a:lnTo>
                  <a:pt x="773" y="653"/>
                </a:lnTo>
                <a:lnTo>
                  <a:pt x="773" y="657"/>
                </a:lnTo>
                <a:lnTo>
                  <a:pt x="770" y="665"/>
                </a:lnTo>
                <a:lnTo>
                  <a:pt x="764" y="669"/>
                </a:lnTo>
                <a:lnTo>
                  <a:pt x="762" y="673"/>
                </a:lnTo>
                <a:lnTo>
                  <a:pt x="756" y="677"/>
                </a:lnTo>
                <a:lnTo>
                  <a:pt x="750" y="682"/>
                </a:lnTo>
                <a:lnTo>
                  <a:pt x="743" y="687"/>
                </a:lnTo>
                <a:lnTo>
                  <a:pt x="745" y="692"/>
                </a:lnTo>
                <a:lnTo>
                  <a:pt x="746" y="692"/>
                </a:lnTo>
                <a:lnTo>
                  <a:pt x="740" y="694"/>
                </a:lnTo>
                <a:lnTo>
                  <a:pt x="743" y="699"/>
                </a:lnTo>
                <a:lnTo>
                  <a:pt x="742" y="703"/>
                </a:lnTo>
                <a:lnTo>
                  <a:pt x="742" y="708"/>
                </a:lnTo>
                <a:lnTo>
                  <a:pt x="743" y="712"/>
                </a:lnTo>
                <a:lnTo>
                  <a:pt x="747" y="713"/>
                </a:lnTo>
                <a:lnTo>
                  <a:pt x="746" y="717"/>
                </a:lnTo>
                <a:lnTo>
                  <a:pt x="739" y="715"/>
                </a:lnTo>
                <a:lnTo>
                  <a:pt x="735" y="710"/>
                </a:lnTo>
                <a:lnTo>
                  <a:pt x="728" y="708"/>
                </a:lnTo>
                <a:lnTo>
                  <a:pt x="722" y="712"/>
                </a:lnTo>
                <a:lnTo>
                  <a:pt x="722" y="719"/>
                </a:lnTo>
                <a:lnTo>
                  <a:pt x="726" y="723"/>
                </a:lnTo>
                <a:lnTo>
                  <a:pt x="733" y="725"/>
                </a:lnTo>
                <a:lnTo>
                  <a:pt x="740" y="727"/>
                </a:lnTo>
                <a:lnTo>
                  <a:pt x="739" y="732"/>
                </a:lnTo>
                <a:lnTo>
                  <a:pt x="736" y="737"/>
                </a:lnTo>
                <a:lnTo>
                  <a:pt x="736" y="743"/>
                </a:lnTo>
                <a:lnTo>
                  <a:pt x="730" y="743"/>
                </a:lnTo>
                <a:lnTo>
                  <a:pt x="725" y="739"/>
                </a:lnTo>
                <a:lnTo>
                  <a:pt x="720" y="744"/>
                </a:lnTo>
                <a:lnTo>
                  <a:pt x="718" y="747"/>
                </a:lnTo>
                <a:lnTo>
                  <a:pt x="720" y="753"/>
                </a:lnTo>
                <a:lnTo>
                  <a:pt x="720" y="759"/>
                </a:lnTo>
                <a:lnTo>
                  <a:pt x="715" y="763"/>
                </a:lnTo>
                <a:lnTo>
                  <a:pt x="712" y="768"/>
                </a:lnTo>
                <a:lnTo>
                  <a:pt x="706" y="774"/>
                </a:lnTo>
                <a:lnTo>
                  <a:pt x="703" y="775"/>
                </a:lnTo>
                <a:lnTo>
                  <a:pt x="706" y="781"/>
                </a:lnTo>
                <a:lnTo>
                  <a:pt x="713" y="788"/>
                </a:lnTo>
                <a:lnTo>
                  <a:pt x="718" y="793"/>
                </a:lnTo>
                <a:lnTo>
                  <a:pt x="718" y="799"/>
                </a:lnTo>
                <a:lnTo>
                  <a:pt x="720" y="806"/>
                </a:lnTo>
                <a:lnTo>
                  <a:pt x="726" y="813"/>
                </a:lnTo>
                <a:lnTo>
                  <a:pt x="728" y="824"/>
                </a:lnTo>
                <a:lnTo>
                  <a:pt x="723" y="829"/>
                </a:lnTo>
                <a:lnTo>
                  <a:pt x="716" y="831"/>
                </a:lnTo>
                <a:lnTo>
                  <a:pt x="719" y="838"/>
                </a:lnTo>
                <a:lnTo>
                  <a:pt x="728" y="844"/>
                </a:lnTo>
                <a:lnTo>
                  <a:pt x="735" y="845"/>
                </a:lnTo>
                <a:lnTo>
                  <a:pt x="739" y="849"/>
                </a:lnTo>
                <a:lnTo>
                  <a:pt x="736" y="855"/>
                </a:lnTo>
                <a:lnTo>
                  <a:pt x="733" y="860"/>
                </a:lnTo>
                <a:lnTo>
                  <a:pt x="723" y="861"/>
                </a:lnTo>
                <a:lnTo>
                  <a:pt x="716" y="863"/>
                </a:lnTo>
                <a:lnTo>
                  <a:pt x="709" y="868"/>
                </a:lnTo>
                <a:lnTo>
                  <a:pt x="703" y="873"/>
                </a:lnTo>
                <a:lnTo>
                  <a:pt x="699" y="876"/>
                </a:lnTo>
                <a:lnTo>
                  <a:pt x="693" y="878"/>
                </a:lnTo>
                <a:lnTo>
                  <a:pt x="683" y="881"/>
                </a:lnTo>
                <a:lnTo>
                  <a:pt x="676" y="883"/>
                </a:lnTo>
                <a:lnTo>
                  <a:pt x="672" y="885"/>
                </a:lnTo>
                <a:lnTo>
                  <a:pt x="666" y="889"/>
                </a:lnTo>
                <a:lnTo>
                  <a:pt x="661" y="890"/>
                </a:lnTo>
                <a:lnTo>
                  <a:pt x="661" y="889"/>
                </a:lnTo>
                <a:lnTo>
                  <a:pt x="652" y="898"/>
                </a:lnTo>
                <a:lnTo>
                  <a:pt x="651" y="901"/>
                </a:lnTo>
                <a:lnTo>
                  <a:pt x="647" y="899"/>
                </a:lnTo>
                <a:lnTo>
                  <a:pt x="641" y="898"/>
                </a:lnTo>
                <a:lnTo>
                  <a:pt x="638" y="890"/>
                </a:lnTo>
                <a:lnTo>
                  <a:pt x="635" y="885"/>
                </a:lnTo>
                <a:lnTo>
                  <a:pt x="631" y="886"/>
                </a:lnTo>
                <a:lnTo>
                  <a:pt x="625" y="894"/>
                </a:lnTo>
                <a:lnTo>
                  <a:pt x="614" y="896"/>
                </a:lnTo>
                <a:lnTo>
                  <a:pt x="607" y="896"/>
                </a:lnTo>
                <a:lnTo>
                  <a:pt x="611" y="893"/>
                </a:lnTo>
                <a:lnTo>
                  <a:pt x="615" y="893"/>
                </a:lnTo>
                <a:lnTo>
                  <a:pt x="617" y="884"/>
                </a:lnTo>
                <a:lnTo>
                  <a:pt x="611" y="888"/>
                </a:lnTo>
                <a:lnTo>
                  <a:pt x="605" y="891"/>
                </a:lnTo>
                <a:lnTo>
                  <a:pt x="601" y="895"/>
                </a:lnTo>
                <a:lnTo>
                  <a:pt x="595" y="895"/>
                </a:lnTo>
                <a:lnTo>
                  <a:pt x="590" y="894"/>
                </a:lnTo>
                <a:lnTo>
                  <a:pt x="588" y="893"/>
                </a:lnTo>
                <a:lnTo>
                  <a:pt x="591" y="888"/>
                </a:lnTo>
                <a:lnTo>
                  <a:pt x="587" y="886"/>
                </a:lnTo>
                <a:lnTo>
                  <a:pt x="581" y="886"/>
                </a:lnTo>
                <a:lnTo>
                  <a:pt x="574" y="881"/>
                </a:lnTo>
                <a:lnTo>
                  <a:pt x="568" y="884"/>
                </a:lnTo>
                <a:lnTo>
                  <a:pt x="560" y="885"/>
                </a:lnTo>
                <a:lnTo>
                  <a:pt x="551" y="879"/>
                </a:lnTo>
                <a:lnTo>
                  <a:pt x="546" y="875"/>
                </a:lnTo>
                <a:lnTo>
                  <a:pt x="540" y="874"/>
                </a:lnTo>
                <a:lnTo>
                  <a:pt x="537" y="878"/>
                </a:lnTo>
                <a:lnTo>
                  <a:pt x="536" y="880"/>
                </a:lnTo>
                <a:lnTo>
                  <a:pt x="533" y="875"/>
                </a:lnTo>
                <a:lnTo>
                  <a:pt x="530" y="865"/>
                </a:lnTo>
                <a:lnTo>
                  <a:pt x="527" y="863"/>
                </a:lnTo>
                <a:lnTo>
                  <a:pt x="523" y="859"/>
                </a:lnTo>
                <a:lnTo>
                  <a:pt x="514" y="855"/>
                </a:lnTo>
                <a:lnTo>
                  <a:pt x="506" y="854"/>
                </a:lnTo>
                <a:lnTo>
                  <a:pt x="503" y="848"/>
                </a:lnTo>
                <a:lnTo>
                  <a:pt x="506" y="845"/>
                </a:lnTo>
                <a:lnTo>
                  <a:pt x="512" y="841"/>
                </a:lnTo>
                <a:lnTo>
                  <a:pt x="514" y="835"/>
                </a:lnTo>
                <a:lnTo>
                  <a:pt x="514" y="825"/>
                </a:lnTo>
                <a:lnTo>
                  <a:pt x="516" y="818"/>
                </a:lnTo>
                <a:lnTo>
                  <a:pt x="516" y="811"/>
                </a:lnTo>
                <a:lnTo>
                  <a:pt x="512" y="806"/>
                </a:lnTo>
                <a:lnTo>
                  <a:pt x="512" y="806"/>
                </a:lnTo>
                <a:lnTo>
                  <a:pt x="509" y="804"/>
                </a:lnTo>
                <a:lnTo>
                  <a:pt x="503" y="800"/>
                </a:lnTo>
                <a:lnTo>
                  <a:pt x="496" y="796"/>
                </a:lnTo>
                <a:lnTo>
                  <a:pt x="490" y="794"/>
                </a:lnTo>
                <a:lnTo>
                  <a:pt x="485" y="791"/>
                </a:lnTo>
                <a:lnTo>
                  <a:pt x="479" y="789"/>
                </a:lnTo>
                <a:lnTo>
                  <a:pt x="477" y="784"/>
                </a:lnTo>
                <a:lnTo>
                  <a:pt x="477" y="785"/>
                </a:lnTo>
                <a:lnTo>
                  <a:pt x="468" y="786"/>
                </a:lnTo>
                <a:lnTo>
                  <a:pt x="463" y="781"/>
                </a:lnTo>
                <a:lnTo>
                  <a:pt x="463" y="781"/>
                </a:lnTo>
                <a:lnTo>
                  <a:pt x="465" y="778"/>
                </a:lnTo>
                <a:lnTo>
                  <a:pt x="466" y="774"/>
                </a:lnTo>
                <a:lnTo>
                  <a:pt x="463" y="771"/>
                </a:lnTo>
                <a:lnTo>
                  <a:pt x="455" y="768"/>
                </a:lnTo>
                <a:lnTo>
                  <a:pt x="449" y="768"/>
                </a:lnTo>
                <a:lnTo>
                  <a:pt x="445" y="764"/>
                </a:lnTo>
                <a:lnTo>
                  <a:pt x="445" y="758"/>
                </a:lnTo>
                <a:lnTo>
                  <a:pt x="442" y="753"/>
                </a:lnTo>
                <a:lnTo>
                  <a:pt x="439" y="748"/>
                </a:lnTo>
                <a:lnTo>
                  <a:pt x="435" y="742"/>
                </a:lnTo>
                <a:lnTo>
                  <a:pt x="429" y="744"/>
                </a:lnTo>
                <a:lnTo>
                  <a:pt x="422" y="745"/>
                </a:lnTo>
                <a:lnTo>
                  <a:pt x="415" y="749"/>
                </a:lnTo>
                <a:lnTo>
                  <a:pt x="411" y="747"/>
                </a:lnTo>
                <a:lnTo>
                  <a:pt x="405" y="740"/>
                </a:lnTo>
                <a:lnTo>
                  <a:pt x="405" y="734"/>
                </a:lnTo>
                <a:lnTo>
                  <a:pt x="399" y="734"/>
                </a:lnTo>
                <a:lnTo>
                  <a:pt x="394" y="738"/>
                </a:lnTo>
                <a:lnTo>
                  <a:pt x="391" y="742"/>
                </a:lnTo>
                <a:lnTo>
                  <a:pt x="388" y="743"/>
                </a:lnTo>
                <a:lnTo>
                  <a:pt x="384" y="740"/>
                </a:lnTo>
                <a:lnTo>
                  <a:pt x="379" y="737"/>
                </a:lnTo>
                <a:lnTo>
                  <a:pt x="375" y="732"/>
                </a:lnTo>
                <a:lnTo>
                  <a:pt x="370" y="725"/>
                </a:lnTo>
                <a:lnTo>
                  <a:pt x="364" y="722"/>
                </a:lnTo>
                <a:lnTo>
                  <a:pt x="358" y="722"/>
                </a:lnTo>
                <a:lnTo>
                  <a:pt x="352" y="720"/>
                </a:lnTo>
                <a:lnTo>
                  <a:pt x="348" y="717"/>
                </a:lnTo>
                <a:lnTo>
                  <a:pt x="341" y="713"/>
                </a:lnTo>
                <a:lnTo>
                  <a:pt x="337" y="709"/>
                </a:lnTo>
                <a:lnTo>
                  <a:pt x="335" y="704"/>
                </a:lnTo>
                <a:lnTo>
                  <a:pt x="334" y="698"/>
                </a:lnTo>
                <a:lnTo>
                  <a:pt x="334" y="694"/>
                </a:lnTo>
                <a:lnTo>
                  <a:pt x="335" y="688"/>
                </a:lnTo>
                <a:lnTo>
                  <a:pt x="338" y="682"/>
                </a:lnTo>
                <a:lnTo>
                  <a:pt x="340" y="675"/>
                </a:lnTo>
                <a:lnTo>
                  <a:pt x="334" y="672"/>
                </a:lnTo>
                <a:lnTo>
                  <a:pt x="331" y="668"/>
                </a:lnTo>
                <a:lnTo>
                  <a:pt x="333" y="663"/>
                </a:lnTo>
                <a:lnTo>
                  <a:pt x="334" y="655"/>
                </a:lnTo>
                <a:lnTo>
                  <a:pt x="337" y="652"/>
                </a:lnTo>
                <a:lnTo>
                  <a:pt x="341" y="648"/>
                </a:lnTo>
                <a:lnTo>
                  <a:pt x="344" y="643"/>
                </a:lnTo>
                <a:lnTo>
                  <a:pt x="345" y="642"/>
                </a:lnTo>
                <a:lnTo>
                  <a:pt x="341" y="639"/>
                </a:lnTo>
                <a:lnTo>
                  <a:pt x="337" y="639"/>
                </a:lnTo>
                <a:lnTo>
                  <a:pt x="331" y="640"/>
                </a:lnTo>
                <a:lnTo>
                  <a:pt x="328" y="642"/>
                </a:lnTo>
                <a:lnTo>
                  <a:pt x="327" y="640"/>
                </a:lnTo>
                <a:lnTo>
                  <a:pt x="328" y="638"/>
                </a:lnTo>
                <a:lnTo>
                  <a:pt x="331" y="634"/>
                </a:lnTo>
                <a:lnTo>
                  <a:pt x="331" y="630"/>
                </a:lnTo>
                <a:lnTo>
                  <a:pt x="328" y="624"/>
                </a:lnTo>
                <a:lnTo>
                  <a:pt x="324" y="622"/>
                </a:lnTo>
                <a:lnTo>
                  <a:pt x="321" y="624"/>
                </a:lnTo>
                <a:lnTo>
                  <a:pt x="316" y="628"/>
                </a:lnTo>
                <a:lnTo>
                  <a:pt x="311" y="627"/>
                </a:lnTo>
                <a:lnTo>
                  <a:pt x="314" y="623"/>
                </a:lnTo>
                <a:lnTo>
                  <a:pt x="314" y="620"/>
                </a:lnTo>
                <a:lnTo>
                  <a:pt x="310" y="620"/>
                </a:lnTo>
                <a:lnTo>
                  <a:pt x="308" y="624"/>
                </a:lnTo>
                <a:lnTo>
                  <a:pt x="306" y="625"/>
                </a:lnTo>
                <a:lnTo>
                  <a:pt x="306" y="620"/>
                </a:lnTo>
                <a:lnTo>
                  <a:pt x="303" y="620"/>
                </a:lnTo>
                <a:lnTo>
                  <a:pt x="300" y="624"/>
                </a:lnTo>
                <a:lnTo>
                  <a:pt x="298" y="625"/>
                </a:lnTo>
                <a:lnTo>
                  <a:pt x="297" y="620"/>
                </a:lnTo>
                <a:lnTo>
                  <a:pt x="296" y="615"/>
                </a:lnTo>
                <a:lnTo>
                  <a:pt x="293" y="612"/>
                </a:lnTo>
                <a:lnTo>
                  <a:pt x="289" y="614"/>
                </a:lnTo>
                <a:lnTo>
                  <a:pt x="281" y="622"/>
                </a:lnTo>
                <a:lnTo>
                  <a:pt x="277" y="622"/>
                </a:lnTo>
                <a:lnTo>
                  <a:pt x="279" y="615"/>
                </a:lnTo>
                <a:lnTo>
                  <a:pt x="283" y="612"/>
                </a:lnTo>
                <a:lnTo>
                  <a:pt x="281" y="608"/>
                </a:lnTo>
                <a:lnTo>
                  <a:pt x="279" y="608"/>
                </a:lnTo>
                <a:lnTo>
                  <a:pt x="276" y="604"/>
                </a:lnTo>
                <a:lnTo>
                  <a:pt x="273" y="600"/>
                </a:lnTo>
                <a:lnTo>
                  <a:pt x="270" y="597"/>
                </a:lnTo>
                <a:lnTo>
                  <a:pt x="267" y="592"/>
                </a:lnTo>
                <a:lnTo>
                  <a:pt x="269" y="589"/>
                </a:lnTo>
                <a:lnTo>
                  <a:pt x="272" y="585"/>
                </a:lnTo>
                <a:lnTo>
                  <a:pt x="270" y="580"/>
                </a:lnTo>
                <a:lnTo>
                  <a:pt x="269" y="578"/>
                </a:lnTo>
                <a:lnTo>
                  <a:pt x="264" y="579"/>
                </a:lnTo>
                <a:lnTo>
                  <a:pt x="260" y="580"/>
                </a:lnTo>
                <a:lnTo>
                  <a:pt x="257" y="578"/>
                </a:lnTo>
                <a:lnTo>
                  <a:pt x="256" y="574"/>
                </a:lnTo>
                <a:lnTo>
                  <a:pt x="253" y="577"/>
                </a:lnTo>
                <a:lnTo>
                  <a:pt x="250" y="580"/>
                </a:lnTo>
                <a:lnTo>
                  <a:pt x="245" y="582"/>
                </a:lnTo>
                <a:lnTo>
                  <a:pt x="239" y="584"/>
                </a:lnTo>
                <a:lnTo>
                  <a:pt x="240" y="589"/>
                </a:lnTo>
                <a:lnTo>
                  <a:pt x="243" y="593"/>
                </a:lnTo>
                <a:lnTo>
                  <a:pt x="245" y="595"/>
                </a:lnTo>
                <a:lnTo>
                  <a:pt x="245" y="599"/>
                </a:lnTo>
                <a:lnTo>
                  <a:pt x="240" y="603"/>
                </a:lnTo>
                <a:lnTo>
                  <a:pt x="236" y="600"/>
                </a:lnTo>
                <a:lnTo>
                  <a:pt x="235" y="602"/>
                </a:lnTo>
                <a:lnTo>
                  <a:pt x="236" y="607"/>
                </a:lnTo>
                <a:lnTo>
                  <a:pt x="232" y="610"/>
                </a:lnTo>
                <a:lnTo>
                  <a:pt x="227" y="613"/>
                </a:lnTo>
                <a:lnTo>
                  <a:pt x="225" y="614"/>
                </a:lnTo>
                <a:lnTo>
                  <a:pt x="220" y="613"/>
                </a:lnTo>
                <a:lnTo>
                  <a:pt x="208" y="613"/>
                </a:lnTo>
                <a:lnTo>
                  <a:pt x="202" y="614"/>
                </a:lnTo>
                <a:lnTo>
                  <a:pt x="196" y="615"/>
                </a:lnTo>
                <a:lnTo>
                  <a:pt x="196" y="615"/>
                </a:lnTo>
                <a:lnTo>
                  <a:pt x="192" y="610"/>
                </a:lnTo>
                <a:lnTo>
                  <a:pt x="191" y="605"/>
                </a:lnTo>
                <a:lnTo>
                  <a:pt x="188" y="603"/>
                </a:lnTo>
                <a:lnTo>
                  <a:pt x="182" y="600"/>
                </a:lnTo>
                <a:lnTo>
                  <a:pt x="181" y="595"/>
                </a:lnTo>
                <a:lnTo>
                  <a:pt x="182" y="592"/>
                </a:lnTo>
                <a:lnTo>
                  <a:pt x="185" y="588"/>
                </a:lnTo>
                <a:lnTo>
                  <a:pt x="188" y="583"/>
                </a:lnTo>
                <a:lnTo>
                  <a:pt x="185" y="577"/>
                </a:lnTo>
                <a:lnTo>
                  <a:pt x="181" y="569"/>
                </a:lnTo>
                <a:lnTo>
                  <a:pt x="178" y="564"/>
                </a:lnTo>
                <a:lnTo>
                  <a:pt x="172" y="557"/>
                </a:lnTo>
                <a:lnTo>
                  <a:pt x="168" y="549"/>
                </a:lnTo>
                <a:lnTo>
                  <a:pt x="165" y="542"/>
                </a:lnTo>
                <a:lnTo>
                  <a:pt x="161" y="537"/>
                </a:lnTo>
                <a:lnTo>
                  <a:pt x="156" y="530"/>
                </a:lnTo>
                <a:lnTo>
                  <a:pt x="151" y="522"/>
                </a:lnTo>
                <a:lnTo>
                  <a:pt x="149" y="515"/>
                </a:lnTo>
                <a:lnTo>
                  <a:pt x="144" y="513"/>
                </a:lnTo>
                <a:lnTo>
                  <a:pt x="141" y="509"/>
                </a:lnTo>
                <a:lnTo>
                  <a:pt x="141" y="504"/>
                </a:lnTo>
                <a:lnTo>
                  <a:pt x="135" y="497"/>
                </a:lnTo>
                <a:lnTo>
                  <a:pt x="129" y="490"/>
                </a:lnTo>
                <a:lnTo>
                  <a:pt x="125" y="482"/>
                </a:lnTo>
                <a:lnTo>
                  <a:pt x="121" y="476"/>
                </a:lnTo>
                <a:lnTo>
                  <a:pt x="117" y="469"/>
                </a:lnTo>
                <a:lnTo>
                  <a:pt x="114" y="464"/>
                </a:lnTo>
                <a:lnTo>
                  <a:pt x="111" y="457"/>
                </a:lnTo>
                <a:lnTo>
                  <a:pt x="111" y="453"/>
                </a:lnTo>
                <a:lnTo>
                  <a:pt x="115" y="449"/>
                </a:lnTo>
                <a:lnTo>
                  <a:pt x="120" y="451"/>
                </a:lnTo>
                <a:lnTo>
                  <a:pt x="125" y="453"/>
                </a:lnTo>
                <a:lnTo>
                  <a:pt x="128" y="453"/>
                </a:lnTo>
                <a:lnTo>
                  <a:pt x="128" y="449"/>
                </a:lnTo>
                <a:lnTo>
                  <a:pt x="125" y="443"/>
                </a:lnTo>
                <a:lnTo>
                  <a:pt x="122" y="442"/>
                </a:lnTo>
                <a:lnTo>
                  <a:pt x="118" y="437"/>
                </a:lnTo>
                <a:lnTo>
                  <a:pt x="117" y="429"/>
                </a:lnTo>
                <a:lnTo>
                  <a:pt x="112" y="422"/>
                </a:lnTo>
                <a:lnTo>
                  <a:pt x="110" y="416"/>
                </a:lnTo>
                <a:lnTo>
                  <a:pt x="104" y="409"/>
                </a:lnTo>
                <a:lnTo>
                  <a:pt x="100" y="406"/>
                </a:lnTo>
                <a:lnTo>
                  <a:pt x="94" y="403"/>
                </a:lnTo>
                <a:lnTo>
                  <a:pt x="88" y="399"/>
                </a:lnTo>
                <a:lnTo>
                  <a:pt x="80" y="398"/>
                </a:lnTo>
                <a:lnTo>
                  <a:pt x="68" y="393"/>
                </a:lnTo>
                <a:lnTo>
                  <a:pt x="64" y="387"/>
                </a:lnTo>
                <a:lnTo>
                  <a:pt x="58" y="382"/>
                </a:lnTo>
                <a:lnTo>
                  <a:pt x="54" y="381"/>
                </a:lnTo>
                <a:lnTo>
                  <a:pt x="48" y="382"/>
                </a:lnTo>
                <a:lnTo>
                  <a:pt x="43" y="379"/>
                </a:lnTo>
                <a:lnTo>
                  <a:pt x="36" y="376"/>
                </a:lnTo>
                <a:lnTo>
                  <a:pt x="29" y="372"/>
                </a:lnTo>
                <a:lnTo>
                  <a:pt x="16" y="369"/>
                </a:lnTo>
                <a:lnTo>
                  <a:pt x="6" y="371"/>
                </a:lnTo>
                <a:lnTo>
                  <a:pt x="0" y="368"/>
                </a:lnTo>
                <a:lnTo>
                  <a:pt x="3" y="363"/>
                </a:lnTo>
                <a:lnTo>
                  <a:pt x="10" y="361"/>
                </a:lnTo>
                <a:lnTo>
                  <a:pt x="14" y="358"/>
                </a:lnTo>
                <a:lnTo>
                  <a:pt x="17" y="354"/>
                </a:lnTo>
                <a:lnTo>
                  <a:pt x="20" y="349"/>
                </a:lnTo>
                <a:lnTo>
                  <a:pt x="23" y="344"/>
                </a:lnTo>
                <a:lnTo>
                  <a:pt x="26" y="341"/>
                </a:lnTo>
                <a:lnTo>
                  <a:pt x="29" y="334"/>
                </a:lnTo>
                <a:lnTo>
                  <a:pt x="29" y="329"/>
                </a:lnTo>
                <a:lnTo>
                  <a:pt x="26" y="329"/>
                </a:lnTo>
                <a:lnTo>
                  <a:pt x="19" y="331"/>
                </a:lnTo>
                <a:lnTo>
                  <a:pt x="14" y="331"/>
                </a:lnTo>
                <a:lnTo>
                  <a:pt x="13" y="329"/>
                </a:lnTo>
                <a:lnTo>
                  <a:pt x="13" y="326"/>
                </a:lnTo>
                <a:lnTo>
                  <a:pt x="19" y="317"/>
                </a:lnTo>
                <a:lnTo>
                  <a:pt x="23" y="312"/>
                </a:lnTo>
                <a:lnTo>
                  <a:pt x="30" y="308"/>
                </a:lnTo>
                <a:lnTo>
                  <a:pt x="39" y="306"/>
                </a:lnTo>
                <a:lnTo>
                  <a:pt x="47" y="304"/>
                </a:lnTo>
                <a:lnTo>
                  <a:pt x="53" y="301"/>
                </a:lnTo>
                <a:lnTo>
                  <a:pt x="58" y="296"/>
                </a:lnTo>
                <a:lnTo>
                  <a:pt x="66" y="288"/>
                </a:lnTo>
                <a:lnTo>
                  <a:pt x="71" y="282"/>
                </a:lnTo>
                <a:lnTo>
                  <a:pt x="78" y="277"/>
                </a:lnTo>
                <a:lnTo>
                  <a:pt x="84" y="272"/>
                </a:lnTo>
                <a:lnTo>
                  <a:pt x="93" y="267"/>
                </a:lnTo>
                <a:lnTo>
                  <a:pt x="98" y="264"/>
                </a:lnTo>
                <a:lnTo>
                  <a:pt x="105" y="262"/>
                </a:lnTo>
                <a:lnTo>
                  <a:pt x="115" y="259"/>
                </a:lnTo>
                <a:lnTo>
                  <a:pt x="115" y="259"/>
                </a:lnTo>
                <a:lnTo>
                  <a:pt x="112" y="254"/>
                </a:lnTo>
                <a:lnTo>
                  <a:pt x="110" y="247"/>
                </a:lnTo>
                <a:lnTo>
                  <a:pt x="102" y="241"/>
                </a:lnTo>
                <a:lnTo>
                  <a:pt x="88" y="232"/>
                </a:lnTo>
                <a:lnTo>
                  <a:pt x="77" y="227"/>
                </a:lnTo>
                <a:lnTo>
                  <a:pt x="64" y="223"/>
                </a:lnTo>
                <a:lnTo>
                  <a:pt x="53" y="219"/>
                </a:lnTo>
                <a:lnTo>
                  <a:pt x="66" y="205"/>
                </a:lnTo>
                <a:lnTo>
                  <a:pt x="75" y="201"/>
                </a:lnTo>
                <a:lnTo>
                  <a:pt x="80" y="191"/>
                </a:lnTo>
                <a:lnTo>
                  <a:pt x="71" y="175"/>
                </a:lnTo>
                <a:lnTo>
                  <a:pt x="74" y="170"/>
                </a:lnTo>
                <a:lnTo>
                  <a:pt x="71" y="160"/>
                </a:lnTo>
                <a:lnTo>
                  <a:pt x="68" y="151"/>
                </a:lnTo>
                <a:lnTo>
                  <a:pt x="60" y="140"/>
                </a:lnTo>
                <a:lnTo>
                  <a:pt x="56" y="135"/>
                </a:lnTo>
                <a:lnTo>
                  <a:pt x="44" y="127"/>
                </a:lnTo>
                <a:lnTo>
                  <a:pt x="40" y="125"/>
                </a:lnTo>
                <a:lnTo>
                  <a:pt x="36" y="121"/>
                </a:lnTo>
                <a:lnTo>
                  <a:pt x="29" y="117"/>
                </a:lnTo>
                <a:lnTo>
                  <a:pt x="37" y="105"/>
                </a:lnTo>
                <a:lnTo>
                  <a:pt x="48" y="100"/>
                </a:lnTo>
                <a:lnTo>
                  <a:pt x="56" y="100"/>
                </a:lnTo>
                <a:lnTo>
                  <a:pt x="66" y="102"/>
                </a:lnTo>
                <a:lnTo>
                  <a:pt x="74" y="108"/>
                </a:lnTo>
                <a:lnTo>
                  <a:pt x="80" y="107"/>
                </a:lnTo>
                <a:lnTo>
                  <a:pt x="94" y="98"/>
                </a:lnTo>
                <a:lnTo>
                  <a:pt x="107" y="92"/>
                </a:lnTo>
                <a:lnTo>
                  <a:pt x="121" y="83"/>
                </a:lnTo>
                <a:lnTo>
                  <a:pt x="135" y="75"/>
                </a:lnTo>
                <a:lnTo>
                  <a:pt x="154" y="65"/>
                </a:lnTo>
                <a:lnTo>
                  <a:pt x="169" y="58"/>
                </a:lnTo>
                <a:lnTo>
                  <a:pt x="183" y="58"/>
                </a:lnTo>
                <a:lnTo>
                  <a:pt x="195" y="51"/>
                </a:lnTo>
                <a:lnTo>
                  <a:pt x="198" y="42"/>
                </a:lnTo>
                <a:lnTo>
                  <a:pt x="199" y="36"/>
                </a:lnTo>
                <a:lnTo>
                  <a:pt x="215" y="23"/>
                </a:lnTo>
                <a:lnTo>
                  <a:pt x="232" y="13"/>
                </a:lnTo>
                <a:lnTo>
                  <a:pt x="247" y="11"/>
                </a:lnTo>
                <a:lnTo>
                  <a:pt x="267" y="5"/>
                </a:lnTo>
                <a:lnTo>
                  <a:pt x="286" y="5"/>
                </a:lnTo>
                <a:lnTo>
                  <a:pt x="300" y="0"/>
                </a:lnTo>
                <a:lnTo>
                  <a:pt x="316" y="5"/>
                </a:lnTo>
                <a:lnTo>
                  <a:pt x="328" y="11"/>
                </a:lnTo>
                <a:lnTo>
                  <a:pt x="341" y="10"/>
                </a:lnTo>
                <a:lnTo>
                  <a:pt x="358" y="13"/>
                </a:lnTo>
                <a:lnTo>
                  <a:pt x="372" y="15"/>
                </a:lnTo>
                <a:lnTo>
                  <a:pt x="382" y="23"/>
                </a:lnTo>
                <a:lnTo>
                  <a:pt x="385" y="21"/>
                </a:lnTo>
                <a:lnTo>
                  <a:pt x="389" y="32"/>
                </a:lnTo>
                <a:lnTo>
                  <a:pt x="397" y="30"/>
                </a:lnTo>
                <a:lnTo>
                  <a:pt x="401" y="28"/>
                </a:lnTo>
                <a:lnTo>
                  <a:pt x="402" y="28"/>
                </a:lnTo>
                <a:lnTo>
                  <a:pt x="408" y="38"/>
                </a:lnTo>
                <a:lnTo>
                  <a:pt x="421" y="52"/>
                </a:lnTo>
                <a:lnTo>
                  <a:pt x="431" y="62"/>
                </a:lnTo>
                <a:lnTo>
                  <a:pt x="466" y="78"/>
                </a:lnTo>
                <a:lnTo>
                  <a:pt x="477" y="90"/>
                </a:lnTo>
                <a:lnTo>
                  <a:pt x="490" y="96"/>
                </a:lnTo>
                <a:lnTo>
                  <a:pt x="499" y="97"/>
                </a:lnTo>
                <a:lnTo>
                  <a:pt x="504" y="110"/>
                </a:lnTo>
                <a:lnTo>
                  <a:pt x="513" y="103"/>
                </a:lnTo>
                <a:lnTo>
                  <a:pt x="527" y="111"/>
                </a:lnTo>
                <a:lnTo>
                  <a:pt x="540" y="123"/>
                </a:lnTo>
                <a:lnTo>
                  <a:pt x="557" y="127"/>
                </a:lnTo>
                <a:lnTo>
                  <a:pt x="570" y="138"/>
                </a:lnTo>
                <a:lnTo>
                  <a:pt x="581" y="130"/>
                </a:lnTo>
                <a:lnTo>
                  <a:pt x="583" y="121"/>
                </a:lnTo>
                <a:lnTo>
                  <a:pt x="595" y="120"/>
                </a:lnTo>
                <a:lnTo>
                  <a:pt x="604" y="121"/>
                </a:lnTo>
                <a:lnTo>
                  <a:pt x="617" y="117"/>
                </a:lnTo>
                <a:lnTo>
                  <a:pt x="618" y="117"/>
                </a:lnTo>
                <a:lnTo>
                  <a:pt x="629" y="113"/>
                </a:lnTo>
                <a:lnTo>
                  <a:pt x="645" y="105"/>
                </a:lnTo>
                <a:lnTo>
                  <a:pt x="658" y="91"/>
                </a:lnTo>
                <a:lnTo>
                  <a:pt x="671" y="82"/>
                </a:lnTo>
                <a:lnTo>
                  <a:pt x="683" y="73"/>
                </a:lnTo>
                <a:lnTo>
                  <a:pt x="693" y="63"/>
                </a:lnTo>
                <a:lnTo>
                  <a:pt x="706" y="72"/>
                </a:lnTo>
                <a:lnTo>
                  <a:pt x="720" y="86"/>
                </a:lnTo>
                <a:lnTo>
                  <a:pt x="730" y="96"/>
                </a:lnTo>
                <a:lnTo>
                  <a:pt x="720" y="100"/>
                </a:lnTo>
                <a:lnTo>
                  <a:pt x="726" y="115"/>
                </a:lnTo>
                <a:lnTo>
                  <a:pt x="743" y="115"/>
                </a:lnTo>
                <a:lnTo>
                  <a:pt x="753" y="123"/>
                </a:lnTo>
                <a:lnTo>
                  <a:pt x="752" y="135"/>
                </a:lnTo>
                <a:lnTo>
                  <a:pt x="766" y="140"/>
                </a:lnTo>
                <a:lnTo>
                  <a:pt x="767" y="151"/>
                </a:lnTo>
                <a:lnTo>
                  <a:pt x="774" y="168"/>
                </a:lnTo>
                <a:lnTo>
                  <a:pt x="793" y="185"/>
                </a:lnTo>
                <a:lnTo>
                  <a:pt x="807" y="180"/>
                </a:lnTo>
                <a:lnTo>
                  <a:pt x="820" y="181"/>
                </a:lnTo>
                <a:lnTo>
                  <a:pt x="835" y="172"/>
                </a:lnTo>
                <a:lnTo>
                  <a:pt x="851" y="166"/>
                </a:lnTo>
                <a:lnTo>
                  <a:pt x="857" y="162"/>
                </a:lnTo>
                <a:lnTo>
                  <a:pt x="875" y="166"/>
                </a:lnTo>
                <a:lnTo>
                  <a:pt x="888" y="163"/>
                </a:lnTo>
                <a:lnTo>
                  <a:pt x="904" y="156"/>
                </a:lnTo>
                <a:lnTo>
                  <a:pt x="912" y="155"/>
                </a:lnTo>
                <a:lnTo>
                  <a:pt x="918" y="147"/>
                </a:lnTo>
                <a:lnTo>
                  <a:pt x="921" y="146"/>
                </a:lnTo>
                <a:lnTo>
                  <a:pt x="929" y="152"/>
                </a:lnTo>
                <a:lnTo>
                  <a:pt x="932" y="165"/>
                </a:lnTo>
                <a:lnTo>
                  <a:pt x="928" y="173"/>
                </a:lnTo>
                <a:lnTo>
                  <a:pt x="921" y="180"/>
                </a:lnTo>
                <a:lnTo>
                  <a:pt x="915" y="188"/>
                </a:lnTo>
                <a:lnTo>
                  <a:pt x="909" y="197"/>
                </a:lnTo>
                <a:lnTo>
                  <a:pt x="905" y="207"/>
                </a:lnTo>
                <a:lnTo>
                  <a:pt x="921" y="205"/>
                </a:lnTo>
                <a:lnTo>
                  <a:pt x="931" y="197"/>
                </a:lnTo>
                <a:lnTo>
                  <a:pt x="939" y="201"/>
                </a:lnTo>
                <a:lnTo>
                  <a:pt x="932" y="207"/>
                </a:lnTo>
                <a:lnTo>
                  <a:pt x="932" y="208"/>
                </a:lnTo>
                <a:lnTo>
                  <a:pt x="929" y="213"/>
                </a:lnTo>
                <a:lnTo>
                  <a:pt x="929" y="217"/>
                </a:lnTo>
                <a:lnTo>
                  <a:pt x="936" y="223"/>
                </a:lnTo>
                <a:lnTo>
                  <a:pt x="938" y="226"/>
                </a:lnTo>
                <a:lnTo>
                  <a:pt x="938" y="231"/>
                </a:lnTo>
                <a:lnTo>
                  <a:pt x="941" y="232"/>
                </a:lnTo>
                <a:lnTo>
                  <a:pt x="943" y="233"/>
                </a:lnTo>
                <a:lnTo>
                  <a:pt x="945" y="236"/>
                </a:lnTo>
                <a:lnTo>
                  <a:pt x="949" y="238"/>
                </a:lnTo>
                <a:lnTo>
                  <a:pt x="951" y="241"/>
                </a:lnTo>
                <a:lnTo>
                  <a:pt x="952" y="241"/>
                </a:lnTo>
                <a:lnTo>
                  <a:pt x="953" y="246"/>
                </a:lnTo>
                <a:lnTo>
                  <a:pt x="956" y="251"/>
                </a:lnTo>
                <a:lnTo>
                  <a:pt x="956" y="252"/>
                </a:lnTo>
                <a:lnTo>
                  <a:pt x="953" y="256"/>
                </a:lnTo>
                <a:lnTo>
                  <a:pt x="952" y="258"/>
                </a:lnTo>
                <a:lnTo>
                  <a:pt x="949" y="261"/>
                </a:lnTo>
                <a:lnTo>
                  <a:pt x="948" y="263"/>
                </a:lnTo>
                <a:lnTo>
                  <a:pt x="949" y="264"/>
                </a:lnTo>
                <a:lnTo>
                  <a:pt x="956" y="271"/>
                </a:lnTo>
                <a:lnTo>
                  <a:pt x="956" y="273"/>
                </a:lnTo>
                <a:lnTo>
                  <a:pt x="955" y="274"/>
                </a:lnTo>
                <a:lnTo>
                  <a:pt x="953" y="279"/>
                </a:lnTo>
                <a:lnTo>
                  <a:pt x="956" y="282"/>
                </a:lnTo>
                <a:lnTo>
                  <a:pt x="959" y="287"/>
                </a:lnTo>
                <a:lnTo>
                  <a:pt x="960" y="303"/>
                </a:lnTo>
                <a:lnTo>
                  <a:pt x="960" y="306"/>
                </a:lnTo>
                <a:lnTo>
                  <a:pt x="955" y="307"/>
                </a:lnTo>
                <a:lnTo>
                  <a:pt x="956" y="313"/>
                </a:lnTo>
                <a:lnTo>
                  <a:pt x="969" y="316"/>
                </a:lnTo>
                <a:lnTo>
                  <a:pt x="978" y="318"/>
                </a:lnTo>
                <a:lnTo>
                  <a:pt x="982" y="322"/>
                </a:lnTo>
                <a:lnTo>
                  <a:pt x="986" y="327"/>
                </a:lnTo>
                <a:lnTo>
                  <a:pt x="990" y="334"/>
                </a:lnTo>
                <a:lnTo>
                  <a:pt x="992" y="338"/>
                </a:lnTo>
                <a:lnTo>
                  <a:pt x="993" y="338"/>
                </a:lnTo>
                <a:lnTo>
                  <a:pt x="995" y="339"/>
                </a:lnTo>
                <a:lnTo>
                  <a:pt x="999" y="342"/>
                </a:lnTo>
                <a:lnTo>
                  <a:pt x="1000" y="343"/>
                </a:lnTo>
                <a:lnTo>
                  <a:pt x="1007" y="342"/>
                </a:lnTo>
                <a:lnTo>
                  <a:pt x="1013" y="342"/>
                </a:lnTo>
                <a:lnTo>
                  <a:pt x="1014" y="343"/>
                </a:lnTo>
                <a:lnTo>
                  <a:pt x="1020" y="347"/>
                </a:lnTo>
                <a:lnTo>
                  <a:pt x="1023" y="351"/>
                </a:lnTo>
                <a:lnTo>
                  <a:pt x="1026" y="357"/>
                </a:lnTo>
                <a:lnTo>
                  <a:pt x="1026" y="369"/>
                </a:lnTo>
                <a:lnTo>
                  <a:pt x="1027" y="374"/>
                </a:lnTo>
                <a:lnTo>
                  <a:pt x="1030" y="378"/>
                </a:lnTo>
                <a:lnTo>
                  <a:pt x="1040" y="382"/>
                </a:lnTo>
                <a:lnTo>
                  <a:pt x="1041" y="386"/>
                </a:lnTo>
                <a:lnTo>
                  <a:pt x="1051" y="387"/>
                </a:lnTo>
                <a:lnTo>
                  <a:pt x="1054" y="389"/>
                </a:lnTo>
                <a:lnTo>
                  <a:pt x="1056" y="393"/>
                </a:lnTo>
                <a:lnTo>
                  <a:pt x="1056" y="398"/>
                </a:lnTo>
                <a:lnTo>
                  <a:pt x="1050" y="407"/>
                </a:lnTo>
                <a:lnTo>
                  <a:pt x="1044" y="416"/>
                </a:lnTo>
                <a:lnTo>
                  <a:pt x="1043" y="419"/>
                </a:lnTo>
                <a:lnTo>
                  <a:pt x="1043" y="427"/>
                </a:lnTo>
                <a:lnTo>
                  <a:pt x="1041" y="429"/>
                </a:lnTo>
                <a:lnTo>
                  <a:pt x="1040" y="433"/>
                </a:lnTo>
                <a:lnTo>
                  <a:pt x="1039" y="439"/>
                </a:lnTo>
                <a:lnTo>
                  <a:pt x="1037" y="442"/>
                </a:lnTo>
                <a:lnTo>
                  <a:pt x="1031" y="444"/>
                </a:lnTo>
                <a:lnTo>
                  <a:pt x="1030" y="446"/>
                </a:lnTo>
                <a:lnTo>
                  <a:pt x="1029" y="457"/>
                </a:lnTo>
                <a:lnTo>
                  <a:pt x="1029" y="458"/>
                </a:lnTo>
                <a:lnTo>
                  <a:pt x="1030" y="459"/>
                </a:lnTo>
                <a:lnTo>
                  <a:pt x="1033" y="463"/>
                </a:lnTo>
                <a:lnTo>
                  <a:pt x="1037" y="468"/>
                </a:lnTo>
                <a:lnTo>
                  <a:pt x="1037" y="476"/>
                </a:lnTo>
                <a:lnTo>
                  <a:pt x="1041" y="478"/>
                </a:lnTo>
                <a:lnTo>
                  <a:pt x="1043" y="478"/>
                </a:lnTo>
                <a:lnTo>
                  <a:pt x="1047" y="487"/>
                </a:lnTo>
                <a:lnTo>
                  <a:pt x="1051" y="489"/>
                </a:lnTo>
                <a:lnTo>
                  <a:pt x="1056" y="489"/>
                </a:lnTo>
                <a:lnTo>
                  <a:pt x="1060" y="488"/>
                </a:lnTo>
                <a:lnTo>
                  <a:pt x="1061" y="489"/>
                </a:lnTo>
                <a:lnTo>
                  <a:pt x="1063" y="492"/>
                </a:lnTo>
                <a:lnTo>
                  <a:pt x="1063" y="498"/>
                </a:lnTo>
                <a:lnTo>
                  <a:pt x="1064" y="500"/>
                </a:lnTo>
                <a:lnTo>
                  <a:pt x="1067" y="502"/>
                </a:lnTo>
                <a:lnTo>
                  <a:pt x="1071" y="504"/>
                </a:lnTo>
                <a:lnTo>
                  <a:pt x="1076" y="505"/>
                </a:lnTo>
                <a:lnTo>
                  <a:pt x="1077" y="510"/>
                </a:lnTo>
                <a:lnTo>
                  <a:pt x="1076" y="513"/>
                </a:lnTo>
                <a:lnTo>
                  <a:pt x="1071" y="517"/>
                </a:lnTo>
                <a:lnTo>
                  <a:pt x="1068" y="518"/>
                </a:lnTo>
                <a:lnTo>
                  <a:pt x="1054" y="529"/>
                </a:lnTo>
                <a:lnTo>
                  <a:pt x="1050" y="532"/>
                </a:lnTo>
                <a:lnTo>
                  <a:pt x="1047" y="532"/>
                </a:lnTo>
                <a:lnTo>
                  <a:pt x="1043" y="535"/>
                </a:lnTo>
                <a:lnTo>
                  <a:pt x="1040" y="537"/>
                </a:lnTo>
                <a:lnTo>
                  <a:pt x="1036" y="540"/>
                </a:lnTo>
                <a:lnTo>
                  <a:pt x="1036" y="545"/>
                </a:lnTo>
                <a:lnTo>
                  <a:pt x="1040" y="552"/>
                </a:lnTo>
                <a:lnTo>
                  <a:pt x="1043" y="552"/>
                </a:lnTo>
                <a:lnTo>
                  <a:pt x="1046" y="550"/>
                </a:lnTo>
                <a:lnTo>
                  <a:pt x="1047" y="550"/>
                </a:lnTo>
                <a:lnTo>
                  <a:pt x="1057" y="558"/>
                </a:lnTo>
                <a:lnTo>
                  <a:pt x="1060" y="562"/>
                </a:lnTo>
                <a:lnTo>
                  <a:pt x="1061" y="565"/>
                </a:lnTo>
                <a:lnTo>
                  <a:pt x="1061" y="568"/>
                </a:lnTo>
                <a:lnTo>
                  <a:pt x="1058" y="570"/>
                </a:lnTo>
                <a:lnTo>
                  <a:pt x="1056" y="575"/>
                </a:lnTo>
                <a:lnTo>
                  <a:pt x="1051" y="584"/>
                </a:lnTo>
                <a:lnTo>
                  <a:pt x="1050" y="592"/>
                </a:lnTo>
                <a:lnTo>
                  <a:pt x="1051" y="595"/>
                </a:lnTo>
                <a:lnTo>
                  <a:pt x="1053" y="603"/>
                </a:lnTo>
                <a:lnTo>
                  <a:pt x="1054" y="607"/>
                </a:lnTo>
                <a:lnTo>
                  <a:pt x="1056" y="608"/>
                </a:lnTo>
                <a:lnTo>
                  <a:pt x="1058" y="609"/>
                </a:lnTo>
                <a:lnTo>
                  <a:pt x="1061" y="612"/>
                </a:lnTo>
                <a:lnTo>
                  <a:pt x="1067" y="612"/>
                </a:lnTo>
                <a:lnTo>
                  <a:pt x="1074" y="613"/>
                </a:lnTo>
                <a:lnTo>
                  <a:pt x="1076" y="613"/>
                </a:lnTo>
                <a:lnTo>
                  <a:pt x="1078" y="609"/>
                </a:lnTo>
                <a:lnTo>
                  <a:pt x="1085" y="609"/>
                </a:lnTo>
                <a:lnTo>
                  <a:pt x="1095" y="617"/>
                </a:lnTo>
                <a:lnTo>
                  <a:pt x="1093" y="619"/>
                </a:lnTo>
                <a:lnTo>
                  <a:pt x="1090" y="625"/>
                </a:lnTo>
                <a:close/>
              </a:path>
            </a:pathLst>
          </a:custGeom>
          <a:solidFill>
            <a:srgbClr val="CCFFFF"/>
          </a:solidFill>
          <a:ln w="9525">
            <a:solidFill>
              <a:srgbClr val="001762"/>
            </a:solidFill>
            <a:round/>
            <a:headEnd/>
            <a:tailEnd/>
          </a:ln>
        </p:spPr>
        <p:txBody>
          <a:bodyPr/>
          <a:lstStyle/>
          <a:p>
            <a:endParaRPr lang="en-US"/>
          </a:p>
        </p:txBody>
      </p:sp>
      <p:sp>
        <p:nvSpPr>
          <p:cNvPr id="326809" name="Freeform 153"/>
          <p:cNvSpPr>
            <a:spLocks/>
          </p:cNvSpPr>
          <p:nvPr/>
        </p:nvSpPr>
        <p:spPr bwMode="auto">
          <a:xfrm>
            <a:off x="3084513" y="1222773"/>
            <a:ext cx="609600" cy="385763"/>
          </a:xfrm>
          <a:custGeom>
            <a:avLst/>
            <a:gdLst/>
            <a:ahLst/>
            <a:cxnLst>
              <a:cxn ang="0">
                <a:pos x="1034" y="640"/>
              </a:cxn>
              <a:cxn ang="0">
                <a:pos x="945" y="623"/>
              </a:cxn>
              <a:cxn ang="0">
                <a:pos x="872" y="627"/>
              </a:cxn>
              <a:cxn ang="0">
                <a:pos x="773" y="653"/>
              </a:cxn>
              <a:cxn ang="0">
                <a:pos x="740" y="694"/>
              </a:cxn>
              <a:cxn ang="0">
                <a:pos x="722" y="712"/>
              </a:cxn>
              <a:cxn ang="0">
                <a:pos x="720" y="744"/>
              </a:cxn>
              <a:cxn ang="0">
                <a:pos x="718" y="793"/>
              </a:cxn>
              <a:cxn ang="0">
                <a:pos x="739" y="849"/>
              </a:cxn>
              <a:cxn ang="0">
                <a:pos x="676" y="883"/>
              </a:cxn>
              <a:cxn ang="0">
                <a:pos x="635" y="885"/>
              </a:cxn>
              <a:cxn ang="0">
                <a:pos x="601" y="895"/>
              </a:cxn>
              <a:cxn ang="0">
                <a:pos x="551" y="879"/>
              </a:cxn>
              <a:cxn ang="0">
                <a:pos x="506" y="854"/>
              </a:cxn>
              <a:cxn ang="0">
                <a:pos x="509" y="804"/>
              </a:cxn>
              <a:cxn ang="0">
                <a:pos x="463" y="781"/>
              </a:cxn>
              <a:cxn ang="0">
                <a:pos x="435" y="742"/>
              </a:cxn>
              <a:cxn ang="0">
                <a:pos x="388" y="743"/>
              </a:cxn>
              <a:cxn ang="0">
                <a:pos x="337" y="709"/>
              </a:cxn>
              <a:cxn ang="0">
                <a:pos x="334" y="655"/>
              </a:cxn>
              <a:cxn ang="0">
                <a:pos x="328" y="638"/>
              </a:cxn>
              <a:cxn ang="0">
                <a:pos x="310" y="620"/>
              </a:cxn>
              <a:cxn ang="0">
                <a:pos x="289" y="614"/>
              </a:cxn>
              <a:cxn ang="0">
                <a:pos x="267" y="592"/>
              </a:cxn>
              <a:cxn ang="0">
                <a:pos x="250" y="580"/>
              </a:cxn>
              <a:cxn ang="0">
                <a:pos x="236" y="607"/>
              </a:cxn>
              <a:cxn ang="0">
                <a:pos x="191" y="605"/>
              </a:cxn>
              <a:cxn ang="0">
                <a:pos x="172" y="557"/>
              </a:cxn>
              <a:cxn ang="0">
                <a:pos x="135" y="497"/>
              </a:cxn>
              <a:cxn ang="0">
                <a:pos x="125" y="453"/>
              </a:cxn>
              <a:cxn ang="0">
                <a:pos x="100" y="406"/>
              </a:cxn>
              <a:cxn ang="0">
                <a:pos x="36" y="376"/>
              </a:cxn>
              <a:cxn ang="0">
                <a:pos x="23" y="344"/>
              </a:cxn>
              <a:cxn ang="0">
                <a:pos x="23" y="312"/>
              </a:cxn>
              <a:cxn ang="0">
                <a:pos x="93" y="267"/>
              </a:cxn>
              <a:cxn ang="0">
                <a:pos x="64" y="223"/>
              </a:cxn>
              <a:cxn ang="0">
                <a:pos x="56" y="135"/>
              </a:cxn>
              <a:cxn ang="0">
                <a:pos x="80" y="107"/>
              </a:cxn>
              <a:cxn ang="0">
                <a:pos x="199" y="36"/>
              </a:cxn>
              <a:cxn ang="0">
                <a:pos x="358" y="13"/>
              </a:cxn>
              <a:cxn ang="0">
                <a:pos x="431" y="62"/>
              </a:cxn>
              <a:cxn ang="0">
                <a:pos x="570" y="138"/>
              </a:cxn>
              <a:cxn ang="0">
                <a:pos x="671" y="82"/>
              </a:cxn>
              <a:cxn ang="0">
                <a:pos x="752" y="135"/>
              </a:cxn>
              <a:cxn ang="0">
                <a:pos x="875" y="166"/>
              </a:cxn>
              <a:cxn ang="0">
                <a:pos x="915" y="188"/>
              </a:cxn>
              <a:cxn ang="0">
                <a:pos x="936" y="223"/>
              </a:cxn>
              <a:cxn ang="0">
                <a:pos x="956" y="251"/>
              </a:cxn>
              <a:cxn ang="0">
                <a:pos x="953" y="279"/>
              </a:cxn>
              <a:cxn ang="0">
                <a:pos x="986" y="327"/>
              </a:cxn>
              <a:cxn ang="0">
                <a:pos x="1020" y="347"/>
              </a:cxn>
              <a:cxn ang="0">
                <a:pos x="1056" y="393"/>
              </a:cxn>
              <a:cxn ang="0">
                <a:pos x="1031" y="444"/>
              </a:cxn>
              <a:cxn ang="0">
                <a:pos x="1047" y="487"/>
              </a:cxn>
              <a:cxn ang="0">
                <a:pos x="1076" y="505"/>
              </a:cxn>
              <a:cxn ang="0">
                <a:pos x="1036" y="540"/>
              </a:cxn>
              <a:cxn ang="0">
                <a:pos x="1058" y="570"/>
              </a:cxn>
              <a:cxn ang="0">
                <a:pos x="1067" y="612"/>
              </a:cxn>
            </a:cxnLst>
            <a:rect l="0" t="0" r="r" b="b"/>
            <a:pathLst>
              <a:path w="1095" h="901">
                <a:moveTo>
                  <a:pt x="1090" y="625"/>
                </a:moveTo>
                <a:lnTo>
                  <a:pt x="1088" y="629"/>
                </a:lnTo>
                <a:lnTo>
                  <a:pt x="1088" y="637"/>
                </a:lnTo>
                <a:lnTo>
                  <a:pt x="1085" y="640"/>
                </a:lnTo>
                <a:lnTo>
                  <a:pt x="1077" y="637"/>
                </a:lnTo>
                <a:lnTo>
                  <a:pt x="1066" y="639"/>
                </a:lnTo>
                <a:lnTo>
                  <a:pt x="1056" y="642"/>
                </a:lnTo>
                <a:lnTo>
                  <a:pt x="1049" y="642"/>
                </a:lnTo>
                <a:lnTo>
                  <a:pt x="1041" y="640"/>
                </a:lnTo>
                <a:lnTo>
                  <a:pt x="1034" y="640"/>
                </a:lnTo>
                <a:lnTo>
                  <a:pt x="1026" y="638"/>
                </a:lnTo>
                <a:lnTo>
                  <a:pt x="1012" y="633"/>
                </a:lnTo>
                <a:lnTo>
                  <a:pt x="1005" y="632"/>
                </a:lnTo>
                <a:lnTo>
                  <a:pt x="996" y="632"/>
                </a:lnTo>
                <a:lnTo>
                  <a:pt x="983" y="633"/>
                </a:lnTo>
                <a:lnTo>
                  <a:pt x="975" y="635"/>
                </a:lnTo>
                <a:lnTo>
                  <a:pt x="963" y="634"/>
                </a:lnTo>
                <a:lnTo>
                  <a:pt x="959" y="627"/>
                </a:lnTo>
                <a:lnTo>
                  <a:pt x="952" y="620"/>
                </a:lnTo>
                <a:lnTo>
                  <a:pt x="945" y="623"/>
                </a:lnTo>
                <a:lnTo>
                  <a:pt x="941" y="624"/>
                </a:lnTo>
                <a:lnTo>
                  <a:pt x="936" y="618"/>
                </a:lnTo>
                <a:lnTo>
                  <a:pt x="929" y="614"/>
                </a:lnTo>
                <a:lnTo>
                  <a:pt x="912" y="614"/>
                </a:lnTo>
                <a:lnTo>
                  <a:pt x="908" y="612"/>
                </a:lnTo>
                <a:lnTo>
                  <a:pt x="906" y="612"/>
                </a:lnTo>
                <a:lnTo>
                  <a:pt x="898" y="615"/>
                </a:lnTo>
                <a:lnTo>
                  <a:pt x="888" y="623"/>
                </a:lnTo>
                <a:lnTo>
                  <a:pt x="881" y="627"/>
                </a:lnTo>
                <a:lnTo>
                  <a:pt x="872" y="627"/>
                </a:lnTo>
                <a:lnTo>
                  <a:pt x="861" y="629"/>
                </a:lnTo>
                <a:lnTo>
                  <a:pt x="844" y="635"/>
                </a:lnTo>
                <a:lnTo>
                  <a:pt x="834" y="645"/>
                </a:lnTo>
                <a:lnTo>
                  <a:pt x="827" y="652"/>
                </a:lnTo>
                <a:lnTo>
                  <a:pt x="817" y="652"/>
                </a:lnTo>
                <a:lnTo>
                  <a:pt x="808" y="649"/>
                </a:lnTo>
                <a:lnTo>
                  <a:pt x="800" y="648"/>
                </a:lnTo>
                <a:lnTo>
                  <a:pt x="794" y="645"/>
                </a:lnTo>
                <a:lnTo>
                  <a:pt x="784" y="652"/>
                </a:lnTo>
                <a:lnTo>
                  <a:pt x="773" y="653"/>
                </a:lnTo>
                <a:lnTo>
                  <a:pt x="773" y="657"/>
                </a:lnTo>
                <a:lnTo>
                  <a:pt x="770" y="665"/>
                </a:lnTo>
                <a:lnTo>
                  <a:pt x="764" y="669"/>
                </a:lnTo>
                <a:lnTo>
                  <a:pt x="762" y="673"/>
                </a:lnTo>
                <a:lnTo>
                  <a:pt x="756" y="677"/>
                </a:lnTo>
                <a:lnTo>
                  <a:pt x="750" y="682"/>
                </a:lnTo>
                <a:lnTo>
                  <a:pt x="743" y="687"/>
                </a:lnTo>
                <a:lnTo>
                  <a:pt x="745" y="692"/>
                </a:lnTo>
                <a:lnTo>
                  <a:pt x="746" y="692"/>
                </a:lnTo>
                <a:lnTo>
                  <a:pt x="740" y="694"/>
                </a:lnTo>
                <a:lnTo>
                  <a:pt x="743" y="699"/>
                </a:lnTo>
                <a:lnTo>
                  <a:pt x="742" y="703"/>
                </a:lnTo>
                <a:lnTo>
                  <a:pt x="742" y="708"/>
                </a:lnTo>
                <a:lnTo>
                  <a:pt x="743" y="712"/>
                </a:lnTo>
                <a:lnTo>
                  <a:pt x="747" y="713"/>
                </a:lnTo>
                <a:lnTo>
                  <a:pt x="746" y="717"/>
                </a:lnTo>
                <a:lnTo>
                  <a:pt x="739" y="715"/>
                </a:lnTo>
                <a:lnTo>
                  <a:pt x="735" y="710"/>
                </a:lnTo>
                <a:lnTo>
                  <a:pt x="728" y="708"/>
                </a:lnTo>
                <a:lnTo>
                  <a:pt x="722" y="712"/>
                </a:lnTo>
                <a:lnTo>
                  <a:pt x="722" y="719"/>
                </a:lnTo>
                <a:lnTo>
                  <a:pt x="726" y="723"/>
                </a:lnTo>
                <a:lnTo>
                  <a:pt x="733" y="725"/>
                </a:lnTo>
                <a:lnTo>
                  <a:pt x="740" y="727"/>
                </a:lnTo>
                <a:lnTo>
                  <a:pt x="739" y="732"/>
                </a:lnTo>
                <a:lnTo>
                  <a:pt x="736" y="737"/>
                </a:lnTo>
                <a:lnTo>
                  <a:pt x="736" y="743"/>
                </a:lnTo>
                <a:lnTo>
                  <a:pt x="730" y="743"/>
                </a:lnTo>
                <a:lnTo>
                  <a:pt x="725" y="739"/>
                </a:lnTo>
                <a:lnTo>
                  <a:pt x="720" y="744"/>
                </a:lnTo>
                <a:lnTo>
                  <a:pt x="718" y="747"/>
                </a:lnTo>
                <a:lnTo>
                  <a:pt x="720" y="753"/>
                </a:lnTo>
                <a:lnTo>
                  <a:pt x="720" y="759"/>
                </a:lnTo>
                <a:lnTo>
                  <a:pt x="715" y="763"/>
                </a:lnTo>
                <a:lnTo>
                  <a:pt x="712" y="768"/>
                </a:lnTo>
                <a:lnTo>
                  <a:pt x="706" y="774"/>
                </a:lnTo>
                <a:lnTo>
                  <a:pt x="703" y="775"/>
                </a:lnTo>
                <a:lnTo>
                  <a:pt x="706" y="781"/>
                </a:lnTo>
                <a:lnTo>
                  <a:pt x="713" y="788"/>
                </a:lnTo>
                <a:lnTo>
                  <a:pt x="718" y="793"/>
                </a:lnTo>
                <a:lnTo>
                  <a:pt x="718" y="799"/>
                </a:lnTo>
                <a:lnTo>
                  <a:pt x="720" y="806"/>
                </a:lnTo>
                <a:lnTo>
                  <a:pt x="726" y="813"/>
                </a:lnTo>
                <a:lnTo>
                  <a:pt x="728" y="824"/>
                </a:lnTo>
                <a:lnTo>
                  <a:pt x="723" y="829"/>
                </a:lnTo>
                <a:lnTo>
                  <a:pt x="716" y="831"/>
                </a:lnTo>
                <a:lnTo>
                  <a:pt x="719" y="838"/>
                </a:lnTo>
                <a:lnTo>
                  <a:pt x="728" y="844"/>
                </a:lnTo>
                <a:lnTo>
                  <a:pt x="735" y="845"/>
                </a:lnTo>
                <a:lnTo>
                  <a:pt x="739" y="849"/>
                </a:lnTo>
                <a:lnTo>
                  <a:pt x="736" y="855"/>
                </a:lnTo>
                <a:lnTo>
                  <a:pt x="733" y="860"/>
                </a:lnTo>
                <a:lnTo>
                  <a:pt x="723" y="861"/>
                </a:lnTo>
                <a:lnTo>
                  <a:pt x="716" y="863"/>
                </a:lnTo>
                <a:lnTo>
                  <a:pt x="709" y="868"/>
                </a:lnTo>
                <a:lnTo>
                  <a:pt x="703" y="873"/>
                </a:lnTo>
                <a:lnTo>
                  <a:pt x="699" y="876"/>
                </a:lnTo>
                <a:lnTo>
                  <a:pt x="693" y="878"/>
                </a:lnTo>
                <a:lnTo>
                  <a:pt x="683" y="881"/>
                </a:lnTo>
                <a:lnTo>
                  <a:pt x="676" y="883"/>
                </a:lnTo>
                <a:lnTo>
                  <a:pt x="672" y="885"/>
                </a:lnTo>
                <a:lnTo>
                  <a:pt x="666" y="889"/>
                </a:lnTo>
                <a:lnTo>
                  <a:pt x="661" y="890"/>
                </a:lnTo>
                <a:lnTo>
                  <a:pt x="661" y="889"/>
                </a:lnTo>
                <a:lnTo>
                  <a:pt x="652" y="898"/>
                </a:lnTo>
                <a:lnTo>
                  <a:pt x="651" y="901"/>
                </a:lnTo>
                <a:lnTo>
                  <a:pt x="647" y="899"/>
                </a:lnTo>
                <a:lnTo>
                  <a:pt x="641" y="898"/>
                </a:lnTo>
                <a:lnTo>
                  <a:pt x="638" y="890"/>
                </a:lnTo>
                <a:lnTo>
                  <a:pt x="635" y="885"/>
                </a:lnTo>
                <a:lnTo>
                  <a:pt x="631" y="886"/>
                </a:lnTo>
                <a:lnTo>
                  <a:pt x="625" y="894"/>
                </a:lnTo>
                <a:lnTo>
                  <a:pt x="614" y="896"/>
                </a:lnTo>
                <a:lnTo>
                  <a:pt x="607" y="896"/>
                </a:lnTo>
                <a:lnTo>
                  <a:pt x="611" y="893"/>
                </a:lnTo>
                <a:lnTo>
                  <a:pt x="615" y="893"/>
                </a:lnTo>
                <a:lnTo>
                  <a:pt x="617" y="884"/>
                </a:lnTo>
                <a:lnTo>
                  <a:pt x="611" y="888"/>
                </a:lnTo>
                <a:lnTo>
                  <a:pt x="605" y="891"/>
                </a:lnTo>
                <a:lnTo>
                  <a:pt x="601" y="895"/>
                </a:lnTo>
                <a:lnTo>
                  <a:pt x="595" y="895"/>
                </a:lnTo>
                <a:lnTo>
                  <a:pt x="590" y="894"/>
                </a:lnTo>
                <a:lnTo>
                  <a:pt x="588" y="893"/>
                </a:lnTo>
                <a:lnTo>
                  <a:pt x="591" y="888"/>
                </a:lnTo>
                <a:lnTo>
                  <a:pt x="587" y="886"/>
                </a:lnTo>
                <a:lnTo>
                  <a:pt x="581" y="886"/>
                </a:lnTo>
                <a:lnTo>
                  <a:pt x="574" y="881"/>
                </a:lnTo>
                <a:lnTo>
                  <a:pt x="568" y="884"/>
                </a:lnTo>
                <a:lnTo>
                  <a:pt x="560" y="885"/>
                </a:lnTo>
                <a:lnTo>
                  <a:pt x="551" y="879"/>
                </a:lnTo>
                <a:lnTo>
                  <a:pt x="546" y="875"/>
                </a:lnTo>
                <a:lnTo>
                  <a:pt x="540" y="874"/>
                </a:lnTo>
                <a:lnTo>
                  <a:pt x="537" y="878"/>
                </a:lnTo>
                <a:lnTo>
                  <a:pt x="536" y="880"/>
                </a:lnTo>
                <a:lnTo>
                  <a:pt x="533" y="875"/>
                </a:lnTo>
                <a:lnTo>
                  <a:pt x="530" y="865"/>
                </a:lnTo>
                <a:lnTo>
                  <a:pt x="527" y="863"/>
                </a:lnTo>
                <a:lnTo>
                  <a:pt x="523" y="859"/>
                </a:lnTo>
                <a:lnTo>
                  <a:pt x="514" y="855"/>
                </a:lnTo>
                <a:lnTo>
                  <a:pt x="506" y="854"/>
                </a:lnTo>
                <a:lnTo>
                  <a:pt x="503" y="848"/>
                </a:lnTo>
                <a:lnTo>
                  <a:pt x="506" y="845"/>
                </a:lnTo>
                <a:lnTo>
                  <a:pt x="512" y="841"/>
                </a:lnTo>
                <a:lnTo>
                  <a:pt x="514" y="835"/>
                </a:lnTo>
                <a:lnTo>
                  <a:pt x="514" y="825"/>
                </a:lnTo>
                <a:lnTo>
                  <a:pt x="516" y="818"/>
                </a:lnTo>
                <a:lnTo>
                  <a:pt x="516" y="811"/>
                </a:lnTo>
                <a:lnTo>
                  <a:pt x="512" y="806"/>
                </a:lnTo>
                <a:lnTo>
                  <a:pt x="512" y="806"/>
                </a:lnTo>
                <a:lnTo>
                  <a:pt x="509" y="804"/>
                </a:lnTo>
                <a:lnTo>
                  <a:pt x="503" y="800"/>
                </a:lnTo>
                <a:lnTo>
                  <a:pt x="496" y="796"/>
                </a:lnTo>
                <a:lnTo>
                  <a:pt x="490" y="794"/>
                </a:lnTo>
                <a:lnTo>
                  <a:pt x="485" y="791"/>
                </a:lnTo>
                <a:lnTo>
                  <a:pt x="479" y="789"/>
                </a:lnTo>
                <a:lnTo>
                  <a:pt x="477" y="784"/>
                </a:lnTo>
                <a:lnTo>
                  <a:pt x="477" y="785"/>
                </a:lnTo>
                <a:lnTo>
                  <a:pt x="468" y="786"/>
                </a:lnTo>
                <a:lnTo>
                  <a:pt x="463" y="781"/>
                </a:lnTo>
                <a:lnTo>
                  <a:pt x="463" y="781"/>
                </a:lnTo>
                <a:lnTo>
                  <a:pt x="465" y="778"/>
                </a:lnTo>
                <a:lnTo>
                  <a:pt x="466" y="774"/>
                </a:lnTo>
                <a:lnTo>
                  <a:pt x="463" y="771"/>
                </a:lnTo>
                <a:lnTo>
                  <a:pt x="455" y="768"/>
                </a:lnTo>
                <a:lnTo>
                  <a:pt x="449" y="768"/>
                </a:lnTo>
                <a:lnTo>
                  <a:pt x="445" y="764"/>
                </a:lnTo>
                <a:lnTo>
                  <a:pt x="445" y="758"/>
                </a:lnTo>
                <a:lnTo>
                  <a:pt x="442" y="753"/>
                </a:lnTo>
                <a:lnTo>
                  <a:pt x="439" y="748"/>
                </a:lnTo>
                <a:lnTo>
                  <a:pt x="435" y="742"/>
                </a:lnTo>
                <a:lnTo>
                  <a:pt x="429" y="744"/>
                </a:lnTo>
                <a:lnTo>
                  <a:pt x="422" y="745"/>
                </a:lnTo>
                <a:lnTo>
                  <a:pt x="415" y="749"/>
                </a:lnTo>
                <a:lnTo>
                  <a:pt x="411" y="747"/>
                </a:lnTo>
                <a:lnTo>
                  <a:pt x="405" y="740"/>
                </a:lnTo>
                <a:lnTo>
                  <a:pt x="405" y="734"/>
                </a:lnTo>
                <a:lnTo>
                  <a:pt x="399" y="734"/>
                </a:lnTo>
                <a:lnTo>
                  <a:pt x="394" y="738"/>
                </a:lnTo>
                <a:lnTo>
                  <a:pt x="391" y="742"/>
                </a:lnTo>
                <a:lnTo>
                  <a:pt x="388" y="743"/>
                </a:lnTo>
                <a:lnTo>
                  <a:pt x="384" y="740"/>
                </a:lnTo>
                <a:lnTo>
                  <a:pt x="379" y="737"/>
                </a:lnTo>
                <a:lnTo>
                  <a:pt x="375" y="732"/>
                </a:lnTo>
                <a:lnTo>
                  <a:pt x="370" y="725"/>
                </a:lnTo>
                <a:lnTo>
                  <a:pt x="364" y="722"/>
                </a:lnTo>
                <a:lnTo>
                  <a:pt x="358" y="722"/>
                </a:lnTo>
                <a:lnTo>
                  <a:pt x="352" y="720"/>
                </a:lnTo>
                <a:lnTo>
                  <a:pt x="348" y="717"/>
                </a:lnTo>
                <a:lnTo>
                  <a:pt x="341" y="713"/>
                </a:lnTo>
                <a:lnTo>
                  <a:pt x="337" y="709"/>
                </a:lnTo>
                <a:lnTo>
                  <a:pt x="335" y="704"/>
                </a:lnTo>
                <a:lnTo>
                  <a:pt x="334" y="698"/>
                </a:lnTo>
                <a:lnTo>
                  <a:pt x="334" y="694"/>
                </a:lnTo>
                <a:lnTo>
                  <a:pt x="335" y="688"/>
                </a:lnTo>
                <a:lnTo>
                  <a:pt x="338" y="682"/>
                </a:lnTo>
                <a:lnTo>
                  <a:pt x="340" y="675"/>
                </a:lnTo>
                <a:lnTo>
                  <a:pt x="334" y="672"/>
                </a:lnTo>
                <a:lnTo>
                  <a:pt x="331" y="668"/>
                </a:lnTo>
                <a:lnTo>
                  <a:pt x="333" y="663"/>
                </a:lnTo>
                <a:lnTo>
                  <a:pt x="334" y="655"/>
                </a:lnTo>
                <a:lnTo>
                  <a:pt x="337" y="652"/>
                </a:lnTo>
                <a:lnTo>
                  <a:pt x="341" y="648"/>
                </a:lnTo>
                <a:lnTo>
                  <a:pt x="344" y="643"/>
                </a:lnTo>
                <a:lnTo>
                  <a:pt x="345" y="642"/>
                </a:lnTo>
                <a:lnTo>
                  <a:pt x="341" y="639"/>
                </a:lnTo>
                <a:lnTo>
                  <a:pt x="337" y="639"/>
                </a:lnTo>
                <a:lnTo>
                  <a:pt x="331" y="640"/>
                </a:lnTo>
                <a:lnTo>
                  <a:pt x="328" y="642"/>
                </a:lnTo>
                <a:lnTo>
                  <a:pt x="327" y="640"/>
                </a:lnTo>
                <a:lnTo>
                  <a:pt x="328" y="638"/>
                </a:lnTo>
                <a:lnTo>
                  <a:pt x="331" y="634"/>
                </a:lnTo>
                <a:lnTo>
                  <a:pt x="331" y="630"/>
                </a:lnTo>
                <a:lnTo>
                  <a:pt x="328" y="624"/>
                </a:lnTo>
                <a:lnTo>
                  <a:pt x="324" y="622"/>
                </a:lnTo>
                <a:lnTo>
                  <a:pt x="321" y="624"/>
                </a:lnTo>
                <a:lnTo>
                  <a:pt x="316" y="628"/>
                </a:lnTo>
                <a:lnTo>
                  <a:pt x="311" y="627"/>
                </a:lnTo>
                <a:lnTo>
                  <a:pt x="314" y="623"/>
                </a:lnTo>
                <a:lnTo>
                  <a:pt x="314" y="620"/>
                </a:lnTo>
                <a:lnTo>
                  <a:pt x="310" y="620"/>
                </a:lnTo>
                <a:lnTo>
                  <a:pt x="308" y="624"/>
                </a:lnTo>
                <a:lnTo>
                  <a:pt x="306" y="625"/>
                </a:lnTo>
                <a:lnTo>
                  <a:pt x="306" y="620"/>
                </a:lnTo>
                <a:lnTo>
                  <a:pt x="303" y="620"/>
                </a:lnTo>
                <a:lnTo>
                  <a:pt x="300" y="624"/>
                </a:lnTo>
                <a:lnTo>
                  <a:pt x="298" y="625"/>
                </a:lnTo>
                <a:lnTo>
                  <a:pt x="297" y="620"/>
                </a:lnTo>
                <a:lnTo>
                  <a:pt x="296" y="615"/>
                </a:lnTo>
                <a:lnTo>
                  <a:pt x="293" y="612"/>
                </a:lnTo>
                <a:lnTo>
                  <a:pt x="289" y="614"/>
                </a:lnTo>
                <a:lnTo>
                  <a:pt x="281" y="622"/>
                </a:lnTo>
                <a:lnTo>
                  <a:pt x="277" y="622"/>
                </a:lnTo>
                <a:lnTo>
                  <a:pt x="279" y="615"/>
                </a:lnTo>
                <a:lnTo>
                  <a:pt x="283" y="612"/>
                </a:lnTo>
                <a:lnTo>
                  <a:pt x="281" y="608"/>
                </a:lnTo>
                <a:lnTo>
                  <a:pt x="279" y="608"/>
                </a:lnTo>
                <a:lnTo>
                  <a:pt x="276" y="604"/>
                </a:lnTo>
                <a:lnTo>
                  <a:pt x="273" y="600"/>
                </a:lnTo>
                <a:lnTo>
                  <a:pt x="270" y="597"/>
                </a:lnTo>
                <a:lnTo>
                  <a:pt x="267" y="592"/>
                </a:lnTo>
                <a:lnTo>
                  <a:pt x="269" y="589"/>
                </a:lnTo>
                <a:lnTo>
                  <a:pt x="272" y="585"/>
                </a:lnTo>
                <a:lnTo>
                  <a:pt x="270" y="580"/>
                </a:lnTo>
                <a:lnTo>
                  <a:pt x="269" y="578"/>
                </a:lnTo>
                <a:lnTo>
                  <a:pt x="264" y="579"/>
                </a:lnTo>
                <a:lnTo>
                  <a:pt x="260" y="580"/>
                </a:lnTo>
                <a:lnTo>
                  <a:pt x="257" y="578"/>
                </a:lnTo>
                <a:lnTo>
                  <a:pt x="256" y="574"/>
                </a:lnTo>
                <a:lnTo>
                  <a:pt x="253" y="577"/>
                </a:lnTo>
                <a:lnTo>
                  <a:pt x="250" y="580"/>
                </a:lnTo>
                <a:lnTo>
                  <a:pt x="245" y="582"/>
                </a:lnTo>
                <a:lnTo>
                  <a:pt x="239" y="584"/>
                </a:lnTo>
                <a:lnTo>
                  <a:pt x="240" y="589"/>
                </a:lnTo>
                <a:lnTo>
                  <a:pt x="243" y="593"/>
                </a:lnTo>
                <a:lnTo>
                  <a:pt x="245" y="595"/>
                </a:lnTo>
                <a:lnTo>
                  <a:pt x="245" y="599"/>
                </a:lnTo>
                <a:lnTo>
                  <a:pt x="240" y="603"/>
                </a:lnTo>
                <a:lnTo>
                  <a:pt x="236" y="600"/>
                </a:lnTo>
                <a:lnTo>
                  <a:pt x="235" y="602"/>
                </a:lnTo>
                <a:lnTo>
                  <a:pt x="236" y="607"/>
                </a:lnTo>
                <a:lnTo>
                  <a:pt x="232" y="610"/>
                </a:lnTo>
                <a:lnTo>
                  <a:pt x="227" y="613"/>
                </a:lnTo>
                <a:lnTo>
                  <a:pt x="225" y="614"/>
                </a:lnTo>
                <a:lnTo>
                  <a:pt x="220" y="613"/>
                </a:lnTo>
                <a:lnTo>
                  <a:pt x="208" y="613"/>
                </a:lnTo>
                <a:lnTo>
                  <a:pt x="202" y="614"/>
                </a:lnTo>
                <a:lnTo>
                  <a:pt x="196" y="615"/>
                </a:lnTo>
                <a:lnTo>
                  <a:pt x="196" y="615"/>
                </a:lnTo>
                <a:lnTo>
                  <a:pt x="192" y="610"/>
                </a:lnTo>
                <a:lnTo>
                  <a:pt x="191" y="605"/>
                </a:lnTo>
                <a:lnTo>
                  <a:pt x="188" y="603"/>
                </a:lnTo>
                <a:lnTo>
                  <a:pt x="182" y="600"/>
                </a:lnTo>
                <a:lnTo>
                  <a:pt x="181" y="595"/>
                </a:lnTo>
                <a:lnTo>
                  <a:pt x="182" y="592"/>
                </a:lnTo>
                <a:lnTo>
                  <a:pt x="185" y="588"/>
                </a:lnTo>
                <a:lnTo>
                  <a:pt x="188" y="583"/>
                </a:lnTo>
                <a:lnTo>
                  <a:pt x="185" y="577"/>
                </a:lnTo>
                <a:lnTo>
                  <a:pt x="181" y="569"/>
                </a:lnTo>
                <a:lnTo>
                  <a:pt x="178" y="564"/>
                </a:lnTo>
                <a:lnTo>
                  <a:pt x="172" y="557"/>
                </a:lnTo>
                <a:lnTo>
                  <a:pt x="168" y="549"/>
                </a:lnTo>
                <a:lnTo>
                  <a:pt x="165" y="542"/>
                </a:lnTo>
                <a:lnTo>
                  <a:pt x="161" y="537"/>
                </a:lnTo>
                <a:lnTo>
                  <a:pt x="156" y="530"/>
                </a:lnTo>
                <a:lnTo>
                  <a:pt x="151" y="522"/>
                </a:lnTo>
                <a:lnTo>
                  <a:pt x="149" y="515"/>
                </a:lnTo>
                <a:lnTo>
                  <a:pt x="144" y="513"/>
                </a:lnTo>
                <a:lnTo>
                  <a:pt x="141" y="509"/>
                </a:lnTo>
                <a:lnTo>
                  <a:pt x="141" y="504"/>
                </a:lnTo>
                <a:lnTo>
                  <a:pt x="135" y="497"/>
                </a:lnTo>
                <a:lnTo>
                  <a:pt x="129" y="490"/>
                </a:lnTo>
                <a:lnTo>
                  <a:pt x="125" y="482"/>
                </a:lnTo>
                <a:lnTo>
                  <a:pt x="121" y="476"/>
                </a:lnTo>
                <a:lnTo>
                  <a:pt x="117" y="469"/>
                </a:lnTo>
                <a:lnTo>
                  <a:pt x="114" y="464"/>
                </a:lnTo>
                <a:lnTo>
                  <a:pt x="111" y="457"/>
                </a:lnTo>
                <a:lnTo>
                  <a:pt x="111" y="453"/>
                </a:lnTo>
                <a:lnTo>
                  <a:pt x="115" y="449"/>
                </a:lnTo>
                <a:lnTo>
                  <a:pt x="120" y="451"/>
                </a:lnTo>
                <a:lnTo>
                  <a:pt x="125" y="453"/>
                </a:lnTo>
                <a:lnTo>
                  <a:pt x="128" y="453"/>
                </a:lnTo>
                <a:lnTo>
                  <a:pt x="128" y="449"/>
                </a:lnTo>
                <a:lnTo>
                  <a:pt x="125" y="443"/>
                </a:lnTo>
                <a:lnTo>
                  <a:pt x="122" y="442"/>
                </a:lnTo>
                <a:lnTo>
                  <a:pt x="118" y="437"/>
                </a:lnTo>
                <a:lnTo>
                  <a:pt x="117" y="429"/>
                </a:lnTo>
                <a:lnTo>
                  <a:pt x="112" y="422"/>
                </a:lnTo>
                <a:lnTo>
                  <a:pt x="110" y="416"/>
                </a:lnTo>
                <a:lnTo>
                  <a:pt x="104" y="409"/>
                </a:lnTo>
                <a:lnTo>
                  <a:pt x="100" y="406"/>
                </a:lnTo>
                <a:lnTo>
                  <a:pt x="94" y="403"/>
                </a:lnTo>
                <a:lnTo>
                  <a:pt x="88" y="399"/>
                </a:lnTo>
                <a:lnTo>
                  <a:pt x="80" y="398"/>
                </a:lnTo>
                <a:lnTo>
                  <a:pt x="68" y="393"/>
                </a:lnTo>
                <a:lnTo>
                  <a:pt x="64" y="387"/>
                </a:lnTo>
                <a:lnTo>
                  <a:pt x="58" y="382"/>
                </a:lnTo>
                <a:lnTo>
                  <a:pt x="54" y="381"/>
                </a:lnTo>
                <a:lnTo>
                  <a:pt x="48" y="382"/>
                </a:lnTo>
                <a:lnTo>
                  <a:pt x="43" y="379"/>
                </a:lnTo>
                <a:lnTo>
                  <a:pt x="36" y="376"/>
                </a:lnTo>
                <a:lnTo>
                  <a:pt x="29" y="372"/>
                </a:lnTo>
                <a:lnTo>
                  <a:pt x="16" y="369"/>
                </a:lnTo>
                <a:lnTo>
                  <a:pt x="6" y="371"/>
                </a:lnTo>
                <a:lnTo>
                  <a:pt x="0" y="368"/>
                </a:lnTo>
                <a:lnTo>
                  <a:pt x="3" y="363"/>
                </a:lnTo>
                <a:lnTo>
                  <a:pt x="10" y="361"/>
                </a:lnTo>
                <a:lnTo>
                  <a:pt x="14" y="358"/>
                </a:lnTo>
                <a:lnTo>
                  <a:pt x="17" y="354"/>
                </a:lnTo>
                <a:lnTo>
                  <a:pt x="20" y="349"/>
                </a:lnTo>
                <a:lnTo>
                  <a:pt x="23" y="344"/>
                </a:lnTo>
                <a:lnTo>
                  <a:pt x="26" y="341"/>
                </a:lnTo>
                <a:lnTo>
                  <a:pt x="29" y="334"/>
                </a:lnTo>
                <a:lnTo>
                  <a:pt x="29" y="329"/>
                </a:lnTo>
                <a:lnTo>
                  <a:pt x="26" y="329"/>
                </a:lnTo>
                <a:lnTo>
                  <a:pt x="19" y="331"/>
                </a:lnTo>
                <a:lnTo>
                  <a:pt x="14" y="331"/>
                </a:lnTo>
                <a:lnTo>
                  <a:pt x="13" y="329"/>
                </a:lnTo>
                <a:lnTo>
                  <a:pt x="13" y="326"/>
                </a:lnTo>
                <a:lnTo>
                  <a:pt x="19" y="317"/>
                </a:lnTo>
                <a:lnTo>
                  <a:pt x="23" y="312"/>
                </a:lnTo>
                <a:lnTo>
                  <a:pt x="30" y="308"/>
                </a:lnTo>
                <a:lnTo>
                  <a:pt x="39" y="306"/>
                </a:lnTo>
                <a:lnTo>
                  <a:pt x="47" y="304"/>
                </a:lnTo>
                <a:lnTo>
                  <a:pt x="53" y="301"/>
                </a:lnTo>
                <a:lnTo>
                  <a:pt x="58" y="296"/>
                </a:lnTo>
                <a:lnTo>
                  <a:pt x="66" y="288"/>
                </a:lnTo>
                <a:lnTo>
                  <a:pt x="71" y="282"/>
                </a:lnTo>
                <a:lnTo>
                  <a:pt x="78" y="277"/>
                </a:lnTo>
                <a:lnTo>
                  <a:pt x="84" y="272"/>
                </a:lnTo>
                <a:lnTo>
                  <a:pt x="93" y="267"/>
                </a:lnTo>
                <a:lnTo>
                  <a:pt x="98" y="264"/>
                </a:lnTo>
                <a:lnTo>
                  <a:pt x="105" y="262"/>
                </a:lnTo>
                <a:lnTo>
                  <a:pt x="115" y="259"/>
                </a:lnTo>
                <a:lnTo>
                  <a:pt x="115" y="259"/>
                </a:lnTo>
                <a:lnTo>
                  <a:pt x="112" y="254"/>
                </a:lnTo>
                <a:lnTo>
                  <a:pt x="110" y="247"/>
                </a:lnTo>
                <a:lnTo>
                  <a:pt x="102" y="241"/>
                </a:lnTo>
                <a:lnTo>
                  <a:pt x="88" y="232"/>
                </a:lnTo>
                <a:lnTo>
                  <a:pt x="77" y="227"/>
                </a:lnTo>
                <a:lnTo>
                  <a:pt x="64" y="223"/>
                </a:lnTo>
                <a:lnTo>
                  <a:pt x="53" y="219"/>
                </a:lnTo>
                <a:lnTo>
                  <a:pt x="66" y="205"/>
                </a:lnTo>
                <a:lnTo>
                  <a:pt x="75" y="201"/>
                </a:lnTo>
                <a:lnTo>
                  <a:pt x="80" y="191"/>
                </a:lnTo>
                <a:lnTo>
                  <a:pt x="71" y="175"/>
                </a:lnTo>
                <a:lnTo>
                  <a:pt x="74" y="170"/>
                </a:lnTo>
                <a:lnTo>
                  <a:pt x="71" y="160"/>
                </a:lnTo>
                <a:lnTo>
                  <a:pt x="68" y="151"/>
                </a:lnTo>
                <a:lnTo>
                  <a:pt x="60" y="140"/>
                </a:lnTo>
                <a:lnTo>
                  <a:pt x="56" y="135"/>
                </a:lnTo>
                <a:lnTo>
                  <a:pt x="44" y="127"/>
                </a:lnTo>
                <a:lnTo>
                  <a:pt x="40" y="125"/>
                </a:lnTo>
                <a:lnTo>
                  <a:pt x="36" y="121"/>
                </a:lnTo>
                <a:lnTo>
                  <a:pt x="29" y="117"/>
                </a:lnTo>
                <a:lnTo>
                  <a:pt x="37" y="105"/>
                </a:lnTo>
                <a:lnTo>
                  <a:pt x="48" y="100"/>
                </a:lnTo>
                <a:lnTo>
                  <a:pt x="56" y="100"/>
                </a:lnTo>
                <a:lnTo>
                  <a:pt x="66" y="102"/>
                </a:lnTo>
                <a:lnTo>
                  <a:pt x="74" y="108"/>
                </a:lnTo>
                <a:lnTo>
                  <a:pt x="80" y="107"/>
                </a:lnTo>
                <a:lnTo>
                  <a:pt x="94" y="98"/>
                </a:lnTo>
                <a:lnTo>
                  <a:pt x="107" y="92"/>
                </a:lnTo>
                <a:lnTo>
                  <a:pt x="121" y="83"/>
                </a:lnTo>
                <a:lnTo>
                  <a:pt x="135" y="75"/>
                </a:lnTo>
                <a:lnTo>
                  <a:pt x="154" y="65"/>
                </a:lnTo>
                <a:lnTo>
                  <a:pt x="169" y="58"/>
                </a:lnTo>
                <a:lnTo>
                  <a:pt x="183" y="58"/>
                </a:lnTo>
                <a:lnTo>
                  <a:pt x="195" y="51"/>
                </a:lnTo>
                <a:lnTo>
                  <a:pt x="198" y="42"/>
                </a:lnTo>
                <a:lnTo>
                  <a:pt x="199" y="36"/>
                </a:lnTo>
                <a:lnTo>
                  <a:pt x="215" y="23"/>
                </a:lnTo>
                <a:lnTo>
                  <a:pt x="232" y="13"/>
                </a:lnTo>
                <a:lnTo>
                  <a:pt x="247" y="11"/>
                </a:lnTo>
                <a:lnTo>
                  <a:pt x="267" y="5"/>
                </a:lnTo>
                <a:lnTo>
                  <a:pt x="286" y="5"/>
                </a:lnTo>
                <a:lnTo>
                  <a:pt x="300" y="0"/>
                </a:lnTo>
                <a:lnTo>
                  <a:pt x="316" y="5"/>
                </a:lnTo>
                <a:lnTo>
                  <a:pt x="328" y="11"/>
                </a:lnTo>
                <a:lnTo>
                  <a:pt x="341" y="10"/>
                </a:lnTo>
                <a:lnTo>
                  <a:pt x="358" y="13"/>
                </a:lnTo>
                <a:lnTo>
                  <a:pt x="372" y="15"/>
                </a:lnTo>
                <a:lnTo>
                  <a:pt x="382" y="23"/>
                </a:lnTo>
                <a:lnTo>
                  <a:pt x="385" y="21"/>
                </a:lnTo>
                <a:lnTo>
                  <a:pt x="389" y="32"/>
                </a:lnTo>
                <a:lnTo>
                  <a:pt x="397" y="30"/>
                </a:lnTo>
                <a:lnTo>
                  <a:pt x="401" y="28"/>
                </a:lnTo>
                <a:lnTo>
                  <a:pt x="402" y="28"/>
                </a:lnTo>
                <a:lnTo>
                  <a:pt x="408" y="38"/>
                </a:lnTo>
                <a:lnTo>
                  <a:pt x="421" y="52"/>
                </a:lnTo>
                <a:lnTo>
                  <a:pt x="431" y="62"/>
                </a:lnTo>
                <a:lnTo>
                  <a:pt x="466" y="78"/>
                </a:lnTo>
                <a:lnTo>
                  <a:pt x="477" y="90"/>
                </a:lnTo>
                <a:lnTo>
                  <a:pt x="490" y="96"/>
                </a:lnTo>
                <a:lnTo>
                  <a:pt x="499" y="97"/>
                </a:lnTo>
                <a:lnTo>
                  <a:pt x="504" y="110"/>
                </a:lnTo>
                <a:lnTo>
                  <a:pt x="513" y="103"/>
                </a:lnTo>
                <a:lnTo>
                  <a:pt x="527" y="111"/>
                </a:lnTo>
                <a:lnTo>
                  <a:pt x="540" y="123"/>
                </a:lnTo>
                <a:lnTo>
                  <a:pt x="557" y="127"/>
                </a:lnTo>
                <a:lnTo>
                  <a:pt x="570" y="138"/>
                </a:lnTo>
                <a:lnTo>
                  <a:pt x="581" y="130"/>
                </a:lnTo>
                <a:lnTo>
                  <a:pt x="583" y="121"/>
                </a:lnTo>
                <a:lnTo>
                  <a:pt x="595" y="120"/>
                </a:lnTo>
                <a:lnTo>
                  <a:pt x="604" y="121"/>
                </a:lnTo>
                <a:lnTo>
                  <a:pt x="617" y="117"/>
                </a:lnTo>
                <a:lnTo>
                  <a:pt x="618" y="117"/>
                </a:lnTo>
                <a:lnTo>
                  <a:pt x="629" y="113"/>
                </a:lnTo>
                <a:lnTo>
                  <a:pt x="645" y="105"/>
                </a:lnTo>
                <a:lnTo>
                  <a:pt x="658" y="91"/>
                </a:lnTo>
                <a:lnTo>
                  <a:pt x="671" y="82"/>
                </a:lnTo>
                <a:lnTo>
                  <a:pt x="683" y="73"/>
                </a:lnTo>
                <a:lnTo>
                  <a:pt x="693" y="63"/>
                </a:lnTo>
                <a:lnTo>
                  <a:pt x="706" y="72"/>
                </a:lnTo>
                <a:lnTo>
                  <a:pt x="720" y="86"/>
                </a:lnTo>
                <a:lnTo>
                  <a:pt x="730" y="96"/>
                </a:lnTo>
                <a:lnTo>
                  <a:pt x="720" y="100"/>
                </a:lnTo>
                <a:lnTo>
                  <a:pt x="726" y="115"/>
                </a:lnTo>
                <a:lnTo>
                  <a:pt x="743" y="115"/>
                </a:lnTo>
                <a:lnTo>
                  <a:pt x="753" y="123"/>
                </a:lnTo>
                <a:lnTo>
                  <a:pt x="752" y="135"/>
                </a:lnTo>
                <a:lnTo>
                  <a:pt x="766" y="140"/>
                </a:lnTo>
                <a:lnTo>
                  <a:pt x="767" y="151"/>
                </a:lnTo>
                <a:lnTo>
                  <a:pt x="774" y="168"/>
                </a:lnTo>
                <a:lnTo>
                  <a:pt x="793" y="185"/>
                </a:lnTo>
                <a:lnTo>
                  <a:pt x="807" y="180"/>
                </a:lnTo>
                <a:lnTo>
                  <a:pt x="820" y="181"/>
                </a:lnTo>
                <a:lnTo>
                  <a:pt x="835" y="172"/>
                </a:lnTo>
                <a:lnTo>
                  <a:pt x="851" y="166"/>
                </a:lnTo>
                <a:lnTo>
                  <a:pt x="857" y="162"/>
                </a:lnTo>
                <a:lnTo>
                  <a:pt x="875" y="166"/>
                </a:lnTo>
                <a:lnTo>
                  <a:pt x="888" y="163"/>
                </a:lnTo>
                <a:lnTo>
                  <a:pt x="904" y="156"/>
                </a:lnTo>
                <a:lnTo>
                  <a:pt x="912" y="155"/>
                </a:lnTo>
                <a:lnTo>
                  <a:pt x="918" y="147"/>
                </a:lnTo>
                <a:lnTo>
                  <a:pt x="921" y="146"/>
                </a:lnTo>
                <a:lnTo>
                  <a:pt x="929" y="152"/>
                </a:lnTo>
                <a:lnTo>
                  <a:pt x="932" y="165"/>
                </a:lnTo>
                <a:lnTo>
                  <a:pt x="928" y="173"/>
                </a:lnTo>
                <a:lnTo>
                  <a:pt x="921" y="180"/>
                </a:lnTo>
                <a:lnTo>
                  <a:pt x="915" y="188"/>
                </a:lnTo>
                <a:lnTo>
                  <a:pt x="909" y="197"/>
                </a:lnTo>
                <a:lnTo>
                  <a:pt x="905" y="207"/>
                </a:lnTo>
                <a:lnTo>
                  <a:pt x="921" y="205"/>
                </a:lnTo>
                <a:lnTo>
                  <a:pt x="931" y="197"/>
                </a:lnTo>
                <a:lnTo>
                  <a:pt x="939" y="201"/>
                </a:lnTo>
                <a:lnTo>
                  <a:pt x="932" y="207"/>
                </a:lnTo>
                <a:lnTo>
                  <a:pt x="932" y="208"/>
                </a:lnTo>
                <a:lnTo>
                  <a:pt x="929" y="213"/>
                </a:lnTo>
                <a:lnTo>
                  <a:pt x="929" y="217"/>
                </a:lnTo>
                <a:lnTo>
                  <a:pt x="936" y="223"/>
                </a:lnTo>
                <a:lnTo>
                  <a:pt x="938" y="226"/>
                </a:lnTo>
                <a:lnTo>
                  <a:pt x="938" y="231"/>
                </a:lnTo>
                <a:lnTo>
                  <a:pt x="941" y="232"/>
                </a:lnTo>
                <a:lnTo>
                  <a:pt x="943" y="233"/>
                </a:lnTo>
                <a:lnTo>
                  <a:pt x="945" y="236"/>
                </a:lnTo>
                <a:lnTo>
                  <a:pt x="949" y="238"/>
                </a:lnTo>
                <a:lnTo>
                  <a:pt x="951" y="241"/>
                </a:lnTo>
                <a:lnTo>
                  <a:pt x="952" y="241"/>
                </a:lnTo>
                <a:lnTo>
                  <a:pt x="953" y="246"/>
                </a:lnTo>
                <a:lnTo>
                  <a:pt x="956" y="251"/>
                </a:lnTo>
                <a:lnTo>
                  <a:pt x="956" y="252"/>
                </a:lnTo>
                <a:lnTo>
                  <a:pt x="953" y="256"/>
                </a:lnTo>
                <a:lnTo>
                  <a:pt x="952" y="258"/>
                </a:lnTo>
                <a:lnTo>
                  <a:pt x="949" y="261"/>
                </a:lnTo>
                <a:lnTo>
                  <a:pt x="948" y="263"/>
                </a:lnTo>
                <a:lnTo>
                  <a:pt x="949" y="264"/>
                </a:lnTo>
                <a:lnTo>
                  <a:pt x="956" y="271"/>
                </a:lnTo>
                <a:lnTo>
                  <a:pt x="956" y="273"/>
                </a:lnTo>
                <a:lnTo>
                  <a:pt x="955" y="274"/>
                </a:lnTo>
                <a:lnTo>
                  <a:pt x="953" y="279"/>
                </a:lnTo>
                <a:lnTo>
                  <a:pt x="956" y="282"/>
                </a:lnTo>
                <a:lnTo>
                  <a:pt x="959" y="287"/>
                </a:lnTo>
                <a:lnTo>
                  <a:pt x="960" y="303"/>
                </a:lnTo>
                <a:lnTo>
                  <a:pt x="960" y="306"/>
                </a:lnTo>
                <a:lnTo>
                  <a:pt x="955" y="307"/>
                </a:lnTo>
                <a:lnTo>
                  <a:pt x="956" y="313"/>
                </a:lnTo>
                <a:lnTo>
                  <a:pt x="969" y="316"/>
                </a:lnTo>
                <a:lnTo>
                  <a:pt x="978" y="318"/>
                </a:lnTo>
                <a:lnTo>
                  <a:pt x="982" y="322"/>
                </a:lnTo>
                <a:lnTo>
                  <a:pt x="986" y="327"/>
                </a:lnTo>
                <a:lnTo>
                  <a:pt x="990" y="334"/>
                </a:lnTo>
                <a:lnTo>
                  <a:pt x="992" y="338"/>
                </a:lnTo>
                <a:lnTo>
                  <a:pt x="993" y="338"/>
                </a:lnTo>
                <a:lnTo>
                  <a:pt x="995" y="339"/>
                </a:lnTo>
                <a:lnTo>
                  <a:pt x="999" y="342"/>
                </a:lnTo>
                <a:lnTo>
                  <a:pt x="1000" y="343"/>
                </a:lnTo>
                <a:lnTo>
                  <a:pt x="1007" y="342"/>
                </a:lnTo>
                <a:lnTo>
                  <a:pt x="1013" y="342"/>
                </a:lnTo>
                <a:lnTo>
                  <a:pt x="1014" y="343"/>
                </a:lnTo>
                <a:lnTo>
                  <a:pt x="1020" y="347"/>
                </a:lnTo>
                <a:lnTo>
                  <a:pt x="1023" y="351"/>
                </a:lnTo>
                <a:lnTo>
                  <a:pt x="1026" y="357"/>
                </a:lnTo>
                <a:lnTo>
                  <a:pt x="1026" y="369"/>
                </a:lnTo>
                <a:lnTo>
                  <a:pt x="1027" y="374"/>
                </a:lnTo>
                <a:lnTo>
                  <a:pt x="1030" y="378"/>
                </a:lnTo>
                <a:lnTo>
                  <a:pt x="1040" y="382"/>
                </a:lnTo>
                <a:lnTo>
                  <a:pt x="1041" y="386"/>
                </a:lnTo>
                <a:lnTo>
                  <a:pt x="1051" y="387"/>
                </a:lnTo>
                <a:lnTo>
                  <a:pt x="1054" y="389"/>
                </a:lnTo>
                <a:lnTo>
                  <a:pt x="1056" y="393"/>
                </a:lnTo>
                <a:lnTo>
                  <a:pt x="1056" y="398"/>
                </a:lnTo>
                <a:lnTo>
                  <a:pt x="1050" y="407"/>
                </a:lnTo>
                <a:lnTo>
                  <a:pt x="1044" y="416"/>
                </a:lnTo>
                <a:lnTo>
                  <a:pt x="1043" y="419"/>
                </a:lnTo>
                <a:lnTo>
                  <a:pt x="1043" y="427"/>
                </a:lnTo>
                <a:lnTo>
                  <a:pt x="1041" y="429"/>
                </a:lnTo>
                <a:lnTo>
                  <a:pt x="1040" y="433"/>
                </a:lnTo>
                <a:lnTo>
                  <a:pt x="1039" y="439"/>
                </a:lnTo>
                <a:lnTo>
                  <a:pt x="1037" y="442"/>
                </a:lnTo>
                <a:lnTo>
                  <a:pt x="1031" y="444"/>
                </a:lnTo>
                <a:lnTo>
                  <a:pt x="1030" y="446"/>
                </a:lnTo>
                <a:lnTo>
                  <a:pt x="1029" y="457"/>
                </a:lnTo>
                <a:lnTo>
                  <a:pt x="1029" y="458"/>
                </a:lnTo>
                <a:lnTo>
                  <a:pt x="1030" y="459"/>
                </a:lnTo>
                <a:lnTo>
                  <a:pt x="1033" y="463"/>
                </a:lnTo>
                <a:lnTo>
                  <a:pt x="1037" y="468"/>
                </a:lnTo>
                <a:lnTo>
                  <a:pt x="1037" y="476"/>
                </a:lnTo>
                <a:lnTo>
                  <a:pt x="1041" y="478"/>
                </a:lnTo>
                <a:lnTo>
                  <a:pt x="1043" y="478"/>
                </a:lnTo>
                <a:lnTo>
                  <a:pt x="1047" y="487"/>
                </a:lnTo>
                <a:lnTo>
                  <a:pt x="1051" y="489"/>
                </a:lnTo>
                <a:lnTo>
                  <a:pt x="1056" y="489"/>
                </a:lnTo>
                <a:lnTo>
                  <a:pt x="1060" y="488"/>
                </a:lnTo>
                <a:lnTo>
                  <a:pt x="1061" y="489"/>
                </a:lnTo>
                <a:lnTo>
                  <a:pt x="1063" y="492"/>
                </a:lnTo>
                <a:lnTo>
                  <a:pt x="1063" y="498"/>
                </a:lnTo>
                <a:lnTo>
                  <a:pt x="1064" y="500"/>
                </a:lnTo>
                <a:lnTo>
                  <a:pt x="1067" y="502"/>
                </a:lnTo>
                <a:lnTo>
                  <a:pt x="1071" y="504"/>
                </a:lnTo>
                <a:lnTo>
                  <a:pt x="1076" y="505"/>
                </a:lnTo>
                <a:lnTo>
                  <a:pt x="1077" y="510"/>
                </a:lnTo>
                <a:lnTo>
                  <a:pt x="1076" y="513"/>
                </a:lnTo>
                <a:lnTo>
                  <a:pt x="1071" y="517"/>
                </a:lnTo>
                <a:lnTo>
                  <a:pt x="1068" y="518"/>
                </a:lnTo>
                <a:lnTo>
                  <a:pt x="1054" y="529"/>
                </a:lnTo>
                <a:lnTo>
                  <a:pt x="1050" y="532"/>
                </a:lnTo>
                <a:lnTo>
                  <a:pt x="1047" y="532"/>
                </a:lnTo>
                <a:lnTo>
                  <a:pt x="1043" y="535"/>
                </a:lnTo>
                <a:lnTo>
                  <a:pt x="1040" y="537"/>
                </a:lnTo>
                <a:lnTo>
                  <a:pt x="1036" y="540"/>
                </a:lnTo>
                <a:lnTo>
                  <a:pt x="1036" y="545"/>
                </a:lnTo>
                <a:lnTo>
                  <a:pt x="1040" y="552"/>
                </a:lnTo>
                <a:lnTo>
                  <a:pt x="1043" y="552"/>
                </a:lnTo>
                <a:lnTo>
                  <a:pt x="1046" y="550"/>
                </a:lnTo>
                <a:lnTo>
                  <a:pt x="1047" y="550"/>
                </a:lnTo>
                <a:lnTo>
                  <a:pt x="1057" y="558"/>
                </a:lnTo>
                <a:lnTo>
                  <a:pt x="1060" y="562"/>
                </a:lnTo>
                <a:lnTo>
                  <a:pt x="1061" y="565"/>
                </a:lnTo>
                <a:lnTo>
                  <a:pt x="1061" y="568"/>
                </a:lnTo>
                <a:lnTo>
                  <a:pt x="1058" y="570"/>
                </a:lnTo>
                <a:lnTo>
                  <a:pt x="1056" y="575"/>
                </a:lnTo>
                <a:lnTo>
                  <a:pt x="1051" y="584"/>
                </a:lnTo>
                <a:lnTo>
                  <a:pt x="1050" y="592"/>
                </a:lnTo>
                <a:lnTo>
                  <a:pt x="1051" y="595"/>
                </a:lnTo>
                <a:lnTo>
                  <a:pt x="1053" y="603"/>
                </a:lnTo>
                <a:lnTo>
                  <a:pt x="1054" y="607"/>
                </a:lnTo>
                <a:lnTo>
                  <a:pt x="1056" y="608"/>
                </a:lnTo>
                <a:lnTo>
                  <a:pt x="1058" y="609"/>
                </a:lnTo>
                <a:lnTo>
                  <a:pt x="1061" y="612"/>
                </a:lnTo>
                <a:lnTo>
                  <a:pt x="1067" y="612"/>
                </a:lnTo>
                <a:lnTo>
                  <a:pt x="1074" y="613"/>
                </a:lnTo>
                <a:lnTo>
                  <a:pt x="1076" y="613"/>
                </a:lnTo>
                <a:lnTo>
                  <a:pt x="1078" y="609"/>
                </a:lnTo>
                <a:lnTo>
                  <a:pt x="1085" y="609"/>
                </a:lnTo>
                <a:lnTo>
                  <a:pt x="1095" y="617"/>
                </a:lnTo>
                <a:lnTo>
                  <a:pt x="1093" y="619"/>
                </a:lnTo>
                <a:lnTo>
                  <a:pt x="1090" y="625"/>
                </a:lnTo>
              </a:path>
            </a:pathLst>
          </a:custGeom>
          <a:solidFill>
            <a:srgbClr val="00FF00"/>
          </a:solidFill>
          <a:ln w="3175">
            <a:solidFill>
              <a:srgbClr val="001762"/>
            </a:solidFill>
            <a:prstDash val="solid"/>
            <a:round/>
            <a:headEnd/>
            <a:tailEnd/>
          </a:ln>
        </p:spPr>
        <p:txBody>
          <a:bodyPr/>
          <a:lstStyle/>
          <a:p>
            <a:endParaRPr lang="en-US"/>
          </a:p>
        </p:txBody>
      </p:sp>
      <p:sp>
        <p:nvSpPr>
          <p:cNvPr id="326810" name="Freeform 154"/>
          <p:cNvSpPr>
            <a:spLocks/>
          </p:cNvSpPr>
          <p:nvPr/>
        </p:nvSpPr>
        <p:spPr bwMode="auto">
          <a:xfrm>
            <a:off x="3305175" y="1819275"/>
            <a:ext cx="107950" cy="64294"/>
          </a:xfrm>
          <a:custGeom>
            <a:avLst/>
            <a:gdLst/>
            <a:ahLst/>
            <a:cxnLst>
              <a:cxn ang="0">
                <a:pos x="173" y="116"/>
              </a:cxn>
              <a:cxn ang="0">
                <a:pos x="169" y="119"/>
              </a:cxn>
              <a:cxn ang="0">
                <a:pos x="153" y="121"/>
              </a:cxn>
              <a:cxn ang="0">
                <a:pos x="143" y="125"/>
              </a:cxn>
              <a:cxn ang="0">
                <a:pos x="141" y="133"/>
              </a:cxn>
              <a:cxn ang="0">
                <a:pos x="143" y="140"/>
              </a:cxn>
              <a:cxn ang="0">
                <a:pos x="136" y="144"/>
              </a:cxn>
              <a:cxn ang="0">
                <a:pos x="121" y="148"/>
              </a:cxn>
              <a:cxn ang="0">
                <a:pos x="111" y="143"/>
              </a:cxn>
              <a:cxn ang="0">
                <a:pos x="102" y="135"/>
              </a:cxn>
              <a:cxn ang="0">
                <a:pos x="99" y="125"/>
              </a:cxn>
              <a:cxn ang="0">
                <a:pos x="91" y="118"/>
              </a:cxn>
              <a:cxn ang="0">
                <a:pos x="82" y="114"/>
              </a:cxn>
              <a:cxn ang="0">
                <a:pos x="70" y="110"/>
              </a:cxn>
              <a:cxn ang="0">
                <a:pos x="55" y="106"/>
              </a:cxn>
              <a:cxn ang="0">
                <a:pos x="60" y="110"/>
              </a:cxn>
              <a:cxn ang="0">
                <a:pos x="54" y="113"/>
              </a:cxn>
              <a:cxn ang="0">
                <a:pos x="38" y="118"/>
              </a:cxn>
              <a:cxn ang="0">
                <a:pos x="17" y="120"/>
              </a:cxn>
              <a:cxn ang="0">
                <a:pos x="10" y="114"/>
              </a:cxn>
              <a:cxn ang="0">
                <a:pos x="7" y="106"/>
              </a:cxn>
              <a:cxn ang="0">
                <a:pos x="0" y="99"/>
              </a:cxn>
              <a:cxn ang="0">
                <a:pos x="6" y="91"/>
              </a:cxn>
              <a:cxn ang="0">
                <a:pos x="13" y="84"/>
              </a:cxn>
              <a:cxn ang="0">
                <a:pos x="21" y="79"/>
              </a:cxn>
              <a:cxn ang="0">
                <a:pos x="30" y="75"/>
              </a:cxn>
              <a:cxn ang="0">
                <a:pos x="35" y="65"/>
              </a:cxn>
              <a:cxn ang="0">
                <a:pos x="41" y="56"/>
              </a:cxn>
              <a:cxn ang="0">
                <a:pos x="40" y="51"/>
              </a:cxn>
              <a:cxn ang="0">
                <a:pos x="41" y="41"/>
              </a:cxn>
              <a:cxn ang="0">
                <a:pos x="40" y="21"/>
              </a:cxn>
              <a:cxn ang="0">
                <a:pos x="47" y="16"/>
              </a:cxn>
              <a:cxn ang="0">
                <a:pos x="54" y="16"/>
              </a:cxn>
              <a:cxn ang="0">
                <a:pos x="65" y="13"/>
              </a:cxn>
              <a:cxn ang="0">
                <a:pos x="78" y="9"/>
              </a:cxn>
              <a:cxn ang="0">
                <a:pos x="85" y="3"/>
              </a:cxn>
              <a:cxn ang="0">
                <a:pos x="94" y="0"/>
              </a:cxn>
              <a:cxn ang="0">
                <a:pos x="104" y="4"/>
              </a:cxn>
              <a:cxn ang="0">
                <a:pos x="108" y="6"/>
              </a:cxn>
              <a:cxn ang="0">
                <a:pos x="114" y="9"/>
              </a:cxn>
              <a:cxn ang="0">
                <a:pos x="125" y="3"/>
              </a:cxn>
              <a:cxn ang="0">
                <a:pos x="146" y="4"/>
              </a:cxn>
              <a:cxn ang="0">
                <a:pos x="151" y="10"/>
              </a:cxn>
              <a:cxn ang="0">
                <a:pos x="148" y="18"/>
              </a:cxn>
              <a:cxn ang="0">
                <a:pos x="152" y="20"/>
              </a:cxn>
              <a:cxn ang="0">
                <a:pos x="153" y="25"/>
              </a:cxn>
              <a:cxn ang="0">
                <a:pos x="159" y="28"/>
              </a:cxn>
              <a:cxn ang="0">
                <a:pos x="165" y="36"/>
              </a:cxn>
              <a:cxn ang="0">
                <a:pos x="175" y="43"/>
              </a:cxn>
              <a:cxn ang="0">
                <a:pos x="183" y="50"/>
              </a:cxn>
              <a:cxn ang="0">
                <a:pos x="180" y="63"/>
              </a:cxn>
              <a:cxn ang="0">
                <a:pos x="185" y="76"/>
              </a:cxn>
              <a:cxn ang="0">
                <a:pos x="178" y="84"/>
              </a:cxn>
              <a:cxn ang="0">
                <a:pos x="180" y="91"/>
              </a:cxn>
              <a:cxn ang="0">
                <a:pos x="186" y="101"/>
              </a:cxn>
              <a:cxn ang="0">
                <a:pos x="190" y="114"/>
              </a:cxn>
            </a:cxnLst>
            <a:rect l="0" t="0" r="r" b="b"/>
            <a:pathLst>
              <a:path w="190" h="148">
                <a:moveTo>
                  <a:pt x="179" y="114"/>
                </a:moveTo>
                <a:lnTo>
                  <a:pt x="173" y="116"/>
                </a:lnTo>
                <a:lnTo>
                  <a:pt x="173" y="116"/>
                </a:lnTo>
                <a:lnTo>
                  <a:pt x="169" y="119"/>
                </a:lnTo>
                <a:lnTo>
                  <a:pt x="160" y="120"/>
                </a:lnTo>
                <a:lnTo>
                  <a:pt x="153" y="121"/>
                </a:lnTo>
                <a:lnTo>
                  <a:pt x="148" y="123"/>
                </a:lnTo>
                <a:lnTo>
                  <a:pt x="143" y="125"/>
                </a:lnTo>
                <a:lnTo>
                  <a:pt x="139" y="128"/>
                </a:lnTo>
                <a:lnTo>
                  <a:pt x="141" y="133"/>
                </a:lnTo>
                <a:lnTo>
                  <a:pt x="143" y="135"/>
                </a:lnTo>
                <a:lnTo>
                  <a:pt x="143" y="140"/>
                </a:lnTo>
                <a:lnTo>
                  <a:pt x="142" y="141"/>
                </a:lnTo>
                <a:lnTo>
                  <a:pt x="136" y="144"/>
                </a:lnTo>
                <a:lnTo>
                  <a:pt x="128" y="146"/>
                </a:lnTo>
                <a:lnTo>
                  <a:pt x="121" y="148"/>
                </a:lnTo>
                <a:lnTo>
                  <a:pt x="115" y="146"/>
                </a:lnTo>
                <a:lnTo>
                  <a:pt x="111" y="143"/>
                </a:lnTo>
                <a:lnTo>
                  <a:pt x="105" y="138"/>
                </a:lnTo>
                <a:lnTo>
                  <a:pt x="102" y="135"/>
                </a:lnTo>
                <a:lnTo>
                  <a:pt x="99" y="131"/>
                </a:lnTo>
                <a:lnTo>
                  <a:pt x="99" y="125"/>
                </a:lnTo>
                <a:lnTo>
                  <a:pt x="97" y="121"/>
                </a:lnTo>
                <a:lnTo>
                  <a:pt x="91" y="118"/>
                </a:lnTo>
                <a:lnTo>
                  <a:pt x="88" y="114"/>
                </a:lnTo>
                <a:lnTo>
                  <a:pt x="82" y="114"/>
                </a:lnTo>
                <a:lnTo>
                  <a:pt x="75" y="113"/>
                </a:lnTo>
                <a:lnTo>
                  <a:pt x="70" y="110"/>
                </a:lnTo>
                <a:lnTo>
                  <a:pt x="62" y="108"/>
                </a:lnTo>
                <a:lnTo>
                  <a:pt x="55" y="106"/>
                </a:lnTo>
                <a:lnTo>
                  <a:pt x="57" y="108"/>
                </a:lnTo>
                <a:lnTo>
                  <a:pt x="60" y="110"/>
                </a:lnTo>
                <a:lnTo>
                  <a:pt x="60" y="113"/>
                </a:lnTo>
                <a:lnTo>
                  <a:pt x="54" y="113"/>
                </a:lnTo>
                <a:lnTo>
                  <a:pt x="45" y="115"/>
                </a:lnTo>
                <a:lnTo>
                  <a:pt x="38" y="118"/>
                </a:lnTo>
                <a:lnTo>
                  <a:pt x="23" y="118"/>
                </a:lnTo>
                <a:lnTo>
                  <a:pt x="17" y="120"/>
                </a:lnTo>
                <a:lnTo>
                  <a:pt x="13" y="120"/>
                </a:lnTo>
                <a:lnTo>
                  <a:pt x="10" y="114"/>
                </a:lnTo>
                <a:lnTo>
                  <a:pt x="8" y="106"/>
                </a:lnTo>
                <a:lnTo>
                  <a:pt x="7" y="106"/>
                </a:lnTo>
                <a:lnTo>
                  <a:pt x="3" y="105"/>
                </a:lnTo>
                <a:lnTo>
                  <a:pt x="0" y="99"/>
                </a:lnTo>
                <a:lnTo>
                  <a:pt x="1" y="94"/>
                </a:lnTo>
                <a:lnTo>
                  <a:pt x="6" y="91"/>
                </a:lnTo>
                <a:lnTo>
                  <a:pt x="11" y="89"/>
                </a:lnTo>
                <a:lnTo>
                  <a:pt x="13" y="84"/>
                </a:lnTo>
                <a:lnTo>
                  <a:pt x="17" y="81"/>
                </a:lnTo>
                <a:lnTo>
                  <a:pt x="21" y="79"/>
                </a:lnTo>
                <a:lnTo>
                  <a:pt x="27" y="78"/>
                </a:lnTo>
                <a:lnTo>
                  <a:pt x="30" y="75"/>
                </a:lnTo>
                <a:lnTo>
                  <a:pt x="31" y="68"/>
                </a:lnTo>
                <a:lnTo>
                  <a:pt x="35" y="65"/>
                </a:lnTo>
                <a:lnTo>
                  <a:pt x="40" y="63"/>
                </a:lnTo>
                <a:lnTo>
                  <a:pt x="41" y="56"/>
                </a:lnTo>
                <a:lnTo>
                  <a:pt x="40" y="51"/>
                </a:lnTo>
                <a:lnTo>
                  <a:pt x="40" y="51"/>
                </a:lnTo>
                <a:lnTo>
                  <a:pt x="41" y="46"/>
                </a:lnTo>
                <a:lnTo>
                  <a:pt x="41" y="41"/>
                </a:lnTo>
                <a:lnTo>
                  <a:pt x="40" y="36"/>
                </a:lnTo>
                <a:lnTo>
                  <a:pt x="40" y="21"/>
                </a:lnTo>
                <a:lnTo>
                  <a:pt x="44" y="18"/>
                </a:lnTo>
                <a:lnTo>
                  <a:pt x="47" y="16"/>
                </a:lnTo>
                <a:lnTo>
                  <a:pt x="50" y="18"/>
                </a:lnTo>
                <a:lnTo>
                  <a:pt x="54" y="16"/>
                </a:lnTo>
                <a:lnTo>
                  <a:pt x="58" y="14"/>
                </a:lnTo>
                <a:lnTo>
                  <a:pt x="65" y="13"/>
                </a:lnTo>
                <a:lnTo>
                  <a:pt x="75" y="13"/>
                </a:lnTo>
                <a:lnTo>
                  <a:pt x="78" y="9"/>
                </a:lnTo>
                <a:lnTo>
                  <a:pt x="82" y="3"/>
                </a:lnTo>
                <a:lnTo>
                  <a:pt x="85" y="3"/>
                </a:lnTo>
                <a:lnTo>
                  <a:pt x="89" y="1"/>
                </a:lnTo>
                <a:lnTo>
                  <a:pt x="94" y="0"/>
                </a:lnTo>
                <a:lnTo>
                  <a:pt x="99" y="3"/>
                </a:lnTo>
                <a:lnTo>
                  <a:pt x="104" y="4"/>
                </a:lnTo>
                <a:lnTo>
                  <a:pt x="106" y="4"/>
                </a:lnTo>
                <a:lnTo>
                  <a:pt x="108" y="6"/>
                </a:lnTo>
                <a:lnTo>
                  <a:pt x="109" y="10"/>
                </a:lnTo>
                <a:lnTo>
                  <a:pt x="114" y="9"/>
                </a:lnTo>
                <a:lnTo>
                  <a:pt x="121" y="5"/>
                </a:lnTo>
                <a:lnTo>
                  <a:pt x="125" y="3"/>
                </a:lnTo>
                <a:lnTo>
                  <a:pt x="143" y="3"/>
                </a:lnTo>
                <a:lnTo>
                  <a:pt x="146" y="4"/>
                </a:lnTo>
                <a:lnTo>
                  <a:pt x="156" y="4"/>
                </a:lnTo>
                <a:lnTo>
                  <a:pt x="151" y="10"/>
                </a:lnTo>
                <a:lnTo>
                  <a:pt x="146" y="13"/>
                </a:lnTo>
                <a:lnTo>
                  <a:pt x="148" y="18"/>
                </a:lnTo>
                <a:lnTo>
                  <a:pt x="151" y="16"/>
                </a:lnTo>
                <a:lnTo>
                  <a:pt x="152" y="20"/>
                </a:lnTo>
                <a:lnTo>
                  <a:pt x="149" y="24"/>
                </a:lnTo>
                <a:lnTo>
                  <a:pt x="153" y="25"/>
                </a:lnTo>
                <a:lnTo>
                  <a:pt x="158" y="25"/>
                </a:lnTo>
                <a:lnTo>
                  <a:pt x="159" y="28"/>
                </a:lnTo>
                <a:lnTo>
                  <a:pt x="162" y="34"/>
                </a:lnTo>
                <a:lnTo>
                  <a:pt x="165" y="36"/>
                </a:lnTo>
                <a:lnTo>
                  <a:pt x="170" y="39"/>
                </a:lnTo>
                <a:lnTo>
                  <a:pt x="175" y="43"/>
                </a:lnTo>
                <a:lnTo>
                  <a:pt x="182" y="43"/>
                </a:lnTo>
                <a:lnTo>
                  <a:pt x="183" y="50"/>
                </a:lnTo>
                <a:lnTo>
                  <a:pt x="182" y="58"/>
                </a:lnTo>
                <a:lnTo>
                  <a:pt x="180" y="63"/>
                </a:lnTo>
                <a:lnTo>
                  <a:pt x="183" y="70"/>
                </a:lnTo>
                <a:lnTo>
                  <a:pt x="185" y="76"/>
                </a:lnTo>
                <a:lnTo>
                  <a:pt x="182" y="80"/>
                </a:lnTo>
                <a:lnTo>
                  <a:pt x="178" y="84"/>
                </a:lnTo>
                <a:lnTo>
                  <a:pt x="175" y="88"/>
                </a:lnTo>
                <a:lnTo>
                  <a:pt x="180" y="91"/>
                </a:lnTo>
                <a:lnTo>
                  <a:pt x="183" y="96"/>
                </a:lnTo>
                <a:lnTo>
                  <a:pt x="186" y="101"/>
                </a:lnTo>
                <a:lnTo>
                  <a:pt x="189" y="108"/>
                </a:lnTo>
                <a:lnTo>
                  <a:pt x="190" y="114"/>
                </a:lnTo>
                <a:lnTo>
                  <a:pt x="179" y="114"/>
                </a:lnTo>
                <a:close/>
              </a:path>
            </a:pathLst>
          </a:custGeom>
          <a:solidFill>
            <a:srgbClr val="CCFFFF"/>
          </a:solidFill>
          <a:ln w="9525">
            <a:solidFill>
              <a:srgbClr val="001762"/>
            </a:solidFill>
            <a:round/>
            <a:headEnd/>
            <a:tailEnd/>
          </a:ln>
        </p:spPr>
        <p:txBody>
          <a:bodyPr/>
          <a:lstStyle/>
          <a:p>
            <a:endParaRPr lang="en-US"/>
          </a:p>
        </p:txBody>
      </p:sp>
      <p:sp>
        <p:nvSpPr>
          <p:cNvPr id="326811" name="Freeform 155"/>
          <p:cNvSpPr>
            <a:spLocks/>
          </p:cNvSpPr>
          <p:nvPr/>
        </p:nvSpPr>
        <p:spPr bwMode="auto">
          <a:xfrm>
            <a:off x="3305175" y="1819275"/>
            <a:ext cx="107950" cy="64294"/>
          </a:xfrm>
          <a:custGeom>
            <a:avLst/>
            <a:gdLst/>
            <a:ahLst/>
            <a:cxnLst>
              <a:cxn ang="0">
                <a:pos x="173" y="116"/>
              </a:cxn>
              <a:cxn ang="0">
                <a:pos x="169" y="119"/>
              </a:cxn>
              <a:cxn ang="0">
                <a:pos x="153" y="121"/>
              </a:cxn>
              <a:cxn ang="0">
                <a:pos x="143" y="125"/>
              </a:cxn>
              <a:cxn ang="0">
                <a:pos x="141" y="133"/>
              </a:cxn>
              <a:cxn ang="0">
                <a:pos x="143" y="140"/>
              </a:cxn>
              <a:cxn ang="0">
                <a:pos x="136" y="144"/>
              </a:cxn>
              <a:cxn ang="0">
                <a:pos x="121" y="148"/>
              </a:cxn>
              <a:cxn ang="0">
                <a:pos x="111" y="143"/>
              </a:cxn>
              <a:cxn ang="0">
                <a:pos x="102" y="135"/>
              </a:cxn>
              <a:cxn ang="0">
                <a:pos x="99" y="125"/>
              </a:cxn>
              <a:cxn ang="0">
                <a:pos x="91" y="118"/>
              </a:cxn>
              <a:cxn ang="0">
                <a:pos x="82" y="114"/>
              </a:cxn>
              <a:cxn ang="0">
                <a:pos x="70" y="110"/>
              </a:cxn>
              <a:cxn ang="0">
                <a:pos x="55" y="106"/>
              </a:cxn>
              <a:cxn ang="0">
                <a:pos x="60" y="110"/>
              </a:cxn>
              <a:cxn ang="0">
                <a:pos x="54" y="113"/>
              </a:cxn>
              <a:cxn ang="0">
                <a:pos x="38" y="118"/>
              </a:cxn>
              <a:cxn ang="0">
                <a:pos x="17" y="120"/>
              </a:cxn>
              <a:cxn ang="0">
                <a:pos x="10" y="114"/>
              </a:cxn>
              <a:cxn ang="0">
                <a:pos x="7" y="106"/>
              </a:cxn>
              <a:cxn ang="0">
                <a:pos x="0" y="99"/>
              </a:cxn>
              <a:cxn ang="0">
                <a:pos x="6" y="91"/>
              </a:cxn>
              <a:cxn ang="0">
                <a:pos x="13" y="84"/>
              </a:cxn>
              <a:cxn ang="0">
                <a:pos x="21" y="79"/>
              </a:cxn>
              <a:cxn ang="0">
                <a:pos x="30" y="75"/>
              </a:cxn>
              <a:cxn ang="0">
                <a:pos x="35" y="65"/>
              </a:cxn>
              <a:cxn ang="0">
                <a:pos x="41" y="56"/>
              </a:cxn>
              <a:cxn ang="0">
                <a:pos x="40" y="51"/>
              </a:cxn>
              <a:cxn ang="0">
                <a:pos x="41" y="41"/>
              </a:cxn>
              <a:cxn ang="0">
                <a:pos x="40" y="21"/>
              </a:cxn>
              <a:cxn ang="0">
                <a:pos x="47" y="16"/>
              </a:cxn>
              <a:cxn ang="0">
                <a:pos x="54" y="16"/>
              </a:cxn>
              <a:cxn ang="0">
                <a:pos x="65" y="13"/>
              </a:cxn>
              <a:cxn ang="0">
                <a:pos x="78" y="9"/>
              </a:cxn>
              <a:cxn ang="0">
                <a:pos x="85" y="3"/>
              </a:cxn>
              <a:cxn ang="0">
                <a:pos x="94" y="0"/>
              </a:cxn>
              <a:cxn ang="0">
                <a:pos x="104" y="4"/>
              </a:cxn>
              <a:cxn ang="0">
                <a:pos x="108" y="6"/>
              </a:cxn>
              <a:cxn ang="0">
                <a:pos x="114" y="9"/>
              </a:cxn>
              <a:cxn ang="0">
                <a:pos x="125" y="3"/>
              </a:cxn>
              <a:cxn ang="0">
                <a:pos x="146" y="4"/>
              </a:cxn>
              <a:cxn ang="0">
                <a:pos x="151" y="10"/>
              </a:cxn>
              <a:cxn ang="0">
                <a:pos x="148" y="18"/>
              </a:cxn>
              <a:cxn ang="0">
                <a:pos x="152" y="20"/>
              </a:cxn>
              <a:cxn ang="0">
                <a:pos x="153" y="25"/>
              </a:cxn>
              <a:cxn ang="0">
                <a:pos x="159" y="28"/>
              </a:cxn>
              <a:cxn ang="0">
                <a:pos x="165" y="36"/>
              </a:cxn>
              <a:cxn ang="0">
                <a:pos x="175" y="43"/>
              </a:cxn>
              <a:cxn ang="0">
                <a:pos x="183" y="50"/>
              </a:cxn>
              <a:cxn ang="0">
                <a:pos x="180" y="63"/>
              </a:cxn>
              <a:cxn ang="0">
                <a:pos x="185" y="76"/>
              </a:cxn>
              <a:cxn ang="0">
                <a:pos x="178" y="84"/>
              </a:cxn>
              <a:cxn ang="0">
                <a:pos x="180" y="91"/>
              </a:cxn>
              <a:cxn ang="0">
                <a:pos x="186" y="101"/>
              </a:cxn>
              <a:cxn ang="0">
                <a:pos x="190" y="114"/>
              </a:cxn>
            </a:cxnLst>
            <a:rect l="0" t="0" r="r" b="b"/>
            <a:pathLst>
              <a:path w="190" h="148">
                <a:moveTo>
                  <a:pt x="179" y="114"/>
                </a:moveTo>
                <a:lnTo>
                  <a:pt x="173" y="116"/>
                </a:lnTo>
                <a:lnTo>
                  <a:pt x="173" y="116"/>
                </a:lnTo>
                <a:lnTo>
                  <a:pt x="169" y="119"/>
                </a:lnTo>
                <a:lnTo>
                  <a:pt x="160" y="120"/>
                </a:lnTo>
                <a:lnTo>
                  <a:pt x="153" y="121"/>
                </a:lnTo>
                <a:lnTo>
                  <a:pt x="148" y="123"/>
                </a:lnTo>
                <a:lnTo>
                  <a:pt x="143" y="125"/>
                </a:lnTo>
                <a:lnTo>
                  <a:pt x="139" y="128"/>
                </a:lnTo>
                <a:lnTo>
                  <a:pt x="141" y="133"/>
                </a:lnTo>
                <a:lnTo>
                  <a:pt x="143" y="135"/>
                </a:lnTo>
                <a:lnTo>
                  <a:pt x="143" y="140"/>
                </a:lnTo>
                <a:lnTo>
                  <a:pt x="142" y="141"/>
                </a:lnTo>
                <a:lnTo>
                  <a:pt x="136" y="144"/>
                </a:lnTo>
                <a:lnTo>
                  <a:pt x="128" y="146"/>
                </a:lnTo>
                <a:lnTo>
                  <a:pt x="121" y="148"/>
                </a:lnTo>
                <a:lnTo>
                  <a:pt x="115" y="146"/>
                </a:lnTo>
                <a:lnTo>
                  <a:pt x="111" y="143"/>
                </a:lnTo>
                <a:lnTo>
                  <a:pt x="105" y="138"/>
                </a:lnTo>
                <a:lnTo>
                  <a:pt x="102" y="135"/>
                </a:lnTo>
                <a:lnTo>
                  <a:pt x="99" y="131"/>
                </a:lnTo>
                <a:lnTo>
                  <a:pt x="99" y="125"/>
                </a:lnTo>
                <a:lnTo>
                  <a:pt x="97" y="121"/>
                </a:lnTo>
                <a:lnTo>
                  <a:pt x="91" y="118"/>
                </a:lnTo>
                <a:lnTo>
                  <a:pt x="88" y="114"/>
                </a:lnTo>
                <a:lnTo>
                  <a:pt x="82" y="114"/>
                </a:lnTo>
                <a:lnTo>
                  <a:pt x="75" y="113"/>
                </a:lnTo>
                <a:lnTo>
                  <a:pt x="70" y="110"/>
                </a:lnTo>
                <a:lnTo>
                  <a:pt x="62" y="108"/>
                </a:lnTo>
                <a:lnTo>
                  <a:pt x="55" y="106"/>
                </a:lnTo>
                <a:lnTo>
                  <a:pt x="57" y="108"/>
                </a:lnTo>
                <a:lnTo>
                  <a:pt x="60" y="110"/>
                </a:lnTo>
                <a:lnTo>
                  <a:pt x="60" y="113"/>
                </a:lnTo>
                <a:lnTo>
                  <a:pt x="54" y="113"/>
                </a:lnTo>
                <a:lnTo>
                  <a:pt x="45" y="115"/>
                </a:lnTo>
                <a:lnTo>
                  <a:pt x="38" y="118"/>
                </a:lnTo>
                <a:lnTo>
                  <a:pt x="23" y="118"/>
                </a:lnTo>
                <a:lnTo>
                  <a:pt x="17" y="120"/>
                </a:lnTo>
                <a:lnTo>
                  <a:pt x="13" y="120"/>
                </a:lnTo>
                <a:lnTo>
                  <a:pt x="10" y="114"/>
                </a:lnTo>
                <a:lnTo>
                  <a:pt x="8" y="106"/>
                </a:lnTo>
                <a:lnTo>
                  <a:pt x="7" y="106"/>
                </a:lnTo>
                <a:lnTo>
                  <a:pt x="3" y="105"/>
                </a:lnTo>
                <a:lnTo>
                  <a:pt x="0" y="99"/>
                </a:lnTo>
                <a:lnTo>
                  <a:pt x="1" y="94"/>
                </a:lnTo>
                <a:lnTo>
                  <a:pt x="6" y="91"/>
                </a:lnTo>
                <a:lnTo>
                  <a:pt x="11" y="89"/>
                </a:lnTo>
                <a:lnTo>
                  <a:pt x="13" y="84"/>
                </a:lnTo>
                <a:lnTo>
                  <a:pt x="17" y="81"/>
                </a:lnTo>
                <a:lnTo>
                  <a:pt x="21" y="79"/>
                </a:lnTo>
                <a:lnTo>
                  <a:pt x="27" y="78"/>
                </a:lnTo>
                <a:lnTo>
                  <a:pt x="30" y="75"/>
                </a:lnTo>
                <a:lnTo>
                  <a:pt x="31" y="68"/>
                </a:lnTo>
                <a:lnTo>
                  <a:pt x="35" y="65"/>
                </a:lnTo>
                <a:lnTo>
                  <a:pt x="40" y="63"/>
                </a:lnTo>
                <a:lnTo>
                  <a:pt x="41" y="56"/>
                </a:lnTo>
                <a:lnTo>
                  <a:pt x="40" y="51"/>
                </a:lnTo>
                <a:lnTo>
                  <a:pt x="40" y="51"/>
                </a:lnTo>
                <a:lnTo>
                  <a:pt x="41" y="46"/>
                </a:lnTo>
                <a:lnTo>
                  <a:pt x="41" y="41"/>
                </a:lnTo>
                <a:lnTo>
                  <a:pt x="40" y="36"/>
                </a:lnTo>
                <a:lnTo>
                  <a:pt x="40" y="21"/>
                </a:lnTo>
                <a:lnTo>
                  <a:pt x="44" y="18"/>
                </a:lnTo>
                <a:lnTo>
                  <a:pt x="47" y="16"/>
                </a:lnTo>
                <a:lnTo>
                  <a:pt x="50" y="18"/>
                </a:lnTo>
                <a:lnTo>
                  <a:pt x="54" y="16"/>
                </a:lnTo>
                <a:lnTo>
                  <a:pt x="58" y="14"/>
                </a:lnTo>
                <a:lnTo>
                  <a:pt x="65" y="13"/>
                </a:lnTo>
                <a:lnTo>
                  <a:pt x="75" y="13"/>
                </a:lnTo>
                <a:lnTo>
                  <a:pt x="78" y="9"/>
                </a:lnTo>
                <a:lnTo>
                  <a:pt x="82" y="3"/>
                </a:lnTo>
                <a:lnTo>
                  <a:pt x="85" y="3"/>
                </a:lnTo>
                <a:lnTo>
                  <a:pt x="89" y="1"/>
                </a:lnTo>
                <a:lnTo>
                  <a:pt x="94" y="0"/>
                </a:lnTo>
                <a:lnTo>
                  <a:pt x="99" y="3"/>
                </a:lnTo>
                <a:lnTo>
                  <a:pt x="104" y="4"/>
                </a:lnTo>
                <a:lnTo>
                  <a:pt x="106" y="4"/>
                </a:lnTo>
                <a:lnTo>
                  <a:pt x="108" y="6"/>
                </a:lnTo>
                <a:lnTo>
                  <a:pt x="109" y="10"/>
                </a:lnTo>
                <a:lnTo>
                  <a:pt x="114" y="9"/>
                </a:lnTo>
                <a:lnTo>
                  <a:pt x="121" y="5"/>
                </a:lnTo>
                <a:lnTo>
                  <a:pt x="125" y="3"/>
                </a:lnTo>
                <a:lnTo>
                  <a:pt x="143" y="3"/>
                </a:lnTo>
                <a:lnTo>
                  <a:pt x="146" y="4"/>
                </a:lnTo>
                <a:lnTo>
                  <a:pt x="156" y="4"/>
                </a:lnTo>
                <a:lnTo>
                  <a:pt x="151" y="10"/>
                </a:lnTo>
                <a:lnTo>
                  <a:pt x="146" y="13"/>
                </a:lnTo>
                <a:lnTo>
                  <a:pt x="148" y="18"/>
                </a:lnTo>
                <a:lnTo>
                  <a:pt x="151" y="16"/>
                </a:lnTo>
                <a:lnTo>
                  <a:pt x="152" y="20"/>
                </a:lnTo>
                <a:lnTo>
                  <a:pt x="149" y="24"/>
                </a:lnTo>
                <a:lnTo>
                  <a:pt x="153" y="25"/>
                </a:lnTo>
                <a:lnTo>
                  <a:pt x="158" y="25"/>
                </a:lnTo>
                <a:lnTo>
                  <a:pt x="159" y="28"/>
                </a:lnTo>
                <a:lnTo>
                  <a:pt x="162" y="34"/>
                </a:lnTo>
                <a:lnTo>
                  <a:pt x="165" y="36"/>
                </a:lnTo>
                <a:lnTo>
                  <a:pt x="170" y="39"/>
                </a:lnTo>
                <a:lnTo>
                  <a:pt x="175" y="43"/>
                </a:lnTo>
                <a:lnTo>
                  <a:pt x="182" y="43"/>
                </a:lnTo>
                <a:lnTo>
                  <a:pt x="183" y="50"/>
                </a:lnTo>
                <a:lnTo>
                  <a:pt x="182" y="58"/>
                </a:lnTo>
                <a:lnTo>
                  <a:pt x="180" y="63"/>
                </a:lnTo>
                <a:lnTo>
                  <a:pt x="183" y="70"/>
                </a:lnTo>
                <a:lnTo>
                  <a:pt x="185" y="76"/>
                </a:lnTo>
                <a:lnTo>
                  <a:pt x="182" y="80"/>
                </a:lnTo>
                <a:lnTo>
                  <a:pt x="178" y="84"/>
                </a:lnTo>
                <a:lnTo>
                  <a:pt x="175" y="88"/>
                </a:lnTo>
                <a:lnTo>
                  <a:pt x="180" y="91"/>
                </a:lnTo>
                <a:lnTo>
                  <a:pt x="183" y="96"/>
                </a:lnTo>
                <a:lnTo>
                  <a:pt x="186" y="101"/>
                </a:lnTo>
                <a:lnTo>
                  <a:pt x="189" y="108"/>
                </a:lnTo>
                <a:lnTo>
                  <a:pt x="190" y="114"/>
                </a:lnTo>
                <a:lnTo>
                  <a:pt x="179" y="114"/>
                </a:lnTo>
              </a:path>
            </a:pathLst>
          </a:custGeom>
          <a:solidFill>
            <a:srgbClr val="66FFFF"/>
          </a:solidFill>
          <a:ln w="3175">
            <a:solidFill>
              <a:srgbClr val="001762"/>
            </a:solidFill>
            <a:prstDash val="solid"/>
            <a:round/>
            <a:headEnd/>
            <a:tailEnd/>
          </a:ln>
        </p:spPr>
        <p:txBody>
          <a:bodyPr/>
          <a:lstStyle/>
          <a:p>
            <a:endParaRPr lang="en-US"/>
          </a:p>
        </p:txBody>
      </p:sp>
      <p:sp>
        <p:nvSpPr>
          <p:cNvPr id="326812" name="Freeform 156"/>
          <p:cNvSpPr>
            <a:spLocks/>
          </p:cNvSpPr>
          <p:nvPr/>
        </p:nvSpPr>
        <p:spPr bwMode="auto">
          <a:xfrm>
            <a:off x="3290888" y="1556148"/>
            <a:ext cx="23812" cy="16669"/>
          </a:xfrm>
          <a:custGeom>
            <a:avLst/>
            <a:gdLst/>
            <a:ahLst/>
            <a:cxnLst>
              <a:cxn ang="0">
                <a:pos x="45" y="17"/>
              </a:cxn>
              <a:cxn ang="0">
                <a:pos x="45" y="22"/>
              </a:cxn>
              <a:cxn ang="0">
                <a:pos x="41" y="25"/>
              </a:cxn>
              <a:cxn ang="0">
                <a:pos x="44" y="32"/>
              </a:cxn>
              <a:cxn ang="0">
                <a:pos x="42" y="38"/>
              </a:cxn>
              <a:cxn ang="0">
                <a:pos x="44" y="39"/>
              </a:cxn>
              <a:cxn ang="0">
                <a:pos x="36" y="40"/>
              </a:cxn>
              <a:cxn ang="0">
                <a:pos x="25" y="40"/>
              </a:cxn>
              <a:cxn ang="0">
                <a:pos x="18" y="39"/>
              </a:cxn>
              <a:cxn ang="0">
                <a:pos x="11" y="37"/>
              </a:cxn>
              <a:cxn ang="0">
                <a:pos x="7" y="34"/>
              </a:cxn>
              <a:cxn ang="0">
                <a:pos x="5" y="29"/>
              </a:cxn>
              <a:cxn ang="0">
                <a:pos x="5" y="25"/>
              </a:cxn>
              <a:cxn ang="0">
                <a:pos x="1" y="22"/>
              </a:cxn>
              <a:cxn ang="0">
                <a:pos x="0" y="17"/>
              </a:cxn>
              <a:cxn ang="0">
                <a:pos x="1" y="13"/>
              </a:cxn>
              <a:cxn ang="0">
                <a:pos x="5" y="10"/>
              </a:cxn>
              <a:cxn ang="0">
                <a:pos x="9" y="8"/>
              </a:cxn>
              <a:cxn ang="0">
                <a:pos x="12" y="3"/>
              </a:cxn>
              <a:cxn ang="0">
                <a:pos x="17" y="0"/>
              </a:cxn>
              <a:cxn ang="0">
                <a:pos x="24" y="0"/>
              </a:cxn>
              <a:cxn ang="0">
                <a:pos x="27" y="3"/>
              </a:cxn>
              <a:cxn ang="0">
                <a:pos x="27" y="7"/>
              </a:cxn>
              <a:cxn ang="0">
                <a:pos x="31" y="7"/>
              </a:cxn>
              <a:cxn ang="0">
                <a:pos x="36" y="5"/>
              </a:cxn>
              <a:cxn ang="0">
                <a:pos x="39" y="7"/>
              </a:cxn>
              <a:cxn ang="0">
                <a:pos x="36" y="10"/>
              </a:cxn>
              <a:cxn ang="0">
                <a:pos x="36" y="12"/>
              </a:cxn>
              <a:cxn ang="0">
                <a:pos x="39" y="12"/>
              </a:cxn>
              <a:cxn ang="0">
                <a:pos x="41" y="13"/>
              </a:cxn>
              <a:cxn ang="0">
                <a:pos x="46" y="13"/>
              </a:cxn>
              <a:cxn ang="0">
                <a:pos x="45" y="17"/>
              </a:cxn>
            </a:cxnLst>
            <a:rect l="0" t="0" r="r" b="b"/>
            <a:pathLst>
              <a:path w="46" h="40">
                <a:moveTo>
                  <a:pt x="45" y="17"/>
                </a:moveTo>
                <a:lnTo>
                  <a:pt x="45" y="22"/>
                </a:lnTo>
                <a:lnTo>
                  <a:pt x="41" y="25"/>
                </a:lnTo>
                <a:lnTo>
                  <a:pt x="44" y="32"/>
                </a:lnTo>
                <a:lnTo>
                  <a:pt x="42" y="38"/>
                </a:lnTo>
                <a:lnTo>
                  <a:pt x="44" y="39"/>
                </a:lnTo>
                <a:lnTo>
                  <a:pt x="36" y="40"/>
                </a:lnTo>
                <a:lnTo>
                  <a:pt x="25" y="40"/>
                </a:lnTo>
                <a:lnTo>
                  <a:pt x="18" y="39"/>
                </a:lnTo>
                <a:lnTo>
                  <a:pt x="11" y="37"/>
                </a:lnTo>
                <a:lnTo>
                  <a:pt x="7" y="34"/>
                </a:lnTo>
                <a:lnTo>
                  <a:pt x="5" y="29"/>
                </a:lnTo>
                <a:lnTo>
                  <a:pt x="5" y="25"/>
                </a:lnTo>
                <a:lnTo>
                  <a:pt x="1" y="22"/>
                </a:lnTo>
                <a:lnTo>
                  <a:pt x="0" y="17"/>
                </a:lnTo>
                <a:lnTo>
                  <a:pt x="1" y="13"/>
                </a:lnTo>
                <a:lnTo>
                  <a:pt x="5" y="10"/>
                </a:lnTo>
                <a:lnTo>
                  <a:pt x="9" y="8"/>
                </a:lnTo>
                <a:lnTo>
                  <a:pt x="12" y="3"/>
                </a:lnTo>
                <a:lnTo>
                  <a:pt x="17" y="0"/>
                </a:lnTo>
                <a:lnTo>
                  <a:pt x="24" y="0"/>
                </a:lnTo>
                <a:lnTo>
                  <a:pt x="27" y="3"/>
                </a:lnTo>
                <a:lnTo>
                  <a:pt x="27" y="7"/>
                </a:lnTo>
                <a:lnTo>
                  <a:pt x="31" y="7"/>
                </a:lnTo>
                <a:lnTo>
                  <a:pt x="36" y="5"/>
                </a:lnTo>
                <a:lnTo>
                  <a:pt x="39" y="7"/>
                </a:lnTo>
                <a:lnTo>
                  <a:pt x="36" y="10"/>
                </a:lnTo>
                <a:lnTo>
                  <a:pt x="36" y="12"/>
                </a:lnTo>
                <a:lnTo>
                  <a:pt x="39" y="12"/>
                </a:lnTo>
                <a:lnTo>
                  <a:pt x="41" y="13"/>
                </a:lnTo>
                <a:lnTo>
                  <a:pt x="46" y="13"/>
                </a:lnTo>
                <a:lnTo>
                  <a:pt x="45" y="17"/>
                </a:lnTo>
                <a:close/>
              </a:path>
            </a:pathLst>
          </a:custGeom>
          <a:solidFill>
            <a:srgbClr val="CCFFFF"/>
          </a:solidFill>
          <a:ln w="9525">
            <a:solidFill>
              <a:srgbClr val="001762"/>
            </a:solidFill>
            <a:round/>
            <a:headEnd/>
            <a:tailEnd/>
          </a:ln>
        </p:spPr>
        <p:txBody>
          <a:bodyPr/>
          <a:lstStyle/>
          <a:p>
            <a:endParaRPr lang="en-US"/>
          </a:p>
        </p:txBody>
      </p:sp>
      <p:sp>
        <p:nvSpPr>
          <p:cNvPr id="326813" name="Freeform 157"/>
          <p:cNvSpPr>
            <a:spLocks/>
          </p:cNvSpPr>
          <p:nvPr/>
        </p:nvSpPr>
        <p:spPr bwMode="auto">
          <a:xfrm>
            <a:off x="3290888" y="1556148"/>
            <a:ext cx="23812" cy="16669"/>
          </a:xfrm>
          <a:custGeom>
            <a:avLst/>
            <a:gdLst/>
            <a:ahLst/>
            <a:cxnLst>
              <a:cxn ang="0">
                <a:pos x="45" y="17"/>
              </a:cxn>
              <a:cxn ang="0">
                <a:pos x="45" y="22"/>
              </a:cxn>
              <a:cxn ang="0">
                <a:pos x="41" y="25"/>
              </a:cxn>
              <a:cxn ang="0">
                <a:pos x="44" y="32"/>
              </a:cxn>
              <a:cxn ang="0">
                <a:pos x="42" y="38"/>
              </a:cxn>
              <a:cxn ang="0">
                <a:pos x="44" y="39"/>
              </a:cxn>
              <a:cxn ang="0">
                <a:pos x="36" y="40"/>
              </a:cxn>
              <a:cxn ang="0">
                <a:pos x="25" y="40"/>
              </a:cxn>
              <a:cxn ang="0">
                <a:pos x="18" y="39"/>
              </a:cxn>
              <a:cxn ang="0">
                <a:pos x="11" y="37"/>
              </a:cxn>
              <a:cxn ang="0">
                <a:pos x="7" y="34"/>
              </a:cxn>
              <a:cxn ang="0">
                <a:pos x="5" y="29"/>
              </a:cxn>
              <a:cxn ang="0">
                <a:pos x="5" y="25"/>
              </a:cxn>
              <a:cxn ang="0">
                <a:pos x="1" y="22"/>
              </a:cxn>
              <a:cxn ang="0">
                <a:pos x="0" y="17"/>
              </a:cxn>
              <a:cxn ang="0">
                <a:pos x="1" y="13"/>
              </a:cxn>
              <a:cxn ang="0">
                <a:pos x="5" y="10"/>
              </a:cxn>
              <a:cxn ang="0">
                <a:pos x="9" y="8"/>
              </a:cxn>
              <a:cxn ang="0">
                <a:pos x="12" y="3"/>
              </a:cxn>
              <a:cxn ang="0">
                <a:pos x="17" y="0"/>
              </a:cxn>
              <a:cxn ang="0">
                <a:pos x="24" y="0"/>
              </a:cxn>
              <a:cxn ang="0">
                <a:pos x="27" y="3"/>
              </a:cxn>
              <a:cxn ang="0">
                <a:pos x="27" y="7"/>
              </a:cxn>
              <a:cxn ang="0">
                <a:pos x="31" y="7"/>
              </a:cxn>
              <a:cxn ang="0">
                <a:pos x="36" y="5"/>
              </a:cxn>
              <a:cxn ang="0">
                <a:pos x="39" y="7"/>
              </a:cxn>
              <a:cxn ang="0">
                <a:pos x="36" y="10"/>
              </a:cxn>
              <a:cxn ang="0">
                <a:pos x="36" y="12"/>
              </a:cxn>
              <a:cxn ang="0">
                <a:pos x="39" y="12"/>
              </a:cxn>
              <a:cxn ang="0">
                <a:pos x="41" y="13"/>
              </a:cxn>
              <a:cxn ang="0">
                <a:pos x="46" y="13"/>
              </a:cxn>
              <a:cxn ang="0">
                <a:pos x="45" y="17"/>
              </a:cxn>
            </a:cxnLst>
            <a:rect l="0" t="0" r="r" b="b"/>
            <a:pathLst>
              <a:path w="46" h="40">
                <a:moveTo>
                  <a:pt x="45" y="17"/>
                </a:moveTo>
                <a:lnTo>
                  <a:pt x="45" y="22"/>
                </a:lnTo>
                <a:lnTo>
                  <a:pt x="41" y="25"/>
                </a:lnTo>
                <a:lnTo>
                  <a:pt x="44" y="32"/>
                </a:lnTo>
                <a:lnTo>
                  <a:pt x="42" y="38"/>
                </a:lnTo>
                <a:lnTo>
                  <a:pt x="44" y="39"/>
                </a:lnTo>
                <a:lnTo>
                  <a:pt x="36" y="40"/>
                </a:lnTo>
                <a:lnTo>
                  <a:pt x="25" y="40"/>
                </a:lnTo>
                <a:lnTo>
                  <a:pt x="18" y="39"/>
                </a:lnTo>
                <a:lnTo>
                  <a:pt x="11" y="37"/>
                </a:lnTo>
                <a:lnTo>
                  <a:pt x="7" y="34"/>
                </a:lnTo>
                <a:lnTo>
                  <a:pt x="5" y="29"/>
                </a:lnTo>
                <a:lnTo>
                  <a:pt x="5" y="25"/>
                </a:lnTo>
                <a:lnTo>
                  <a:pt x="1" y="22"/>
                </a:lnTo>
                <a:lnTo>
                  <a:pt x="0" y="17"/>
                </a:lnTo>
                <a:lnTo>
                  <a:pt x="1" y="13"/>
                </a:lnTo>
                <a:lnTo>
                  <a:pt x="5" y="10"/>
                </a:lnTo>
                <a:lnTo>
                  <a:pt x="9" y="8"/>
                </a:lnTo>
                <a:lnTo>
                  <a:pt x="12" y="3"/>
                </a:lnTo>
                <a:lnTo>
                  <a:pt x="17" y="0"/>
                </a:lnTo>
                <a:lnTo>
                  <a:pt x="24" y="0"/>
                </a:lnTo>
                <a:lnTo>
                  <a:pt x="27" y="3"/>
                </a:lnTo>
                <a:lnTo>
                  <a:pt x="27" y="7"/>
                </a:lnTo>
                <a:lnTo>
                  <a:pt x="31" y="7"/>
                </a:lnTo>
                <a:lnTo>
                  <a:pt x="36" y="5"/>
                </a:lnTo>
                <a:lnTo>
                  <a:pt x="39" y="7"/>
                </a:lnTo>
                <a:lnTo>
                  <a:pt x="36" y="10"/>
                </a:lnTo>
                <a:lnTo>
                  <a:pt x="36" y="12"/>
                </a:lnTo>
                <a:lnTo>
                  <a:pt x="39" y="12"/>
                </a:lnTo>
                <a:lnTo>
                  <a:pt x="41" y="13"/>
                </a:lnTo>
                <a:lnTo>
                  <a:pt x="46" y="13"/>
                </a:lnTo>
                <a:lnTo>
                  <a:pt x="45" y="17"/>
                </a:lnTo>
              </a:path>
            </a:pathLst>
          </a:custGeom>
          <a:solidFill>
            <a:srgbClr val="CCFFFF"/>
          </a:solidFill>
          <a:ln w="3175">
            <a:solidFill>
              <a:srgbClr val="001762"/>
            </a:solidFill>
            <a:prstDash val="solid"/>
            <a:round/>
            <a:headEnd/>
            <a:tailEnd/>
          </a:ln>
        </p:spPr>
        <p:txBody>
          <a:bodyPr/>
          <a:lstStyle/>
          <a:p>
            <a:endParaRPr lang="en-US"/>
          </a:p>
        </p:txBody>
      </p:sp>
      <p:sp>
        <p:nvSpPr>
          <p:cNvPr id="326814" name="Freeform 158"/>
          <p:cNvSpPr>
            <a:spLocks/>
          </p:cNvSpPr>
          <p:nvPr/>
        </p:nvSpPr>
        <p:spPr bwMode="auto">
          <a:xfrm>
            <a:off x="4524377" y="2006204"/>
            <a:ext cx="930275" cy="765572"/>
          </a:xfrm>
          <a:custGeom>
            <a:avLst/>
            <a:gdLst/>
            <a:ahLst/>
            <a:cxnLst>
              <a:cxn ang="0">
                <a:pos x="1561" y="447"/>
              </a:cxn>
              <a:cxn ang="0">
                <a:pos x="1528" y="526"/>
              </a:cxn>
              <a:cxn ang="0">
                <a:pos x="1585" y="625"/>
              </a:cxn>
              <a:cxn ang="0">
                <a:pos x="1503" y="673"/>
              </a:cxn>
              <a:cxn ang="0">
                <a:pos x="1514" y="786"/>
              </a:cxn>
              <a:cxn ang="0">
                <a:pos x="1545" y="907"/>
              </a:cxn>
              <a:cxn ang="0">
                <a:pos x="1516" y="984"/>
              </a:cxn>
              <a:cxn ang="0">
                <a:pos x="1477" y="1076"/>
              </a:cxn>
              <a:cxn ang="0">
                <a:pos x="1383" y="1124"/>
              </a:cxn>
              <a:cxn ang="0">
                <a:pos x="1332" y="1155"/>
              </a:cxn>
              <a:cxn ang="0">
                <a:pos x="1263" y="1185"/>
              </a:cxn>
              <a:cxn ang="0">
                <a:pos x="1189" y="1203"/>
              </a:cxn>
              <a:cxn ang="0">
                <a:pos x="1050" y="1262"/>
              </a:cxn>
              <a:cxn ang="0">
                <a:pos x="984" y="1312"/>
              </a:cxn>
              <a:cxn ang="0">
                <a:pos x="915" y="1269"/>
              </a:cxn>
              <a:cxn ang="0">
                <a:pos x="856" y="1344"/>
              </a:cxn>
              <a:cxn ang="0">
                <a:pos x="957" y="1435"/>
              </a:cxn>
              <a:cxn ang="0">
                <a:pos x="1085" y="1466"/>
              </a:cxn>
              <a:cxn ang="0">
                <a:pos x="1128" y="1569"/>
              </a:cxn>
              <a:cxn ang="0">
                <a:pos x="1197" y="1662"/>
              </a:cxn>
              <a:cxn ang="0">
                <a:pos x="1104" y="1667"/>
              </a:cxn>
              <a:cxn ang="0">
                <a:pos x="909" y="1591"/>
              </a:cxn>
              <a:cxn ang="0">
                <a:pos x="908" y="1707"/>
              </a:cxn>
              <a:cxn ang="0">
                <a:pos x="797" y="1749"/>
              </a:cxn>
              <a:cxn ang="0">
                <a:pos x="639" y="1756"/>
              </a:cxn>
              <a:cxn ang="0">
                <a:pos x="596" y="1653"/>
              </a:cxn>
              <a:cxn ang="0">
                <a:pos x="396" y="1636"/>
              </a:cxn>
              <a:cxn ang="0">
                <a:pos x="311" y="1530"/>
              </a:cxn>
              <a:cxn ang="0">
                <a:pos x="265" y="1399"/>
              </a:cxn>
              <a:cxn ang="0">
                <a:pos x="231" y="1243"/>
              </a:cxn>
              <a:cxn ang="0">
                <a:pos x="69" y="1143"/>
              </a:cxn>
              <a:cxn ang="0">
                <a:pos x="21" y="967"/>
              </a:cxn>
              <a:cxn ang="0">
                <a:pos x="23" y="856"/>
              </a:cxn>
              <a:cxn ang="0">
                <a:pos x="59" y="711"/>
              </a:cxn>
              <a:cxn ang="0">
                <a:pos x="206" y="627"/>
              </a:cxn>
              <a:cxn ang="0">
                <a:pos x="362" y="585"/>
              </a:cxn>
              <a:cxn ang="0">
                <a:pos x="358" y="512"/>
              </a:cxn>
              <a:cxn ang="0">
                <a:pos x="243" y="409"/>
              </a:cxn>
              <a:cxn ang="0">
                <a:pos x="210" y="339"/>
              </a:cxn>
              <a:cxn ang="0">
                <a:pos x="338" y="289"/>
              </a:cxn>
              <a:cxn ang="0">
                <a:pos x="287" y="205"/>
              </a:cxn>
              <a:cxn ang="0">
                <a:pos x="214" y="80"/>
              </a:cxn>
              <a:cxn ang="0">
                <a:pos x="204" y="23"/>
              </a:cxn>
              <a:cxn ang="0">
                <a:pos x="280" y="9"/>
              </a:cxn>
              <a:cxn ang="0">
                <a:pos x="359" y="46"/>
              </a:cxn>
              <a:cxn ang="0">
                <a:pos x="460" y="115"/>
              </a:cxn>
              <a:cxn ang="0">
                <a:pos x="481" y="164"/>
              </a:cxn>
              <a:cxn ang="0">
                <a:pos x="557" y="189"/>
              </a:cxn>
              <a:cxn ang="0">
                <a:pos x="631" y="208"/>
              </a:cxn>
              <a:cxn ang="0">
                <a:pos x="727" y="228"/>
              </a:cxn>
              <a:cxn ang="0">
                <a:pos x="794" y="215"/>
              </a:cxn>
              <a:cxn ang="0">
                <a:pos x="849" y="290"/>
              </a:cxn>
              <a:cxn ang="0">
                <a:pos x="893" y="278"/>
              </a:cxn>
              <a:cxn ang="0">
                <a:pos x="1027" y="293"/>
              </a:cxn>
              <a:cxn ang="0">
                <a:pos x="1141" y="346"/>
              </a:cxn>
              <a:cxn ang="0">
                <a:pos x="1251" y="310"/>
              </a:cxn>
              <a:cxn ang="0">
                <a:pos x="1327" y="354"/>
              </a:cxn>
              <a:cxn ang="0">
                <a:pos x="1416" y="350"/>
              </a:cxn>
              <a:cxn ang="0">
                <a:pos x="1503" y="349"/>
              </a:cxn>
              <a:cxn ang="0">
                <a:pos x="1554" y="352"/>
              </a:cxn>
              <a:cxn ang="0">
                <a:pos x="1618" y="319"/>
              </a:cxn>
              <a:cxn ang="0">
                <a:pos x="1642" y="357"/>
              </a:cxn>
            </a:cxnLst>
            <a:rect l="0" t="0" r="r" b="b"/>
            <a:pathLst>
              <a:path w="1672" h="1774">
                <a:moveTo>
                  <a:pt x="1663" y="377"/>
                </a:moveTo>
                <a:lnTo>
                  <a:pt x="1656" y="377"/>
                </a:lnTo>
                <a:lnTo>
                  <a:pt x="1653" y="381"/>
                </a:lnTo>
                <a:lnTo>
                  <a:pt x="1646" y="386"/>
                </a:lnTo>
                <a:lnTo>
                  <a:pt x="1643" y="394"/>
                </a:lnTo>
                <a:lnTo>
                  <a:pt x="1635" y="395"/>
                </a:lnTo>
                <a:lnTo>
                  <a:pt x="1631" y="399"/>
                </a:lnTo>
                <a:lnTo>
                  <a:pt x="1624" y="402"/>
                </a:lnTo>
                <a:lnTo>
                  <a:pt x="1619" y="409"/>
                </a:lnTo>
                <a:lnTo>
                  <a:pt x="1615" y="409"/>
                </a:lnTo>
                <a:lnTo>
                  <a:pt x="1606" y="414"/>
                </a:lnTo>
                <a:lnTo>
                  <a:pt x="1599" y="417"/>
                </a:lnTo>
                <a:lnTo>
                  <a:pt x="1594" y="425"/>
                </a:lnTo>
                <a:lnTo>
                  <a:pt x="1588" y="421"/>
                </a:lnTo>
                <a:lnTo>
                  <a:pt x="1581" y="427"/>
                </a:lnTo>
                <a:lnTo>
                  <a:pt x="1577" y="429"/>
                </a:lnTo>
                <a:lnTo>
                  <a:pt x="1578" y="432"/>
                </a:lnTo>
                <a:lnTo>
                  <a:pt x="1577" y="437"/>
                </a:lnTo>
                <a:lnTo>
                  <a:pt x="1567" y="435"/>
                </a:lnTo>
                <a:lnTo>
                  <a:pt x="1565" y="440"/>
                </a:lnTo>
                <a:lnTo>
                  <a:pt x="1562" y="442"/>
                </a:lnTo>
                <a:lnTo>
                  <a:pt x="1558" y="442"/>
                </a:lnTo>
                <a:lnTo>
                  <a:pt x="1561" y="447"/>
                </a:lnTo>
                <a:lnTo>
                  <a:pt x="1567" y="452"/>
                </a:lnTo>
                <a:lnTo>
                  <a:pt x="1564" y="456"/>
                </a:lnTo>
                <a:lnTo>
                  <a:pt x="1568" y="460"/>
                </a:lnTo>
                <a:lnTo>
                  <a:pt x="1564" y="461"/>
                </a:lnTo>
                <a:lnTo>
                  <a:pt x="1554" y="462"/>
                </a:lnTo>
                <a:lnTo>
                  <a:pt x="1551" y="467"/>
                </a:lnTo>
                <a:lnTo>
                  <a:pt x="1548" y="465"/>
                </a:lnTo>
                <a:lnTo>
                  <a:pt x="1544" y="462"/>
                </a:lnTo>
                <a:lnTo>
                  <a:pt x="1543" y="460"/>
                </a:lnTo>
                <a:lnTo>
                  <a:pt x="1540" y="457"/>
                </a:lnTo>
                <a:lnTo>
                  <a:pt x="1533" y="462"/>
                </a:lnTo>
                <a:lnTo>
                  <a:pt x="1525" y="469"/>
                </a:lnTo>
                <a:lnTo>
                  <a:pt x="1520" y="476"/>
                </a:lnTo>
                <a:lnTo>
                  <a:pt x="1516" y="485"/>
                </a:lnTo>
                <a:lnTo>
                  <a:pt x="1514" y="495"/>
                </a:lnTo>
                <a:lnTo>
                  <a:pt x="1514" y="504"/>
                </a:lnTo>
                <a:lnTo>
                  <a:pt x="1508" y="504"/>
                </a:lnTo>
                <a:lnTo>
                  <a:pt x="1506" y="506"/>
                </a:lnTo>
                <a:lnTo>
                  <a:pt x="1508" y="509"/>
                </a:lnTo>
                <a:lnTo>
                  <a:pt x="1508" y="512"/>
                </a:lnTo>
                <a:lnTo>
                  <a:pt x="1518" y="520"/>
                </a:lnTo>
                <a:lnTo>
                  <a:pt x="1523" y="525"/>
                </a:lnTo>
                <a:lnTo>
                  <a:pt x="1528" y="526"/>
                </a:lnTo>
                <a:lnTo>
                  <a:pt x="1534" y="530"/>
                </a:lnTo>
                <a:lnTo>
                  <a:pt x="1540" y="531"/>
                </a:lnTo>
                <a:lnTo>
                  <a:pt x="1541" y="532"/>
                </a:lnTo>
                <a:lnTo>
                  <a:pt x="1540" y="536"/>
                </a:lnTo>
                <a:lnTo>
                  <a:pt x="1543" y="540"/>
                </a:lnTo>
                <a:lnTo>
                  <a:pt x="1545" y="544"/>
                </a:lnTo>
                <a:lnTo>
                  <a:pt x="1547" y="550"/>
                </a:lnTo>
                <a:lnTo>
                  <a:pt x="1548" y="557"/>
                </a:lnTo>
                <a:lnTo>
                  <a:pt x="1555" y="557"/>
                </a:lnTo>
                <a:lnTo>
                  <a:pt x="1558" y="562"/>
                </a:lnTo>
                <a:lnTo>
                  <a:pt x="1568" y="569"/>
                </a:lnTo>
                <a:lnTo>
                  <a:pt x="1572" y="570"/>
                </a:lnTo>
                <a:lnTo>
                  <a:pt x="1578" y="572"/>
                </a:lnTo>
                <a:lnTo>
                  <a:pt x="1582" y="578"/>
                </a:lnTo>
                <a:lnTo>
                  <a:pt x="1585" y="580"/>
                </a:lnTo>
                <a:lnTo>
                  <a:pt x="1589" y="582"/>
                </a:lnTo>
                <a:lnTo>
                  <a:pt x="1595" y="586"/>
                </a:lnTo>
                <a:lnTo>
                  <a:pt x="1598" y="592"/>
                </a:lnTo>
                <a:lnTo>
                  <a:pt x="1595" y="598"/>
                </a:lnTo>
                <a:lnTo>
                  <a:pt x="1592" y="607"/>
                </a:lnTo>
                <a:lnTo>
                  <a:pt x="1595" y="612"/>
                </a:lnTo>
                <a:lnTo>
                  <a:pt x="1589" y="617"/>
                </a:lnTo>
                <a:lnTo>
                  <a:pt x="1585" y="625"/>
                </a:lnTo>
                <a:lnTo>
                  <a:pt x="1588" y="630"/>
                </a:lnTo>
                <a:lnTo>
                  <a:pt x="1592" y="635"/>
                </a:lnTo>
                <a:lnTo>
                  <a:pt x="1595" y="637"/>
                </a:lnTo>
                <a:lnTo>
                  <a:pt x="1599" y="641"/>
                </a:lnTo>
                <a:lnTo>
                  <a:pt x="1598" y="647"/>
                </a:lnTo>
                <a:lnTo>
                  <a:pt x="1598" y="648"/>
                </a:lnTo>
                <a:lnTo>
                  <a:pt x="1594" y="646"/>
                </a:lnTo>
                <a:lnTo>
                  <a:pt x="1594" y="645"/>
                </a:lnTo>
                <a:lnTo>
                  <a:pt x="1579" y="641"/>
                </a:lnTo>
                <a:lnTo>
                  <a:pt x="1571" y="642"/>
                </a:lnTo>
                <a:lnTo>
                  <a:pt x="1572" y="638"/>
                </a:lnTo>
                <a:lnTo>
                  <a:pt x="1562" y="635"/>
                </a:lnTo>
                <a:lnTo>
                  <a:pt x="1555" y="633"/>
                </a:lnTo>
                <a:lnTo>
                  <a:pt x="1547" y="640"/>
                </a:lnTo>
                <a:lnTo>
                  <a:pt x="1543" y="640"/>
                </a:lnTo>
                <a:lnTo>
                  <a:pt x="1538" y="643"/>
                </a:lnTo>
                <a:lnTo>
                  <a:pt x="1535" y="650"/>
                </a:lnTo>
                <a:lnTo>
                  <a:pt x="1533" y="660"/>
                </a:lnTo>
                <a:lnTo>
                  <a:pt x="1527" y="658"/>
                </a:lnTo>
                <a:lnTo>
                  <a:pt x="1520" y="663"/>
                </a:lnTo>
                <a:lnTo>
                  <a:pt x="1513" y="666"/>
                </a:lnTo>
                <a:lnTo>
                  <a:pt x="1504" y="665"/>
                </a:lnTo>
                <a:lnTo>
                  <a:pt x="1503" y="673"/>
                </a:lnTo>
                <a:lnTo>
                  <a:pt x="1500" y="677"/>
                </a:lnTo>
                <a:lnTo>
                  <a:pt x="1503" y="686"/>
                </a:lnTo>
                <a:lnTo>
                  <a:pt x="1508" y="688"/>
                </a:lnTo>
                <a:lnTo>
                  <a:pt x="1508" y="696"/>
                </a:lnTo>
                <a:lnTo>
                  <a:pt x="1513" y="701"/>
                </a:lnTo>
                <a:lnTo>
                  <a:pt x="1514" y="706"/>
                </a:lnTo>
                <a:lnTo>
                  <a:pt x="1517" y="708"/>
                </a:lnTo>
                <a:lnTo>
                  <a:pt x="1520" y="712"/>
                </a:lnTo>
                <a:lnTo>
                  <a:pt x="1525" y="716"/>
                </a:lnTo>
                <a:lnTo>
                  <a:pt x="1528" y="721"/>
                </a:lnTo>
                <a:lnTo>
                  <a:pt x="1524" y="728"/>
                </a:lnTo>
                <a:lnTo>
                  <a:pt x="1517" y="730"/>
                </a:lnTo>
                <a:lnTo>
                  <a:pt x="1508" y="730"/>
                </a:lnTo>
                <a:lnTo>
                  <a:pt x="1504" y="731"/>
                </a:lnTo>
                <a:lnTo>
                  <a:pt x="1501" y="736"/>
                </a:lnTo>
                <a:lnTo>
                  <a:pt x="1504" y="742"/>
                </a:lnTo>
                <a:lnTo>
                  <a:pt x="1506" y="750"/>
                </a:lnTo>
                <a:lnTo>
                  <a:pt x="1504" y="757"/>
                </a:lnTo>
                <a:lnTo>
                  <a:pt x="1503" y="766"/>
                </a:lnTo>
                <a:lnTo>
                  <a:pt x="1501" y="775"/>
                </a:lnTo>
                <a:lnTo>
                  <a:pt x="1503" y="778"/>
                </a:lnTo>
                <a:lnTo>
                  <a:pt x="1508" y="783"/>
                </a:lnTo>
                <a:lnTo>
                  <a:pt x="1514" y="786"/>
                </a:lnTo>
                <a:lnTo>
                  <a:pt x="1524" y="790"/>
                </a:lnTo>
                <a:lnTo>
                  <a:pt x="1528" y="792"/>
                </a:lnTo>
                <a:lnTo>
                  <a:pt x="1531" y="797"/>
                </a:lnTo>
                <a:lnTo>
                  <a:pt x="1533" y="803"/>
                </a:lnTo>
                <a:lnTo>
                  <a:pt x="1535" y="811"/>
                </a:lnTo>
                <a:lnTo>
                  <a:pt x="1534" y="820"/>
                </a:lnTo>
                <a:lnTo>
                  <a:pt x="1534" y="828"/>
                </a:lnTo>
                <a:lnTo>
                  <a:pt x="1538" y="842"/>
                </a:lnTo>
                <a:lnTo>
                  <a:pt x="1543" y="851"/>
                </a:lnTo>
                <a:lnTo>
                  <a:pt x="1545" y="858"/>
                </a:lnTo>
                <a:lnTo>
                  <a:pt x="1543" y="862"/>
                </a:lnTo>
                <a:lnTo>
                  <a:pt x="1534" y="866"/>
                </a:lnTo>
                <a:lnTo>
                  <a:pt x="1534" y="874"/>
                </a:lnTo>
                <a:lnTo>
                  <a:pt x="1531" y="879"/>
                </a:lnTo>
                <a:lnTo>
                  <a:pt x="1525" y="878"/>
                </a:lnTo>
                <a:lnTo>
                  <a:pt x="1523" y="873"/>
                </a:lnTo>
                <a:lnTo>
                  <a:pt x="1521" y="879"/>
                </a:lnTo>
                <a:lnTo>
                  <a:pt x="1527" y="886"/>
                </a:lnTo>
                <a:lnTo>
                  <a:pt x="1534" y="888"/>
                </a:lnTo>
                <a:lnTo>
                  <a:pt x="1543" y="889"/>
                </a:lnTo>
                <a:lnTo>
                  <a:pt x="1547" y="893"/>
                </a:lnTo>
                <a:lnTo>
                  <a:pt x="1547" y="899"/>
                </a:lnTo>
                <a:lnTo>
                  <a:pt x="1545" y="907"/>
                </a:lnTo>
                <a:lnTo>
                  <a:pt x="1551" y="911"/>
                </a:lnTo>
                <a:lnTo>
                  <a:pt x="1551" y="918"/>
                </a:lnTo>
                <a:lnTo>
                  <a:pt x="1545" y="922"/>
                </a:lnTo>
                <a:lnTo>
                  <a:pt x="1547" y="926"/>
                </a:lnTo>
                <a:lnTo>
                  <a:pt x="1541" y="928"/>
                </a:lnTo>
                <a:lnTo>
                  <a:pt x="1545" y="931"/>
                </a:lnTo>
                <a:lnTo>
                  <a:pt x="1551" y="932"/>
                </a:lnTo>
                <a:lnTo>
                  <a:pt x="1550" y="936"/>
                </a:lnTo>
                <a:lnTo>
                  <a:pt x="1534" y="946"/>
                </a:lnTo>
                <a:lnTo>
                  <a:pt x="1525" y="944"/>
                </a:lnTo>
                <a:lnTo>
                  <a:pt x="1517" y="938"/>
                </a:lnTo>
                <a:lnTo>
                  <a:pt x="1504" y="939"/>
                </a:lnTo>
                <a:lnTo>
                  <a:pt x="1513" y="943"/>
                </a:lnTo>
                <a:lnTo>
                  <a:pt x="1518" y="946"/>
                </a:lnTo>
                <a:lnTo>
                  <a:pt x="1517" y="954"/>
                </a:lnTo>
                <a:lnTo>
                  <a:pt x="1514" y="963"/>
                </a:lnTo>
                <a:lnTo>
                  <a:pt x="1521" y="959"/>
                </a:lnTo>
                <a:lnTo>
                  <a:pt x="1521" y="964"/>
                </a:lnTo>
                <a:lnTo>
                  <a:pt x="1525" y="966"/>
                </a:lnTo>
                <a:lnTo>
                  <a:pt x="1523" y="972"/>
                </a:lnTo>
                <a:lnTo>
                  <a:pt x="1528" y="978"/>
                </a:lnTo>
                <a:lnTo>
                  <a:pt x="1518" y="979"/>
                </a:lnTo>
                <a:lnTo>
                  <a:pt x="1516" y="984"/>
                </a:lnTo>
                <a:lnTo>
                  <a:pt x="1516" y="992"/>
                </a:lnTo>
                <a:lnTo>
                  <a:pt x="1518" y="992"/>
                </a:lnTo>
                <a:lnTo>
                  <a:pt x="1521" y="993"/>
                </a:lnTo>
                <a:lnTo>
                  <a:pt x="1516" y="997"/>
                </a:lnTo>
                <a:lnTo>
                  <a:pt x="1511" y="1003"/>
                </a:lnTo>
                <a:lnTo>
                  <a:pt x="1508" y="1008"/>
                </a:lnTo>
                <a:lnTo>
                  <a:pt x="1503" y="1013"/>
                </a:lnTo>
                <a:lnTo>
                  <a:pt x="1500" y="1022"/>
                </a:lnTo>
                <a:lnTo>
                  <a:pt x="1496" y="1028"/>
                </a:lnTo>
                <a:lnTo>
                  <a:pt x="1489" y="1032"/>
                </a:lnTo>
                <a:lnTo>
                  <a:pt x="1484" y="1036"/>
                </a:lnTo>
                <a:lnTo>
                  <a:pt x="1480" y="1042"/>
                </a:lnTo>
                <a:lnTo>
                  <a:pt x="1473" y="1044"/>
                </a:lnTo>
                <a:lnTo>
                  <a:pt x="1470" y="1049"/>
                </a:lnTo>
                <a:lnTo>
                  <a:pt x="1456" y="1049"/>
                </a:lnTo>
                <a:lnTo>
                  <a:pt x="1452" y="1044"/>
                </a:lnTo>
                <a:lnTo>
                  <a:pt x="1463" y="1054"/>
                </a:lnTo>
                <a:lnTo>
                  <a:pt x="1472" y="1056"/>
                </a:lnTo>
                <a:lnTo>
                  <a:pt x="1473" y="1061"/>
                </a:lnTo>
                <a:lnTo>
                  <a:pt x="1477" y="1067"/>
                </a:lnTo>
                <a:lnTo>
                  <a:pt x="1479" y="1068"/>
                </a:lnTo>
                <a:lnTo>
                  <a:pt x="1481" y="1071"/>
                </a:lnTo>
                <a:lnTo>
                  <a:pt x="1477" y="1076"/>
                </a:lnTo>
                <a:lnTo>
                  <a:pt x="1464" y="1076"/>
                </a:lnTo>
                <a:lnTo>
                  <a:pt x="1457" y="1074"/>
                </a:lnTo>
                <a:lnTo>
                  <a:pt x="1452" y="1074"/>
                </a:lnTo>
                <a:lnTo>
                  <a:pt x="1445" y="1073"/>
                </a:lnTo>
                <a:lnTo>
                  <a:pt x="1446" y="1078"/>
                </a:lnTo>
                <a:lnTo>
                  <a:pt x="1452" y="1084"/>
                </a:lnTo>
                <a:lnTo>
                  <a:pt x="1443" y="1086"/>
                </a:lnTo>
                <a:lnTo>
                  <a:pt x="1440" y="1092"/>
                </a:lnTo>
                <a:lnTo>
                  <a:pt x="1440" y="1097"/>
                </a:lnTo>
                <a:lnTo>
                  <a:pt x="1432" y="1096"/>
                </a:lnTo>
                <a:lnTo>
                  <a:pt x="1422" y="1091"/>
                </a:lnTo>
                <a:lnTo>
                  <a:pt x="1415" y="1087"/>
                </a:lnTo>
                <a:lnTo>
                  <a:pt x="1413" y="1093"/>
                </a:lnTo>
                <a:lnTo>
                  <a:pt x="1416" y="1099"/>
                </a:lnTo>
                <a:lnTo>
                  <a:pt x="1413" y="1104"/>
                </a:lnTo>
                <a:lnTo>
                  <a:pt x="1415" y="1109"/>
                </a:lnTo>
                <a:lnTo>
                  <a:pt x="1416" y="1114"/>
                </a:lnTo>
                <a:lnTo>
                  <a:pt x="1413" y="1118"/>
                </a:lnTo>
                <a:lnTo>
                  <a:pt x="1399" y="1120"/>
                </a:lnTo>
                <a:lnTo>
                  <a:pt x="1405" y="1127"/>
                </a:lnTo>
                <a:lnTo>
                  <a:pt x="1400" y="1132"/>
                </a:lnTo>
                <a:lnTo>
                  <a:pt x="1393" y="1130"/>
                </a:lnTo>
                <a:lnTo>
                  <a:pt x="1383" y="1124"/>
                </a:lnTo>
                <a:lnTo>
                  <a:pt x="1375" y="1123"/>
                </a:lnTo>
                <a:lnTo>
                  <a:pt x="1368" y="1122"/>
                </a:lnTo>
                <a:lnTo>
                  <a:pt x="1364" y="1127"/>
                </a:lnTo>
                <a:lnTo>
                  <a:pt x="1359" y="1124"/>
                </a:lnTo>
                <a:lnTo>
                  <a:pt x="1362" y="1119"/>
                </a:lnTo>
                <a:lnTo>
                  <a:pt x="1356" y="1117"/>
                </a:lnTo>
                <a:lnTo>
                  <a:pt x="1345" y="1115"/>
                </a:lnTo>
                <a:lnTo>
                  <a:pt x="1338" y="1114"/>
                </a:lnTo>
                <a:lnTo>
                  <a:pt x="1329" y="1115"/>
                </a:lnTo>
                <a:lnTo>
                  <a:pt x="1331" y="1123"/>
                </a:lnTo>
                <a:lnTo>
                  <a:pt x="1335" y="1125"/>
                </a:lnTo>
                <a:lnTo>
                  <a:pt x="1339" y="1130"/>
                </a:lnTo>
                <a:lnTo>
                  <a:pt x="1338" y="1137"/>
                </a:lnTo>
                <a:lnTo>
                  <a:pt x="1344" y="1139"/>
                </a:lnTo>
                <a:lnTo>
                  <a:pt x="1347" y="1144"/>
                </a:lnTo>
                <a:lnTo>
                  <a:pt x="1344" y="1147"/>
                </a:lnTo>
                <a:lnTo>
                  <a:pt x="1347" y="1155"/>
                </a:lnTo>
                <a:lnTo>
                  <a:pt x="1344" y="1160"/>
                </a:lnTo>
                <a:lnTo>
                  <a:pt x="1339" y="1165"/>
                </a:lnTo>
                <a:lnTo>
                  <a:pt x="1338" y="1163"/>
                </a:lnTo>
                <a:lnTo>
                  <a:pt x="1337" y="1160"/>
                </a:lnTo>
                <a:lnTo>
                  <a:pt x="1335" y="1155"/>
                </a:lnTo>
                <a:lnTo>
                  <a:pt x="1332" y="1155"/>
                </a:lnTo>
                <a:lnTo>
                  <a:pt x="1332" y="1168"/>
                </a:lnTo>
                <a:lnTo>
                  <a:pt x="1334" y="1174"/>
                </a:lnTo>
                <a:lnTo>
                  <a:pt x="1332" y="1179"/>
                </a:lnTo>
                <a:lnTo>
                  <a:pt x="1327" y="1179"/>
                </a:lnTo>
                <a:lnTo>
                  <a:pt x="1327" y="1175"/>
                </a:lnTo>
                <a:lnTo>
                  <a:pt x="1328" y="1173"/>
                </a:lnTo>
                <a:lnTo>
                  <a:pt x="1325" y="1170"/>
                </a:lnTo>
                <a:lnTo>
                  <a:pt x="1318" y="1174"/>
                </a:lnTo>
                <a:lnTo>
                  <a:pt x="1315" y="1173"/>
                </a:lnTo>
                <a:lnTo>
                  <a:pt x="1314" y="1170"/>
                </a:lnTo>
                <a:lnTo>
                  <a:pt x="1311" y="1172"/>
                </a:lnTo>
                <a:lnTo>
                  <a:pt x="1305" y="1174"/>
                </a:lnTo>
                <a:lnTo>
                  <a:pt x="1304" y="1172"/>
                </a:lnTo>
                <a:lnTo>
                  <a:pt x="1294" y="1169"/>
                </a:lnTo>
                <a:lnTo>
                  <a:pt x="1294" y="1173"/>
                </a:lnTo>
                <a:lnTo>
                  <a:pt x="1297" y="1179"/>
                </a:lnTo>
                <a:lnTo>
                  <a:pt x="1301" y="1182"/>
                </a:lnTo>
                <a:lnTo>
                  <a:pt x="1302" y="1187"/>
                </a:lnTo>
                <a:lnTo>
                  <a:pt x="1290" y="1194"/>
                </a:lnTo>
                <a:lnTo>
                  <a:pt x="1287" y="1192"/>
                </a:lnTo>
                <a:lnTo>
                  <a:pt x="1283" y="1189"/>
                </a:lnTo>
                <a:lnTo>
                  <a:pt x="1268" y="1189"/>
                </a:lnTo>
                <a:lnTo>
                  <a:pt x="1263" y="1185"/>
                </a:lnTo>
                <a:lnTo>
                  <a:pt x="1257" y="1182"/>
                </a:lnTo>
                <a:lnTo>
                  <a:pt x="1253" y="1180"/>
                </a:lnTo>
                <a:lnTo>
                  <a:pt x="1248" y="1178"/>
                </a:lnTo>
                <a:lnTo>
                  <a:pt x="1246" y="1175"/>
                </a:lnTo>
                <a:lnTo>
                  <a:pt x="1239" y="1174"/>
                </a:lnTo>
                <a:lnTo>
                  <a:pt x="1233" y="1175"/>
                </a:lnTo>
                <a:lnTo>
                  <a:pt x="1226" y="1178"/>
                </a:lnTo>
                <a:lnTo>
                  <a:pt x="1221" y="1177"/>
                </a:lnTo>
                <a:lnTo>
                  <a:pt x="1219" y="1174"/>
                </a:lnTo>
                <a:lnTo>
                  <a:pt x="1216" y="1169"/>
                </a:lnTo>
                <a:lnTo>
                  <a:pt x="1214" y="1174"/>
                </a:lnTo>
                <a:lnTo>
                  <a:pt x="1214" y="1182"/>
                </a:lnTo>
                <a:lnTo>
                  <a:pt x="1212" y="1188"/>
                </a:lnTo>
                <a:lnTo>
                  <a:pt x="1207" y="1184"/>
                </a:lnTo>
                <a:lnTo>
                  <a:pt x="1206" y="1179"/>
                </a:lnTo>
                <a:lnTo>
                  <a:pt x="1203" y="1179"/>
                </a:lnTo>
                <a:lnTo>
                  <a:pt x="1199" y="1183"/>
                </a:lnTo>
                <a:lnTo>
                  <a:pt x="1193" y="1188"/>
                </a:lnTo>
                <a:lnTo>
                  <a:pt x="1186" y="1188"/>
                </a:lnTo>
                <a:lnTo>
                  <a:pt x="1182" y="1190"/>
                </a:lnTo>
                <a:lnTo>
                  <a:pt x="1179" y="1182"/>
                </a:lnTo>
                <a:lnTo>
                  <a:pt x="1182" y="1190"/>
                </a:lnTo>
                <a:lnTo>
                  <a:pt x="1189" y="1203"/>
                </a:lnTo>
                <a:lnTo>
                  <a:pt x="1189" y="1213"/>
                </a:lnTo>
                <a:lnTo>
                  <a:pt x="1192" y="1220"/>
                </a:lnTo>
                <a:lnTo>
                  <a:pt x="1193" y="1225"/>
                </a:lnTo>
                <a:lnTo>
                  <a:pt x="1192" y="1227"/>
                </a:lnTo>
                <a:lnTo>
                  <a:pt x="1186" y="1225"/>
                </a:lnTo>
                <a:lnTo>
                  <a:pt x="1180" y="1225"/>
                </a:lnTo>
                <a:lnTo>
                  <a:pt x="1172" y="1227"/>
                </a:lnTo>
                <a:lnTo>
                  <a:pt x="1165" y="1227"/>
                </a:lnTo>
                <a:lnTo>
                  <a:pt x="1159" y="1224"/>
                </a:lnTo>
                <a:lnTo>
                  <a:pt x="1149" y="1224"/>
                </a:lnTo>
                <a:lnTo>
                  <a:pt x="1139" y="1225"/>
                </a:lnTo>
                <a:lnTo>
                  <a:pt x="1129" y="1227"/>
                </a:lnTo>
                <a:lnTo>
                  <a:pt x="1119" y="1229"/>
                </a:lnTo>
                <a:lnTo>
                  <a:pt x="1116" y="1233"/>
                </a:lnTo>
                <a:lnTo>
                  <a:pt x="1112" y="1238"/>
                </a:lnTo>
                <a:lnTo>
                  <a:pt x="1102" y="1243"/>
                </a:lnTo>
                <a:lnTo>
                  <a:pt x="1094" y="1247"/>
                </a:lnTo>
                <a:lnTo>
                  <a:pt x="1081" y="1249"/>
                </a:lnTo>
                <a:lnTo>
                  <a:pt x="1068" y="1250"/>
                </a:lnTo>
                <a:lnTo>
                  <a:pt x="1064" y="1253"/>
                </a:lnTo>
                <a:lnTo>
                  <a:pt x="1058" y="1257"/>
                </a:lnTo>
                <a:lnTo>
                  <a:pt x="1057" y="1257"/>
                </a:lnTo>
                <a:lnTo>
                  <a:pt x="1050" y="1262"/>
                </a:lnTo>
                <a:lnTo>
                  <a:pt x="1044" y="1267"/>
                </a:lnTo>
                <a:lnTo>
                  <a:pt x="1044" y="1267"/>
                </a:lnTo>
                <a:lnTo>
                  <a:pt x="1035" y="1270"/>
                </a:lnTo>
                <a:lnTo>
                  <a:pt x="1034" y="1279"/>
                </a:lnTo>
                <a:lnTo>
                  <a:pt x="1031" y="1284"/>
                </a:lnTo>
                <a:lnTo>
                  <a:pt x="1035" y="1292"/>
                </a:lnTo>
                <a:lnTo>
                  <a:pt x="1037" y="1294"/>
                </a:lnTo>
                <a:lnTo>
                  <a:pt x="1031" y="1298"/>
                </a:lnTo>
                <a:lnTo>
                  <a:pt x="1030" y="1303"/>
                </a:lnTo>
                <a:lnTo>
                  <a:pt x="1028" y="1307"/>
                </a:lnTo>
                <a:lnTo>
                  <a:pt x="1024" y="1307"/>
                </a:lnTo>
                <a:lnTo>
                  <a:pt x="1023" y="1310"/>
                </a:lnTo>
                <a:lnTo>
                  <a:pt x="1018" y="1310"/>
                </a:lnTo>
                <a:lnTo>
                  <a:pt x="1013" y="1309"/>
                </a:lnTo>
                <a:lnTo>
                  <a:pt x="1011" y="1312"/>
                </a:lnTo>
                <a:lnTo>
                  <a:pt x="1016" y="1317"/>
                </a:lnTo>
                <a:lnTo>
                  <a:pt x="1008" y="1317"/>
                </a:lnTo>
                <a:lnTo>
                  <a:pt x="1006" y="1314"/>
                </a:lnTo>
                <a:lnTo>
                  <a:pt x="1004" y="1310"/>
                </a:lnTo>
                <a:lnTo>
                  <a:pt x="998" y="1312"/>
                </a:lnTo>
                <a:lnTo>
                  <a:pt x="994" y="1315"/>
                </a:lnTo>
                <a:lnTo>
                  <a:pt x="991" y="1312"/>
                </a:lnTo>
                <a:lnTo>
                  <a:pt x="984" y="1312"/>
                </a:lnTo>
                <a:lnTo>
                  <a:pt x="983" y="1310"/>
                </a:lnTo>
                <a:lnTo>
                  <a:pt x="986" y="1305"/>
                </a:lnTo>
                <a:lnTo>
                  <a:pt x="989" y="1303"/>
                </a:lnTo>
                <a:lnTo>
                  <a:pt x="987" y="1300"/>
                </a:lnTo>
                <a:lnTo>
                  <a:pt x="984" y="1302"/>
                </a:lnTo>
                <a:lnTo>
                  <a:pt x="979" y="1303"/>
                </a:lnTo>
                <a:lnTo>
                  <a:pt x="976" y="1300"/>
                </a:lnTo>
                <a:lnTo>
                  <a:pt x="971" y="1302"/>
                </a:lnTo>
                <a:lnTo>
                  <a:pt x="969" y="1299"/>
                </a:lnTo>
                <a:lnTo>
                  <a:pt x="969" y="1295"/>
                </a:lnTo>
                <a:lnTo>
                  <a:pt x="964" y="1298"/>
                </a:lnTo>
                <a:lnTo>
                  <a:pt x="957" y="1297"/>
                </a:lnTo>
                <a:lnTo>
                  <a:pt x="956" y="1292"/>
                </a:lnTo>
                <a:lnTo>
                  <a:pt x="956" y="1287"/>
                </a:lnTo>
                <a:lnTo>
                  <a:pt x="957" y="1279"/>
                </a:lnTo>
                <a:lnTo>
                  <a:pt x="957" y="1272"/>
                </a:lnTo>
                <a:lnTo>
                  <a:pt x="953" y="1265"/>
                </a:lnTo>
                <a:lnTo>
                  <a:pt x="946" y="1267"/>
                </a:lnTo>
                <a:lnTo>
                  <a:pt x="939" y="1268"/>
                </a:lnTo>
                <a:lnTo>
                  <a:pt x="932" y="1267"/>
                </a:lnTo>
                <a:lnTo>
                  <a:pt x="926" y="1265"/>
                </a:lnTo>
                <a:lnTo>
                  <a:pt x="920" y="1264"/>
                </a:lnTo>
                <a:lnTo>
                  <a:pt x="915" y="1269"/>
                </a:lnTo>
                <a:lnTo>
                  <a:pt x="915" y="1283"/>
                </a:lnTo>
                <a:lnTo>
                  <a:pt x="920" y="1288"/>
                </a:lnTo>
                <a:lnTo>
                  <a:pt x="923" y="1292"/>
                </a:lnTo>
                <a:lnTo>
                  <a:pt x="922" y="1294"/>
                </a:lnTo>
                <a:lnTo>
                  <a:pt x="916" y="1294"/>
                </a:lnTo>
                <a:lnTo>
                  <a:pt x="906" y="1295"/>
                </a:lnTo>
                <a:lnTo>
                  <a:pt x="899" y="1295"/>
                </a:lnTo>
                <a:lnTo>
                  <a:pt x="893" y="1297"/>
                </a:lnTo>
                <a:lnTo>
                  <a:pt x="883" y="1295"/>
                </a:lnTo>
                <a:lnTo>
                  <a:pt x="875" y="1295"/>
                </a:lnTo>
                <a:lnTo>
                  <a:pt x="868" y="1294"/>
                </a:lnTo>
                <a:lnTo>
                  <a:pt x="868" y="1295"/>
                </a:lnTo>
                <a:lnTo>
                  <a:pt x="864" y="1297"/>
                </a:lnTo>
                <a:lnTo>
                  <a:pt x="864" y="1302"/>
                </a:lnTo>
                <a:lnTo>
                  <a:pt x="861" y="1307"/>
                </a:lnTo>
                <a:lnTo>
                  <a:pt x="861" y="1313"/>
                </a:lnTo>
                <a:lnTo>
                  <a:pt x="866" y="1315"/>
                </a:lnTo>
                <a:lnTo>
                  <a:pt x="869" y="1319"/>
                </a:lnTo>
                <a:lnTo>
                  <a:pt x="868" y="1322"/>
                </a:lnTo>
                <a:lnTo>
                  <a:pt x="862" y="1323"/>
                </a:lnTo>
                <a:lnTo>
                  <a:pt x="861" y="1328"/>
                </a:lnTo>
                <a:lnTo>
                  <a:pt x="861" y="1338"/>
                </a:lnTo>
                <a:lnTo>
                  <a:pt x="856" y="1344"/>
                </a:lnTo>
                <a:lnTo>
                  <a:pt x="848" y="1349"/>
                </a:lnTo>
                <a:lnTo>
                  <a:pt x="848" y="1358"/>
                </a:lnTo>
                <a:lnTo>
                  <a:pt x="846" y="1364"/>
                </a:lnTo>
                <a:lnTo>
                  <a:pt x="849" y="1372"/>
                </a:lnTo>
                <a:lnTo>
                  <a:pt x="849" y="1377"/>
                </a:lnTo>
                <a:lnTo>
                  <a:pt x="856" y="1378"/>
                </a:lnTo>
                <a:lnTo>
                  <a:pt x="861" y="1380"/>
                </a:lnTo>
                <a:lnTo>
                  <a:pt x="865" y="1383"/>
                </a:lnTo>
                <a:lnTo>
                  <a:pt x="866" y="1385"/>
                </a:lnTo>
                <a:lnTo>
                  <a:pt x="868" y="1389"/>
                </a:lnTo>
                <a:lnTo>
                  <a:pt x="869" y="1395"/>
                </a:lnTo>
                <a:lnTo>
                  <a:pt x="876" y="1399"/>
                </a:lnTo>
                <a:lnTo>
                  <a:pt x="888" y="1396"/>
                </a:lnTo>
                <a:lnTo>
                  <a:pt x="898" y="1395"/>
                </a:lnTo>
                <a:lnTo>
                  <a:pt x="912" y="1399"/>
                </a:lnTo>
                <a:lnTo>
                  <a:pt x="920" y="1403"/>
                </a:lnTo>
                <a:lnTo>
                  <a:pt x="925" y="1409"/>
                </a:lnTo>
                <a:lnTo>
                  <a:pt x="929" y="1415"/>
                </a:lnTo>
                <a:lnTo>
                  <a:pt x="929" y="1416"/>
                </a:lnTo>
                <a:lnTo>
                  <a:pt x="943" y="1420"/>
                </a:lnTo>
                <a:lnTo>
                  <a:pt x="953" y="1421"/>
                </a:lnTo>
                <a:lnTo>
                  <a:pt x="957" y="1425"/>
                </a:lnTo>
                <a:lnTo>
                  <a:pt x="957" y="1435"/>
                </a:lnTo>
                <a:lnTo>
                  <a:pt x="962" y="1436"/>
                </a:lnTo>
                <a:lnTo>
                  <a:pt x="969" y="1440"/>
                </a:lnTo>
                <a:lnTo>
                  <a:pt x="970" y="1448"/>
                </a:lnTo>
                <a:lnTo>
                  <a:pt x="977" y="1449"/>
                </a:lnTo>
                <a:lnTo>
                  <a:pt x="983" y="1453"/>
                </a:lnTo>
                <a:lnTo>
                  <a:pt x="990" y="1450"/>
                </a:lnTo>
                <a:lnTo>
                  <a:pt x="1000" y="1446"/>
                </a:lnTo>
                <a:lnTo>
                  <a:pt x="1008" y="1445"/>
                </a:lnTo>
                <a:lnTo>
                  <a:pt x="1018" y="1453"/>
                </a:lnTo>
                <a:lnTo>
                  <a:pt x="1023" y="1451"/>
                </a:lnTo>
                <a:lnTo>
                  <a:pt x="1030" y="1451"/>
                </a:lnTo>
                <a:lnTo>
                  <a:pt x="1038" y="1450"/>
                </a:lnTo>
                <a:lnTo>
                  <a:pt x="1072" y="1450"/>
                </a:lnTo>
                <a:lnTo>
                  <a:pt x="1082" y="1451"/>
                </a:lnTo>
                <a:lnTo>
                  <a:pt x="1084" y="1459"/>
                </a:lnTo>
                <a:lnTo>
                  <a:pt x="1091" y="1458"/>
                </a:lnTo>
                <a:lnTo>
                  <a:pt x="1092" y="1454"/>
                </a:lnTo>
                <a:lnTo>
                  <a:pt x="1096" y="1451"/>
                </a:lnTo>
                <a:lnTo>
                  <a:pt x="1098" y="1456"/>
                </a:lnTo>
                <a:lnTo>
                  <a:pt x="1098" y="1463"/>
                </a:lnTo>
                <a:lnTo>
                  <a:pt x="1092" y="1465"/>
                </a:lnTo>
                <a:lnTo>
                  <a:pt x="1089" y="1464"/>
                </a:lnTo>
                <a:lnTo>
                  <a:pt x="1085" y="1466"/>
                </a:lnTo>
                <a:lnTo>
                  <a:pt x="1078" y="1466"/>
                </a:lnTo>
                <a:lnTo>
                  <a:pt x="1074" y="1468"/>
                </a:lnTo>
                <a:lnTo>
                  <a:pt x="1062" y="1474"/>
                </a:lnTo>
                <a:lnTo>
                  <a:pt x="1069" y="1478"/>
                </a:lnTo>
                <a:lnTo>
                  <a:pt x="1068" y="1485"/>
                </a:lnTo>
                <a:lnTo>
                  <a:pt x="1062" y="1491"/>
                </a:lnTo>
                <a:lnTo>
                  <a:pt x="1061" y="1499"/>
                </a:lnTo>
                <a:lnTo>
                  <a:pt x="1060" y="1506"/>
                </a:lnTo>
                <a:lnTo>
                  <a:pt x="1055" y="1514"/>
                </a:lnTo>
                <a:lnTo>
                  <a:pt x="1057" y="1523"/>
                </a:lnTo>
                <a:lnTo>
                  <a:pt x="1065" y="1525"/>
                </a:lnTo>
                <a:lnTo>
                  <a:pt x="1072" y="1530"/>
                </a:lnTo>
                <a:lnTo>
                  <a:pt x="1079" y="1536"/>
                </a:lnTo>
                <a:lnTo>
                  <a:pt x="1081" y="1543"/>
                </a:lnTo>
                <a:lnTo>
                  <a:pt x="1087" y="1543"/>
                </a:lnTo>
                <a:lnTo>
                  <a:pt x="1091" y="1538"/>
                </a:lnTo>
                <a:lnTo>
                  <a:pt x="1098" y="1539"/>
                </a:lnTo>
                <a:lnTo>
                  <a:pt x="1106" y="1546"/>
                </a:lnTo>
                <a:lnTo>
                  <a:pt x="1115" y="1550"/>
                </a:lnTo>
                <a:lnTo>
                  <a:pt x="1115" y="1550"/>
                </a:lnTo>
                <a:lnTo>
                  <a:pt x="1123" y="1554"/>
                </a:lnTo>
                <a:lnTo>
                  <a:pt x="1129" y="1561"/>
                </a:lnTo>
                <a:lnTo>
                  <a:pt x="1128" y="1569"/>
                </a:lnTo>
                <a:lnTo>
                  <a:pt x="1129" y="1575"/>
                </a:lnTo>
                <a:lnTo>
                  <a:pt x="1139" y="1580"/>
                </a:lnTo>
                <a:lnTo>
                  <a:pt x="1146" y="1579"/>
                </a:lnTo>
                <a:lnTo>
                  <a:pt x="1153" y="1579"/>
                </a:lnTo>
                <a:lnTo>
                  <a:pt x="1162" y="1581"/>
                </a:lnTo>
                <a:lnTo>
                  <a:pt x="1173" y="1584"/>
                </a:lnTo>
                <a:lnTo>
                  <a:pt x="1176" y="1591"/>
                </a:lnTo>
                <a:lnTo>
                  <a:pt x="1180" y="1601"/>
                </a:lnTo>
                <a:lnTo>
                  <a:pt x="1183" y="1609"/>
                </a:lnTo>
                <a:lnTo>
                  <a:pt x="1180" y="1616"/>
                </a:lnTo>
                <a:lnTo>
                  <a:pt x="1177" y="1616"/>
                </a:lnTo>
                <a:lnTo>
                  <a:pt x="1172" y="1615"/>
                </a:lnTo>
                <a:lnTo>
                  <a:pt x="1168" y="1619"/>
                </a:lnTo>
                <a:lnTo>
                  <a:pt x="1170" y="1626"/>
                </a:lnTo>
                <a:lnTo>
                  <a:pt x="1176" y="1629"/>
                </a:lnTo>
                <a:lnTo>
                  <a:pt x="1183" y="1629"/>
                </a:lnTo>
                <a:lnTo>
                  <a:pt x="1192" y="1631"/>
                </a:lnTo>
                <a:lnTo>
                  <a:pt x="1196" y="1635"/>
                </a:lnTo>
                <a:lnTo>
                  <a:pt x="1197" y="1638"/>
                </a:lnTo>
                <a:lnTo>
                  <a:pt x="1196" y="1644"/>
                </a:lnTo>
                <a:lnTo>
                  <a:pt x="1196" y="1649"/>
                </a:lnTo>
                <a:lnTo>
                  <a:pt x="1195" y="1656"/>
                </a:lnTo>
                <a:lnTo>
                  <a:pt x="1197" y="1662"/>
                </a:lnTo>
                <a:lnTo>
                  <a:pt x="1204" y="1666"/>
                </a:lnTo>
                <a:lnTo>
                  <a:pt x="1214" y="1674"/>
                </a:lnTo>
                <a:lnTo>
                  <a:pt x="1216" y="1679"/>
                </a:lnTo>
                <a:lnTo>
                  <a:pt x="1210" y="1682"/>
                </a:lnTo>
                <a:lnTo>
                  <a:pt x="1203" y="1684"/>
                </a:lnTo>
                <a:lnTo>
                  <a:pt x="1193" y="1681"/>
                </a:lnTo>
                <a:lnTo>
                  <a:pt x="1193" y="1681"/>
                </a:lnTo>
                <a:lnTo>
                  <a:pt x="1190" y="1680"/>
                </a:lnTo>
                <a:lnTo>
                  <a:pt x="1182" y="1682"/>
                </a:lnTo>
                <a:lnTo>
                  <a:pt x="1182" y="1694"/>
                </a:lnTo>
                <a:lnTo>
                  <a:pt x="1172" y="1694"/>
                </a:lnTo>
                <a:lnTo>
                  <a:pt x="1166" y="1696"/>
                </a:lnTo>
                <a:lnTo>
                  <a:pt x="1162" y="1709"/>
                </a:lnTo>
                <a:lnTo>
                  <a:pt x="1149" y="1710"/>
                </a:lnTo>
                <a:lnTo>
                  <a:pt x="1142" y="1709"/>
                </a:lnTo>
                <a:lnTo>
                  <a:pt x="1145" y="1697"/>
                </a:lnTo>
                <a:lnTo>
                  <a:pt x="1145" y="1695"/>
                </a:lnTo>
                <a:lnTo>
                  <a:pt x="1136" y="1691"/>
                </a:lnTo>
                <a:lnTo>
                  <a:pt x="1128" y="1687"/>
                </a:lnTo>
                <a:lnTo>
                  <a:pt x="1116" y="1685"/>
                </a:lnTo>
                <a:lnTo>
                  <a:pt x="1118" y="1680"/>
                </a:lnTo>
                <a:lnTo>
                  <a:pt x="1112" y="1675"/>
                </a:lnTo>
                <a:lnTo>
                  <a:pt x="1104" y="1667"/>
                </a:lnTo>
                <a:lnTo>
                  <a:pt x="1095" y="1665"/>
                </a:lnTo>
                <a:lnTo>
                  <a:pt x="1082" y="1664"/>
                </a:lnTo>
                <a:lnTo>
                  <a:pt x="1078" y="1657"/>
                </a:lnTo>
                <a:lnTo>
                  <a:pt x="1071" y="1650"/>
                </a:lnTo>
                <a:lnTo>
                  <a:pt x="1058" y="1653"/>
                </a:lnTo>
                <a:lnTo>
                  <a:pt x="1050" y="1657"/>
                </a:lnTo>
                <a:lnTo>
                  <a:pt x="1047" y="1661"/>
                </a:lnTo>
                <a:lnTo>
                  <a:pt x="1040" y="1660"/>
                </a:lnTo>
                <a:lnTo>
                  <a:pt x="1031" y="1656"/>
                </a:lnTo>
                <a:lnTo>
                  <a:pt x="1024" y="1651"/>
                </a:lnTo>
                <a:lnTo>
                  <a:pt x="1014" y="1646"/>
                </a:lnTo>
                <a:lnTo>
                  <a:pt x="1007" y="1636"/>
                </a:lnTo>
                <a:lnTo>
                  <a:pt x="997" y="1624"/>
                </a:lnTo>
                <a:lnTo>
                  <a:pt x="990" y="1619"/>
                </a:lnTo>
                <a:lnTo>
                  <a:pt x="980" y="1615"/>
                </a:lnTo>
                <a:lnTo>
                  <a:pt x="969" y="1610"/>
                </a:lnTo>
                <a:lnTo>
                  <a:pt x="960" y="1609"/>
                </a:lnTo>
                <a:lnTo>
                  <a:pt x="950" y="1608"/>
                </a:lnTo>
                <a:lnTo>
                  <a:pt x="936" y="1608"/>
                </a:lnTo>
                <a:lnTo>
                  <a:pt x="929" y="1596"/>
                </a:lnTo>
                <a:lnTo>
                  <a:pt x="922" y="1589"/>
                </a:lnTo>
                <a:lnTo>
                  <a:pt x="916" y="1585"/>
                </a:lnTo>
                <a:lnTo>
                  <a:pt x="909" y="1591"/>
                </a:lnTo>
                <a:lnTo>
                  <a:pt x="906" y="1595"/>
                </a:lnTo>
                <a:lnTo>
                  <a:pt x="899" y="1596"/>
                </a:lnTo>
                <a:lnTo>
                  <a:pt x="889" y="1598"/>
                </a:lnTo>
                <a:lnTo>
                  <a:pt x="882" y="1603"/>
                </a:lnTo>
                <a:lnTo>
                  <a:pt x="888" y="1606"/>
                </a:lnTo>
                <a:lnTo>
                  <a:pt x="893" y="1614"/>
                </a:lnTo>
                <a:lnTo>
                  <a:pt x="893" y="1620"/>
                </a:lnTo>
                <a:lnTo>
                  <a:pt x="902" y="1626"/>
                </a:lnTo>
                <a:lnTo>
                  <a:pt x="906" y="1631"/>
                </a:lnTo>
                <a:lnTo>
                  <a:pt x="909" y="1636"/>
                </a:lnTo>
                <a:lnTo>
                  <a:pt x="909" y="1644"/>
                </a:lnTo>
                <a:lnTo>
                  <a:pt x="905" y="1648"/>
                </a:lnTo>
                <a:lnTo>
                  <a:pt x="903" y="1655"/>
                </a:lnTo>
                <a:lnTo>
                  <a:pt x="908" y="1655"/>
                </a:lnTo>
                <a:lnTo>
                  <a:pt x="906" y="1661"/>
                </a:lnTo>
                <a:lnTo>
                  <a:pt x="913" y="1661"/>
                </a:lnTo>
                <a:lnTo>
                  <a:pt x="913" y="1662"/>
                </a:lnTo>
                <a:lnTo>
                  <a:pt x="906" y="1670"/>
                </a:lnTo>
                <a:lnTo>
                  <a:pt x="900" y="1676"/>
                </a:lnTo>
                <a:lnTo>
                  <a:pt x="898" y="1682"/>
                </a:lnTo>
                <a:lnTo>
                  <a:pt x="900" y="1690"/>
                </a:lnTo>
                <a:lnTo>
                  <a:pt x="906" y="1696"/>
                </a:lnTo>
                <a:lnTo>
                  <a:pt x="908" y="1707"/>
                </a:lnTo>
                <a:lnTo>
                  <a:pt x="902" y="1719"/>
                </a:lnTo>
                <a:lnTo>
                  <a:pt x="900" y="1726"/>
                </a:lnTo>
                <a:lnTo>
                  <a:pt x="892" y="1740"/>
                </a:lnTo>
                <a:lnTo>
                  <a:pt x="885" y="1750"/>
                </a:lnTo>
                <a:lnTo>
                  <a:pt x="873" y="1759"/>
                </a:lnTo>
                <a:lnTo>
                  <a:pt x="871" y="1769"/>
                </a:lnTo>
                <a:lnTo>
                  <a:pt x="872" y="1774"/>
                </a:lnTo>
                <a:lnTo>
                  <a:pt x="864" y="1770"/>
                </a:lnTo>
                <a:lnTo>
                  <a:pt x="852" y="1767"/>
                </a:lnTo>
                <a:lnTo>
                  <a:pt x="841" y="1766"/>
                </a:lnTo>
                <a:lnTo>
                  <a:pt x="829" y="1765"/>
                </a:lnTo>
                <a:lnTo>
                  <a:pt x="822" y="1761"/>
                </a:lnTo>
                <a:lnTo>
                  <a:pt x="828" y="1754"/>
                </a:lnTo>
                <a:lnTo>
                  <a:pt x="831" y="1745"/>
                </a:lnTo>
                <a:lnTo>
                  <a:pt x="835" y="1739"/>
                </a:lnTo>
                <a:lnTo>
                  <a:pt x="844" y="1739"/>
                </a:lnTo>
                <a:lnTo>
                  <a:pt x="846" y="1734"/>
                </a:lnTo>
                <a:lnTo>
                  <a:pt x="844" y="1727"/>
                </a:lnTo>
                <a:lnTo>
                  <a:pt x="842" y="1725"/>
                </a:lnTo>
                <a:lnTo>
                  <a:pt x="829" y="1732"/>
                </a:lnTo>
                <a:lnTo>
                  <a:pt x="818" y="1739"/>
                </a:lnTo>
                <a:lnTo>
                  <a:pt x="811" y="1740"/>
                </a:lnTo>
                <a:lnTo>
                  <a:pt x="797" y="1749"/>
                </a:lnTo>
                <a:lnTo>
                  <a:pt x="792" y="1741"/>
                </a:lnTo>
                <a:lnTo>
                  <a:pt x="788" y="1736"/>
                </a:lnTo>
                <a:lnTo>
                  <a:pt x="781" y="1735"/>
                </a:lnTo>
                <a:lnTo>
                  <a:pt x="773" y="1736"/>
                </a:lnTo>
                <a:lnTo>
                  <a:pt x="764" y="1734"/>
                </a:lnTo>
                <a:lnTo>
                  <a:pt x="754" y="1732"/>
                </a:lnTo>
                <a:lnTo>
                  <a:pt x="748" y="1730"/>
                </a:lnTo>
                <a:lnTo>
                  <a:pt x="743" y="1727"/>
                </a:lnTo>
                <a:lnTo>
                  <a:pt x="736" y="1724"/>
                </a:lnTo>
                <a:lnTo>
                  <a:pt x="717" y="1720"/>
                </a:lnTo>
                <a:lnTo>
                  <a:pt x="704" y="1709"/>
                </a:lnTo>
                <a:lnTo>
                  <a:pt x="696" y="1710"/>
                </a:lnTo>
                <a:lnTo>
                  <a:pt x="692" y="1716"/>
                </a:lnTo>
                <a:lnTo>
                  <a:pt x="690" y="1720"/>
                </a:lnTo>
                <a:lnTo>
                  <a:pt x="682" y="1722"/>
                </a:lnTo>
                <a:lnTo>
                  <a:pt x="672" y="1726"/>
                </a:lnTo>
                <a:lnTo>
                  <a:pt x="663" y="1732"/>
                </a:lnTo>
                <a:lnTo>
                  <a:pt x="658" y="1739"/>
                </a:lnTo>
                <a:lnTo>
                  <a:pt x="653" y="1742"/>
                </a:lnTo>
                <a:lnTo>
                  <a:pt x="650" y="1749"/>
                </a:lnTo>
                <a:lnTo>
                  <a:pt x="648" y="1755"/>
                </a:lnTo>
                <a:lnTo>
                  <a:pt x="645" y="1759"/>
                </a:lnTo>
                <a:lnTo>
                  <a:pt x="639" y="1756"/>
                </a:lnTo>
                <a:lnTo>
                  <a:pt x="638" y="1749"/>
                </a:lnTo>
                <a:lnTo>
                  <a:pt x="631" y="1745"/>
                </a:lnTo>
                <a:lnTo>
                  <a:pt x="623" y="1744"/>
                </a:lnTo>
                <a:lnTo>
                  <a:pt x="619" y="1747"/>
                </a:lnTo>
                <a:lnTo>
                  <a:pt x="616" y="1741"/>
                </a:lnTo>
                <a:lnTo>
                  <a:pt x="611" y="1737"/>
                </a:lnTo>
                <a:lnTo>
                  <a:pt x="604" y="1737"/>
                </a:lnTo>
                <a:lnTo>
                  <a:pt x="596" y="1732"/>
                </a:lnTo>
                <a:lnTo>
                  <a:pt x="588" y="1727"/>
                </a:lnTo>
                <a:lnTo>
                  <a:pt x="578" y="1729"/>
                </a:lnTo>
                <a:lnTo>
                  <a:pt x="564" y="1736"/>
                </a:lnTo>
                <a:lnTo>
                  <a:pt x="558" y="1735"/>
                </a:lnTo>
                <a:lnTo>
                  <a:pt x="565" y="1730"/>
                </a:lnTo>
                <a:lnTo>
                  <a:pt x="572" y="1725"/>
                </a:lnTo>
                <a:lnTo>
                  <a:pt x="578" y="1719"/>
                </a:lnTo>
                <a:lnTo>
                  <a:pt x="581" y="1709"/>
                </a:lnTo>
                <a:lnTo>
                  <a:pt x="587" y="1697"/>
                </a:lnTo>
                <a:lnTo>
                  <a:pt x="594" y="1686"/>
                </a:lnTo>
                <a:lnTo>
                  <a:pt x="592" y="1675"/>
                </a:lnTo>
                <a:lnTo>
                  <a:pt x="598" y="1671"/>
                </a:lnTo>
                <a:lnTo>
                  <a:pt x="605" y="1667"/>
                </a:lnTo>
                <a:lnTo>
                  <a:pt x="601" y="1662"/>
                </a:lnTo>
                <a:lnTo>
                  <a:pt x="596" y="1653"/>
                </a:lnTo>
                <a:lnTo>
                  <a:pt x="592" y="1640"/>
                </a:lnTo>
                <a:lnTo>
                  <a:pt x="594" y="1635"/>
                </a:lnTo>
                <a:lnTo>
                  <a:pt x="592" y="1628"/>
                </a:lnTo>
                <a:lnTo>
                  <a:pt x="588" y="1618"/>
                </a:lnTo>
                <a:lnTo>
                  <a:pt x="588" y="1609"/>
                </a:lnTo>
                <a:lnTo>
                  <a:pt x="582" y="1605"/>
                </a:lnTo>
                <a:lnTo>
                  <a:pt x="575" y="1613"/>
                </a:lnTo>
                <a:lnTo>
                  <a:pt x="565" y="1615"/>
                </a:lnTo>
                <a:lnTo>
                  <a:pt x="551" y="1619"/>
                </a:lnTo>
                <a:lnTo>
                  <a:pt x="545" y="1618"/>
                </a:lnTo>
                <a:lnTo>
                  <a:pt x="540" y="1625"/>
                </a:lnTo>
                <a:lnTo>
                  <a:pt x="535" y="1630"/>
                </a:lnTo>
                <a:lnTo>
                  <a:pt x="530" y="1624"/>
                </a:lnTo>
                <a:lnTo>
                  <a:pt x="521" y="1621"/>
                </a:lnTo>
                <a:lnTo>
                  <a:pt x="501" y="1629"/>
                </a:lnTo>
                <a:lnTo>
                  <a:pt x="488" y="1628"/>
                </a:lnTo>
                <a:lnTo>
                  <a:pt x="480" y="1630"/>
                </a:lnTo>
                <a:lnTo>
                  <a:pt x="446" y="1630"/>
                </a:lnTo>
                <a:lnTo>
                  <a:pt x="430" y="1628"/>
                </a:lnTo>
                <a:lnTo>
                  <a:pt x="417" y="1628"/>
                </a:lnTo>
                <a:lnTo>
                  <a:pt x="405" y="1629"/>
                </a:lnTo>
                <a:lnTo>
                  <a:pt x="396" y="1630"/>
                </a:lnTo>
                <a:lnTo>
                  <a:pt x="396" y="1636"/>
                </a:lnTo>
                <a:lnTo>
                  <a:pt x="389" y="1641"/>
                </a:lnTo>
                <a:lnTo>
                  <a:pt x="378" y="1648"/>
                </a:lnTo>
                <a:lnTo>
                  <a:pt x="365" y="1654"/>
                </a:lnTo>
                <a:lnTo>
                  <a:pt x="355" y="1653"/>
                </a:lnTo>
                <a:lnTo>
                  <a:pt x="342" y="1655"/>
                </a:lnTo>
                <a:lnTo>
                  <a:pt x="328" y="1654"/>
                </a:lnTo>
                <a:lnTo>
                  <a:pt x="322" y="1648"/>
                </a:lnTo>
                <a:lnTo>
                  <a:pt x="308" y="1644"/>
                </a:lnTo>
                <a:lnTo>
                  <a:pt x="297" y="1643"/>
                </a:lnTo>
                <a:lnTo>
                  <a:pt x="285" y="1634"/>
                </a:lnTo>
                <a:lnTo>
                  <a:pt x="280" y="1624"/>
                </a:lnTo>
                <a:lnTo>
                  <a:pt x="277" y="1615"/>
                </a:lnTo>
                <a:lnTo>
                  <a:pt x="227" y="1593"/>
                </a:lnTo>
                <a:lnTo>
                  <a:pt x="227" y="1581"/>
                </a:lnTo>
                <a:lnTo>
                  <a:pt x="233" y="1570"/>
                </a:lnTo>
                <a:lnTo>
                  <a:pt x="243" y="1564"/>
                </a:lnTo>
                <a:lnTo>
                  <a:pt x="251" y="1558"/>
                </a:lnTo>
                <a:lnTo>
                  <a:pt x="260" y="1548"/>
                </a:lnTo>
                <a:lnTo>
                  <a:pt x="273" y="1546"/>
                </a:lnTo>
                <a:lnTo>
                  <a:pt x="281" y="1546"/>
                </a:lnTo>
                <a:lnTo>
                  <a:pt x="292" y="1540"/>
                </a:lnTo>
                <a:lnTo>
                  <a:pt x="307" y="1533"/>
                </a:lnTo>
                <a:lnTo>
                  <a:pt x="311" y="1530"/>
                </a:lnTo>
                <a:lnTo>
                  <a:pt x="310" y="1520"/>
                </a:lnTo>
                <a:lnTo>
                  <a:pt x="315" y="1509"/>
                </a:lnTo>
                <a:lnTo>
                  <a:pt x="321" y="1503"/>
                </a:lnTo>
                <a:lnTo>
                  <a:pt x="329" y="1501"/>
                </a:lnTo>
                <a:lnTo>
                  <a:pt x="336" y="1490"/>
                </a:lnTo>
                <a:lnTo>
                  <a:pt x="338" y="1479"/>
                </a:lnTo>
                <a:lnTo>
                  <a:pt x="346" y="1471"/>
                </a:lnTo>
                <a:lnTo>
                  <a:pt x="359" y="1468"/>
                </a:lnTo>
                <a:lnTo>
                  <a:pt x="361" y="1458"/>
                </a:lnTo>
                <a:lnTo>
                  <a:pt x="362" y="1448"/>
                </a:lnTo>
                <a:lnTo>
                  <a:pt x="356" y="1440"/>
                </a:lnTo>
                <a:lnTo>
                  <a:pt x="346" y="1433"/>
                </a:lnTo>
                <a:lnTo>
                  <a:pt x="336" y="1431"/>
                </a:lnTo>
                <a:lnTo>
                  <a:pt x="331" y="1435"/>
                </a:lnTo>
                <a:lnTo>
                  <a:pt x="325" y="1433"/>
                </a:lnTo>
                <a:lnTo>
                  <a:pt x="314" y="1435"/>
                </a:lnTo>
                <a:lnTo>
                  <a:pt x="300" y="1429"/>
                </a:lnTo>
                <a:lnTo>
                  <a:pt x="290" y="1423"/>
                </a:lnTo>
                <a:lnTo>
                  <a:pt x="287" y="1434"/>
                </a:lnTo>
                <a:lnTo>
                  <a:pt x="280" y="1435"/>
                </a:lnTo>
                <a:lnTo>
                  <a:pt x="274" y="1423"/>
                </a:lnTo>
                <a:lnTo>
                  <a:pt x="268" y="1406"/>
                </a:lnTo>
                <a:lnTo>
                  <a:pt x="265" y="1399"/>
                </a:lnTo>
                <a:lnTo>
                  <a:pt x="253" y="1394"/>
                </a:lnTo>
                <a:lnTo>
                  <a:pt x="247" y="1390"/>
                </a:lnTo>
                <a:lnTo>
                  <a:pt x="237" y="1378"/>
                </a:lnTo>
                <a:lnTo>
                  <a:pt x="240" y="1374"/>
                </a:lnTo>
                <a:lnTo>
                  <a:pt x="244" y="1369"/>
                </a:lnTo>
                <a:lnTo>
                  <a:pt x="244" y="1364"/>
                </a:lnTo>
                <a:lnTo>
                  <a:pt x="246" y="1355"/>
                </a:lnTo>
                <a:lnTo>
                  <a:pt x="246" y="1344"/>
                </a:lnTo>
                <a:lnTo>
                  <a:pt x="250" y="1330"/>
                </a:lnTo>
                <a:lnTo>
                  <a:pt x="253" y="1324"/>
                </a:lnTo>
                <a:lnTo>
                  <a:pt x="248" y="1319"/>
                </a:lnTo>
                <a:lnTo>
                  <a:pt x="241" y="1313"/>
                </a:lnTo>
                <a:lnTo>
                  <a:pt x="240" y="1308"/>
                </a:lnTo>
                <a:lnTo>
                  <a:pt x="229" y="1313"/>
                </a:lnTo>
                <a:lnTo>
                  <a:pt x="220" y="1317"/>
                </a:lnTo>
                <a:lnTo>
                  <a:pt x="213" y="1309"/>
                </a:lnTo>
                <a:lnTo>
                  <a:pt x="217" y="1300"/>
                </a:lnTo>
                <a:lnTo>
                  <a:pt x="216" y="1289"/>
                </a:lnTo>
                <a:lnTo>
                  <a:pt x="216" y="1283"/>
                </a:lnTo>
                <a:lnTo>
                  <a:pt x="223" y="1277"/>
                </a:lnTo>
                <a:lnTo>
                  <a:pt x="229" y="1268"/>
                </a:lnTo>
                <a:lnTo>
                  <a:pt x="231" y="1252"/>
                </a:lnTo>
                <a:lnTo>
                  <a:pt x="231" y="1243"/>
                </a:lnTo>
                <a:lnTo>
                  <a:pt x="229" y="1234"/>
                </a:lnTo>
                <a:lnTo>
                  <a:pt x="226" y="1228"/>
                </a:lnTo>
                <a:lnTo>
                  <a:pt x="216" y="1228"/>
                </a:lnTo>
                <a:lnTo>
                  <a:pt x="210" y="1233"/>
                </a:lnTo>
                <a:lnTo>
                  <a:pt x="203" y="1233"/>
                </a:lnTo>
                <a:lnTo>
                  <a:pt x="203" y="1250"/>
                </a:lnTo>
                <a:lnTo>
                  <a:pt x="196" y="1253"/>
                </a:lnTo>
                <a:lnTo>
                  <a:pt x="186" y="1249"/>
                </a:lnTo>
                <a:lnTo>
                  <a:pt x="173" y="1248"/>
                </a:lnTo>
                <a:lnTo>
                  <a:pt x="159" y="1243"/>
                </a:lnTo>
                <a:lnTo>
                  <a:pt x="146" y="1239"/>
                </a:lnTo>
                <a:lnTo>
                  <a:pt x="138" y="1234"/>
                </a:lnTo>
                <a:lnTo>
                  <a:pt x="135" y="1225"/>
                </a:lnTo>
                <a:lnTo>
                  <a:pt x="133" y="1217"/>
                </a:lnTo>
                <a:lnTo>
                  <a:pt x="132" y="1207"/>
                </a:lnTo>
                <a:lnTo>
                  <a:pt x="129" y="1195"/>
                </a:lnTo>
                <a:lnTo>
                  <a:pt x="126" y="1183"/>
                </a:lnTo>
                <a:lnTo>
                  <a:pt x="119" y="1174"/>
                </a:lnTo>
                <a:lnTo>
                  <a:pt x="108" y="1169"/>
                </a:lnTo>
                <a:lnTo>
                  <a:pt x="92" y="1163"/>
                </a:lnTo>
                <a:lnTo>
                  <a:pt x="84" y="1159"/>
                </a:lnTo>
                <a:lnTo>
                  <a:pt x="77" y="1153"/>
                </a:lnTo>
                <a:lnTo>
                  <a:pt x="69" y="1143"/>
                </a:lnTo>
                <a:lnTo>
                  <a:pt x="61" y="1132"/>
                </a:lnTo>
                <a:lnTo>
                  <a:pt x="55" y="1123"/>
                </a:lnTo>
                <a:lnTo>
                  <a:pt x="58" y="1113"/>
                </a:lnTo>
                <a:lnTo>
                  <a:pt x="55" y="1111"/>
                </a:lnTo>
                <a:lnTo>
                  <a:pt x="47" y="1106"/>
                </a:lnTo>
                <a:lnTo>
                  <a:pt x="30" y="1104"/>
                </a:lnTo>
                <a:lnTo>
                  <a:pt x="24" y="1092"/>
                </a:lnTo>
                <a:lnTo>
                  <a:pt x="10" y="1088"/>
                </a:lnTo>
                <a:lnTo>
                  <a:pt x="10" y="1082"/>
                </a:lnTo>
                <a:lnTo>
                  <a:pt x="11" y="1077"/>
                </a:lnTo>
                <a:lnTo>
                  <a:pt x="17" y="1068"/>
                </a:lnTo>
                <a:lnTo>
                  <a:pt x="20" y="1062"/>
                </a:lnTo>
                <a:lnTo>
                  <a:pt x="23" y="1049"/>
                </a:lnTo>
                <a:lnTo>
                  <a:pt x="27" y="1039"/>
                </a:lnTo>
                <a:lnTo>
                  <a:pt x="25" y="1029"/>
                </a:lnTo>
                <a:lnTo>
                  <a:pt x="31" y="1021"/>
                </a:lnTo>
                <a:lnTo>
                  <a:pt x="38" y="1016"/>
                </a:lnTo>
                <a:lnTo>
                  <a:pt x="37" y="1008"/>
                </a:lnTo>
                <a:lnTo>
                  <a:pt x="31" y="1001"/>
                </a:lnTo>
                <a:lnTo>
                  <a:pt x="25" y="992"/>
                </a:lnTo>
                <a:lnTo>
                  <a:pt x="23" y="986"/>
                </a:lnTo>
                <a:lnTo>
                  <a:pt x="21" y="977"/>
                </a:lnTo>
                <a:lnTo>
                  <a:pt x="21" y="967"/>
                </a:lnTo>
                <a:lnTo>
                  <a:pt x="27" y="958"/>
                </a:lnTo>
                <a:lnTo>
                  <a:pt x="37" y="959"/>
                </a:lnTo>
                <a:lnTo>
                  <a:pt x="48" y="956"/>
                </a:lnTo>
                <a:lnTo>
                  <a:pt x="58" y="954"/>
                </a:lnTo>
                <a:lnTo>
                  <a:pt x="61" y="951"/>
                </a:lnTo>
                <a:lnTo>
                  <a:pt x="65" y="946"/>
                </a:lnTo>
                <a:lnTo>
                  <a:pt x="72" y="941"/>
                </a:lnTo>
                <a:lnTo>
                  <a:pt x="69" y="934"/>
                </a:lnTo>
                <a:lnTo>
                  <a:pt x="75" y="928"/>
                </a:lnTo>
                <a:lnTo>
                  <a:pt x="71" y="923"/>
                </a:lnTo>
                <a:lnTo>
                  <a:pt x="65" y="919"/>
                </a:lnTo>
                <a:lnTo>
                  <a:pt x="58" y="913"/>
                </a:lnTo>
                <a:lnTo>
                  <a:pt x="64" y="908"/>
                </a:lnTo>
                <a:lnTo>
                  <a:pt x="65" y="904"/>
                </a:lnTo>
                <a:lnTo>
                  <a:pt x="57" y="902"/>
                </a:lnTo>
                <a:lnTo>
                  <a:pt x="55" y="897"/>
                </a:lnTo>
                <a:lnTo>
                  <a:pt x="54" y="888"/>
                </a:lnTo>
                <a:lnTo>
                  <a:pt x="47" y="886"/>
                </a:lnTo>
                <a:lnTo>
                  <a:pt x="40" y="883"/>
                </a:lnTo>
                <a:lnTo>
                  <a:pt x="31" y="882"/>
                </a:lnTo>
                <a:lnTo>
                  <a:pt x="27" y="873"/>
                </a:lnTo>
                <a:lnTo>
                  <a:pt x="25" y="866"/>
                </a:lnTo>
                <a:lnTo>
                  <a:pt x="23" y="856"/>
                </a:lnTo>
                <a:lnTo>
                  <a:pt x="15" y="849"/>
                </a:lnTo>
                <a:lnTo>
                  <a:pt x="15" y="831"/>
                </a:lnTo>
                <a:lnTo>
                  <a:pt x="13" y="825"/>
                </a:lnTo>
                <a:lnTo>
                  <a:pt x="10" y="816"/>
                </a:lnTo>
                <a:lnTo>
                  <a:pt x="10" y="807"/>
                </a:lnTo>
                <a:lnTo>
                  <a:pt x="7" y="800"/>
                </a:lnTo>
                <a:lnTo>
                  <a:pt x="0" y="796"/>
                </a:lnTo>
                <a:lnTo>
                  <a:pt x="1" y="790"/>
                </a:lnTo>
                <a:lnTo>
                  <a:pt x="6" y="781"/>
                </a:lnTo>
                <a:lnTo>
                  <a:pt x="10" y="770"/>
                </a:lnTo>
                <a:lnTo>
                  <a:pt x="15" y="761"/>
                </a:lnTo>
                <a:lnTo>
                  <a:pt x="13" y="752"/>
                </a:lnTo>
                <a:lnTo>
                  <a:pt x="13" y="743"/>
                </a:lnTo>
                <a:lnTo>
                  <a:pt x="18" y="740"/>
                </a:lnTo>
                <a:lnTo>
                  <a:pt x="21" y="732"/>
                </a:lnTo>
                <a:lnTo>
                  <a:pt x="27" y="730"/>
                </a:lnTo>
                <a:lnTo>
                  <a:pt x="30" y="723"/>
                </a:lnTo>
                <a:lnTo>
                  <a:pt x="33" y="718"/>
                </a:lnTo>
                <a:lnTo>
                  <a:pt x="35" y="717"/>
                </a:lnTo>
                <a:lnTo>
                  <a:pt x="42" y="716"/>
                </a:lnTo>
                <a:lnTo>
                  <a:pt x="50" y="717"/>
                </a:lnTo>
                <a:lnTo>
                  <a:pt x="52" y="713"/>
                </a:lnTo>
                <a:lnTo>
                  <a:pt x="59" y="711"/>
                </a:lnTo>
                <a:lnTo>
                  <a:pt x="67" y="708"/>
                </a:lnTo>
                <a:lnTo>
                  <a:pt x="75" y="703"/>
                </a:lnTo>
                <a:lnTo>
                  <a:pt x="85" y="700"/>
                </a:lnTo>
                <a:lnTo>
                  <a:pt x="94" y="698"/>
                </a:lnTo>
                <a:lnTo>
                  <a:pt x="104" y="696"/>
                </a:lnTo>
                <a:lnTo>
                  <a:pt x="111" y="691"/>
                </a:lnTo>
                <a:lnTo>
                  <a:pt x="118" y="686"/>
                </a:lnTo>
                <a:lnTo>
                  <a:pt x="125" y="682"/>
                </a:lnTo>
                <a:lnTo>
                  <a:pt x="129" y="677"/>
                </a:lnTo>
                <a:lnTo>
                  <a:pt x="136" y="676"/>
                </a:lnTo>
                <a:lnTo>
                  <a:pt x="149" y="676"/>
                </a:lnTo>
                <a:lnTo>
                  <a:pt x="153" y="681"/>
                </a:lnTo>
                <a:lnTo>
                  <a:pt x="149" y="676"/>
                </a:lnTo>
                <a:lnTo>
                  <a:pt x="156" y="673"/>
                </a:lnTo>
                <a:lnTo>
                  <a:pt x="162" y="668"/>
                </a:lnTo>
                <a:lnTo>
                  <a:pt x="170" y="667"/>
                </a:lnTo>
                <a:lnTo>
                  <a:pt x="172" y="662"/>
                </a:lnTo>
                <a:lnTo>
                  <a:pt x="166" y="658"/>
                </a:lnTo>
                <a:lnTo>
                  <a:pt x="173" y="655"/>
                </a:lnTo>
                <a:lnTo>
                  <a:pt x="182" y="650"/>
                </a:lnTo>
                <a:lnTo>
                  <a:pt x="186" y="642"/>
                </a:lnTo>
                <a:lnTo>
                  <a:pt x="194" y="635"/>
                </a:lnTo>
                <a:lnTo>
                  <a:pt x="206" y="627"/>
                </a:lnTo>
                <a:lnTo>
                  <a:pt x="217" y="621"/>
                </a:lnTo>
                <a:lnTo>
                  <a:pt x="230" y="612"/>
                </a:lnTo>
                <a:lnTo>
                  <a:pt x="243" y="606"/>
                </a:lnTo>
                <a:lnTo>
                  <a:pt x="253" y="602"/>
                </a:lnTo>
                <a:lnTo>
                  <a:pt x="257" y="596"/>
                </a:lnTo>
                <a:lnTo>
                  <a:pt x="258" y="586"/>
                </a:lnTo>
                <a:lnTo>
                  <a:pt x="261" y="581"/>
                </a:lnTo>
                <a:lnTo>
                  <a:pt x="270" y="576"/>
                </a:lnTo>
                <a:lnTo>
                  <a:pt x="281" y="578"/>
                </a:lnTo>
                <a:lnTo>
                  <a:pt x="291" y="577"/>
                </a:lnTo>
                <a:lnTo>
                  <a:pt x="294" y="582"/>
                </a:lnTo>
                <a:lnTo>
                  <a:pt x="294" y="587"/>
                </a:lnTo>
                <a:lnTo>
                  <a:pt x="298" y="592"/>
                </a:lnTo>
                <a:lnTo>
                  <a:pt x="310" y="595"/>
                </a:lnTo>
                <a:lnTo>
                  <a:pt x="318" y="596"/>
                </a:lnTo>
                <a:lnTo>
                  <a:pt x="325" y="593"/>
                </a:lnTo>
                <a:lnTo>
                  <a:pt x="332" y="593"/>
                </a:lnTo>
                <a:lnTo>
                  <a:pt x="334" y="590"/>
                </a:lnTo>
                <a:lnTo>
                  <a:pt x="335" y="581"/>
                </a:lnTo>
                <a:lnTo>
                  <a:pt x="338" y="573"/>
                </a:lnTo>
                <a:lnTo>
                  <a:pt x="348" y="571"/>
                </a:lnTo>
                <a:lnTo>
                  <a:pt x="358" y="575"/>
                </a:lnTo>
                <a:lnTo>
                  <a:pt x="362" y="585"/>
                </a:lnTo>
                <a:lnTo>
                  <a:pt x="373" y="585"/>
                </a:lnTo>
                <a:lnTo>
                  <a:pt x="381" y="588"/>
                </a:lnTo>
                <a:lnTo>
                  <a:pt x="389" y="591"/>
                </a:lnTo>
                <a:lnTo>
                  <a:pt x="400" y="588"/>
                </a:lnTo>
                <a:lnTo>
                  <a:pt x="400" y="583"/>
                </a:lnTo>
                <a:lnTo>
                  <a:pt x="406" y="582"/>
                </a:lnTo>
                <a:lnTo>
                  <a:pt x="416" y="578"/>
                </a:lnTo>
                <a:lnTo>
                  <a:pt x="425" y="578"/>
                </a:lnTo>
                <a:lnTo>
                  <a:pt x="435" y="580"/>
                </a:lnTo>
                <a:lnTo>
                  <a:pt x="427" y="569"/>
                </a:lnTo>
                <a:lnTo>
                  <a:pt x="430" y="565"/>
                </a:lnTo>
                <a:lnTo>
                  <a:pt x="426" y="559"/>
                </a:lnTo>
                <a:lnTo>
                  <a:pt x="420" y="552"/>
                </a:lnTo>
                <a:lnTo>
                  <a:pt x="413" y="547"/>
                </a:lnTo>
                <a:lnTo>
                  <a:pt x="406" y="542"/>
                </a:lnTo>
                <a:lnTo>
                  <a:pt x="403" y="535"/>
                </a:lnTo>
                <a:lnTo>
                  <a:pt x="398" y="532"/>
                </a:lnTo>
                <a:lnTo>
                  <a:pt x="393" y="532"/>
                </a:lnTo>
                <a:lnTo>
                  <a:pt x="383" y="531"/>
                </a:lnTo>
                <a:lnTo>
                  <a:pt x="375" y="527"/>
                </a:lnTo>
                <a:lnTo>
                  <a:pt x="368" y="524"/>
                </a:lnTo>
                <a:lnTo>
                  <a:pt x="363" y="519"/>
                </a:lnTo>
                <a:lnTo>
                  <a:pt x="358" y="512"/>
                </a:lnTo>
                <a:lnTo>
                  <a:pt x="348" y="507"/>
                </a:lnTo>
                <a:lnTo>
                  <a:pt x="338" y="506"/>
                </a:lnTo>
                <a:lnTo>
                  <a:pt x="322" y="502"/>
                </a:lnTo>
                <a:lnTo>
                  <a:pt x="312" y="499"/>
                </a:lnTo>
                <a:lnTo>
                  <a:pt x="305" y="495"/>
                </a:lnTo>
                <a:lnTo>
                  <a:pt x="297" y="492"/>
                </a:lnTo>
                <a:lnTo>
                  <a:pt x="288" y="487"/>
                </a:lnTo>
                <a:lnTo>
                  <a:pt x="284" y="481"/>
                </a:lnTo>
                <a:lnTo>
                  <a:pt x="281" y="476"/>
                </a:lnTo>
                <a:lnTo>
                  <a:pt x="277" y="471"/>
                </a:lnTo>
                <a:lnTo>
                  <a:pt x="273" y="466"/>
                </a:lnTo>
                <a:lnTo>
                  <a:pt x="267" y="461"/>
                </a:lnTo>
                <a:lnTo>
                  <a:pt x="261" y="457"/>
                </a:lnTo>
                <a:lnTo>
                  <a:pt x="253" y="454"/>
                </a:lnTo>
                <a:lnTo>
                  <a:pt x="253" y="450"/>
                </a:lnTo>
                <a:lnTo>
                  <a:pt x="251" y="445"/>
                </a:lnTo>
                <a:lnTo>
                  <a:pt x="248" y="439"/>
                </a:lnTo>
                <a:lnTo>
                  <a:pt x="243" y="434"/>
                </a:lnTo>
                <a:lnTo>
                  <a:pt x="241" y="427"/>
                </a:lnTo>
                <a:lnTo>
                  <a:pt x="243" y="424"/>
                </a:lnTo>
                <a:lnTo>
                  <a:pt x="244" y="419"/>
                </a:lnTo>
                <a:lnTo>
                  <a:pt x="241" y="412"/>
                </a:lnTo>
                <a:lnTo>
                  <a:pt x="243" y="409"/>
                </a:lnTo>
                <a:lnTo>
                  <a:pt x="251" y="410"/>
                </a:lnTo>
                <a:lnTo>
                  <a:pt x="261" y="412"/>
                </a:lnTo>
                <a:lnTo>
                  <a:pt x="268" y="412"/>
                </a:lnTo>
                <a:lnTo>
                  <a:pt x="275" y="409"/>
                </a:lnTo>
                <a:lnTo>
                  <a:pt x="283" y="404"/>
                </a:lnTo>
                <a:lnTo>
                  <a:pt x="287" y="401"/>
                </a:lnTo>
                <a:lnTo>
                  <a:pt x="294" y="406"/>
                </a:lnTo>
                <a:lnTo>
                  <a:pt x="297" y="404"/>
                </a:lnTo>
                <a:lnTo>
                  <a:pt x="297" y="387"/>
                </a:lnTo>
                <a:lnTo>
                  <a:pt x="294" y="379"/>
                </a:lnTo>
                <a:lnTo>
                  <a:pt x="297" y="372"/>
                </a:lnTo>
                <a:lnTo>
                  <a:pt x="298" y="367"/>
                </a:lnTo>
                <a:lnTo>
                  <a:pt x="290" y="366"/>
                </a:lnTo>
                <a:lnTo>
                  <a:pt x="278" y="362"/>
                </a:lnTo>
                <a:lnTo>
                  <a:pt x="264" y="361"/>
                </a:lnTo>
                <a:lnTo>
                  <a:pt x="254" y="355"/>
                </a:lnTo>
                <a:lnTo>
                  <a:pt x="247" y="350"/>
                </a:lnTo>
                <a:lnTo>
                  <a:pt x="248" y="347"/>
                </a:lnTo>
                <a:lnTo>
                  <a:pt x="246" y="342"/>
                </a:lnTo>
                <a:lnTo>
                  <a:pt x="238" y="345"/>
                </a:lnTo>
                <a:lnTo>
                  <a:pt x="231" y="342"/>
                </a:lnTo>
                <a:lnTo>
                  <a:pt x="221" y="341"/>
                </a:lnTo>
                <a:lnTo>
                  <a:pt x="210" y="339"/>
                </a:lnTo>
                <a:lnTo>
                  <a:pt x="210" y="332"/>
                </a:lnTo>
                <a:lnTo>
                  <a:pt x="209" y="324"/>
                </a:lnTo>
                <a:lnTo>
                  <a:pt x="211" y="316"/>
                </a:lnTo>
                <a:lnTo>
                  <a:pt x="220" y="315"/>
                </a:lnTo>
                <a:lnTo>
                  <a:pt x="226" y="320"/>
                </a:lnTo>
                <a:lnTo>
                  <a:pt x="227" y="314"/>
                </a:lnTo>
                <a:lnTo>
                  <a:pt x="234" y="312"/>
                </a:lnTo>
                <a:lnTo>
                  <a:pt x="238" y="317"/>
                </a:lnTo>
                <a:lnTo>
                  <a:pt x="243" y="316"/>
                </a:lnTo>
                <a:lnTo>
                  <a:pt x="251" y="316"/>
                </a:lnTo>
                <a:lnTo>
                  <a:pt x="258" y="314"/>
                </a:lnTo>
                <a:lnTo>
                  <a:pt x="260" y="305"/>
                </a:lnTo>
                <a:lnTo>
                  <a:pt x="264" y="297"/>
                </a:lnTo>
                <a:lnTo>
                  <a:pt x="265" y="291"/>
                </a:lnTo>
                <a:lnTo>
                  <a:pt x="267" y="285"/>
                </a:lnTo>
                <a:lnTo>
                  <a:pt x="278" y="286"/>
                </a:lnTo>
                <a:lnTo>
                  <a:pt x="287" y="285"/>
                </a:lnTo>
                <a:lnTo>
                  <a:pt x="292" y="288"/>
                </a:lnTo>
                <a:lnTo>
                  <a:pt x="304" y="293"/>
                </a:lnTo>
                <a:lnTo>
                  <a:pt x="315" y="291"/>
                </a:lnTo>
                <a:lnTo>
                  <a:pt x="324" y="293"/>
                </a:lnTo>
                <a:lnTo>
                  <a:pt x="332" y="290"/>
                </a:lnTo>
                <a:lnTo>
                  <a:pt x="338" y="289"/>
                </a:lnTo>
                <a:lnTo>
                  <a:pt x="348" y="288"/>
                </a:lnTo>
                <a:lnTo>
                  <a:pt x="365" y="288"/>
                </a:lnTo>
                <a:lnTo>
                  <a:pt x="373" y="286"/>
                </a:lnTo>
                <a:lnTo>
                  <a:pt x="372" y="280"/>
                </a:lnTo>
                <a:lnTo>
                  <a:pt x="369" y="273"/>
                </a:lnTo>
                <a:lnTo>
                  <a:pt x="363" y="269"/>
                </a:lnTo>
                <a:lnTo>
                  <a:pt x="356" y="268"/>
                </a:lnTo>
                <a:lnTo>
                  <a:pt x="349" y="264"/>
                </a:lnTo>
                <a:lnTo>
                  <a:pt x="346" y="259"/>
                </a:lnTo>
                <a:lnTo>
                  <a:pt x="342" y="251"/>
                </a:lnTo>
                <a:lnTo>
                  <a:pt x="334" y="248"/>
                </a:lnTo>
                <a:lnTo>
                  <a:pt x="321" y="249"/>
                </a:lnTo>
                <a:lnTo>
                  <a:pt x="319" y="245"/>
                </a:lnTo>
                <a:lnTo>
                  <a:pt x="322" y="238"/>
                </a:lnTo>
                <a:lnTo>
                  <a:pt x="324" y="230"/>
                </a:lnTo>
                <a:lnTo>
                  <a:pt x="324" y="221"/>
                </a:lnTo>
                <a:lnTo>
                  <a:pt x="322" y="213"/>
                </a:lnTo>
                <a:lnTo>
                  <a:pt x="318" y="208"/>
                </a:lnTo>
                <a:lnTo>
                  <a:pt x="311" y="206"/>
                </a:lnTo>
                <a:lnTo>
                  <a:pt x="304" y="210"/>
                </a:lnTo>
                <a:lnTo>
                  <a:pt x="292" y="218"/>
                </a:lnTo>
                <a:lnTo>
                  <a:pt x="288" y="213"/>
                </a:lnTo>
                <a:lnTo>
                  <a:pt x="287" y="205"/>
                </a:lnTo>
                <a:lnTo>
                  <a:pt x="281" y="201"/>
                </a:lnTo>
                <a:lnTo>
                  <a:pt x="277" y="198"/>
                </a:lnTo>
                <a:lnTo>
                  <a:pt x="270" y="201"/>
                </a:lnTo>
                <a:lnTo>
                  <a:pt x="264" y="198"/>
                </a:lnTo>
                <a:lnTo>
                  <a:pt x="260" y="191"/>
                </a:lnTo>
                <a:lnTo>
                  <a:pt x="257" y="188"/>
                </a:lnTo>
                <a:lnTo>
                  <a:pt x="257" y="180"/>
                </a:lnTo>
                <a:lnTo>
                  <a:pt x="258" y="174"/>
                </a:lnTo>
                <a:lnTo>
                  <a:pt x="258" y="168"/>
                </a:lnTo>
                <a:lnTo>
                  <a:pt x="254" y="160"/>
                </a:lnTo>
                <a:lnTo>
                  <a:pt x="248" y="151"/>
                </a:lnTo>
                <a:lnTo>
                  <a:pt x="244" y="144"/>
                </a:lnTo>
                <a:lnTo>
                  <a:pt x="244" y="140"/>
                </a:lnTo>
                <a:lnTo>
                  <a:pt x="243" y="134"/>
                </a:lnTo>
                <a:lnTo>
                  <a:pt x="233" y="133"/>
                </a:lnTo>
                <a:lnTo>
                  <a:pt x="224" y="133"/>
                </a:lnTo>
                <a:lnTo>
                  <a:pt x="227" y="128"/>
                </a:lnTo>
                <a:lnTo>
                  <a:pt x="229" y="118"/>
                </a:lnTo>
                <a:lnTo>
                  <a:pt x="230" y="106"/>
                </a:lnTo>
                <a:lnTo>
                  <a:pt x="229" y="99"/>
                </a:lnTo>
                <a:lnTo>
                  <a:pt x="226" y="91"/>
                </a:lnTo>
                <a:lnTo>
                  <a:pt x="224" y="84"/>
                </a:lnTo>
                <a:lnTo>
                  <a:pt x="214" y="80"/>
                </a:lnTo>
                <a:lnTo>
                  <a:pt x="209" y="75"/>
                </a:lnTo>
                <a:lnTo>
                  <a:pt x="209" y="73"/>
                </a:lnTo>
                <a:lnTo>
                  <a:pt x="211" y="69"/>
                </a:lnTo>
                <a:lnTo>
                  <a:pt x="211" y="63"/>
                </a:lnTo>
                <a:lnTo>
                  <a:pt x="206" y="61"/>
                </a:lnTo>
                <a:lnTo>
                  <a:pt x="194" y="63"/>
                </a:lnTo>
                <a:lnTo>
                  <a:pt x="189" y="60"/>
                </a:lnTo>
                <a:lnTo>
                  <a:pt x="187" y="56"/>
                </a:lnTo>
                <a:lnTo>
                  <a:pt x="183" y="54"/>
                </a:lnTo>
                <a:lnTo>
                  <a:pt x="187" y="50"/>
                </a:lnTo>
                <a:lnTo>
                  <a:pt x="189" y="46"/>
                </a:lnTo>
                <a:lnTo>
                  <a:pt x="189" y="45"/>
                </a:lnTo>
                <a:lnTo>
                  <a:pt x="183" y="40"/>
                </a:lnTo>
                <a:lnTo>
                  <a:pt x="182" y="35"/>
                </a:lnTo>
                <a:lnTo>
                  <a:pt x="177" y="34"/>
                </a:lnTo>
                <a:lnTo>
                  <a:pt x="173" y="29"/>
                </a:lnTo>
                <a:lnTo>
                  <a:pt x="173" y="29"/>
                </a:lnTo>
                <a:lnTo>
                  <a:pt x="175" y="28"/>
                </a:lnTo>
                <a:lnTo>
                  <a:pt x="179" y="24"/>
                </a:lnTo>
                <a:lnTo>
                  <a:pt x="180" y="24"/>
                </a:lnTo>
                <a:lnTo>
                  <a:pt x="186" y="25"/>
                </a:lnTo>
                <a:lnTo>
                  <a:pt x="190" y="26"/>
                </a:lnTo>
                <a:lnTo>
                  <a:pt x="204" y="23"/>
                </a:lnTo>
                <a:lnTo>
                  <a:pt x="210" y="23"/>
                </a:lnTo>
                <a:lnTo>
                  <a:pt x="213" y="25"/>
                </a:lnTo>
                <a:lnTo>
                  <a:pt x="217" y="24"/>
                </a:lnTo>
                <a:lnTo>
                  <a:pt x="229" y="24"/>
                </a:lnTo>
                <a:lnTo>
                  <a:pt x="236" y="26"/>
                </a:lnTo>
                <a:lnTo>
                  <a:pt x="237" y="28"/>
                </a:lnTo>
                <a:lnTo>
                  <a:pt x="243" y="25"/>
                </a:lnTo>
                <a:lnTo>
                  <a:pt x="246" y="25"/>
                </a:lnTo>
                <a:lnTo>
                  <a:pt x="250" y="22"/>
                </a:lnTo>
                <a:lnTo>
                  <a:pt x="253" y="13"/>
                </a:lnTo>
                <a:lnTo>
                  <a:pt x="260" y="10"/>
                </a:lnTo>
                <a:lnTo>
                  <a:pt x="261" y="9"/>
                </a:lnTo>
                <a:lnTo>
                  <a:pt x="263" y="7"/>
                </a:lnTo>
                <a:lnTo>
                  <a:pt x="263" y="0"/>
                </a:lnTo>
                <a:lnTo>
                  <a:pt x="264" y="0"/>
                </a:lnTo>
                <a:lnTo>
                  <a:pt x="267" y="0"/>
                </a:lnTo>
                <a:lnTo>
                  <a:pt x="271" y="3"/>
                </a:lnTo>
                <a:lnTo>
                  <a:pt x="274" y="3"/>
                </a:lnTo>
                <a:lnTo>
                  <a:pt x="278" y="0"/>
                </a:lnTo>
                <a:lnTo>
                  <a:pt x="281" y="0"/>
                </a:lnTo>
                <a:lnTo>
                  <a:pt x="281" y="2"/>
                </a:lnTo>
                <a:lnTo>
                  <a:pt x="278" y="7"/>
                </a:lnTo>
                <a:lnTo>
                  <a:pt x="280" y="9"/>
                </a:lnTo>
                <a:lnTo>
                  <a:pt x="281" y="12"/>
                </a:lnTo>
                <a:lnTo>
                  <a:pt x="285" y="12"/>
                </a:lnTo>
                <a:lnTo>
                  <a:pt x="287" y="14"/>
                </a:lnTo>
                <a:lnTo>
                  <a:pt x="290" y="15"/>
                </a:lnTo>
                <a:lnTo>
                  <a:pt x="291" y="15"/>
                </a:lnTo>
                <a:lnTo>
                  <a:pt x="300" y="18"/>
                </a:lnTo>
                <a:lnTo>
                  <a:pt x="301" y="23"/>
                </a:lnTo>
                <a:lnTo>
                  <a:pt x="300" y="25"/>
                </a:lnTo>
                <a:lnTo>
                  <a:pt x="302" y="26"/>
                </a:lnTo>
                <a:lnTo>
                  <a:pt x="304" y="24"/>
                </a:lnTo>
                <a:lnTo>
                  <a:pt x="308" y="23"/>
                </a:lnTo>
                <a:lnTo>
                  <a:pt x="314" y="23"/>
                </a:lnTo>
                <a:lnTo>
                  <a:pt x="315" y="24"/>
                </a:lnTo>
                <a:lnTo>
                  <a:pt x="318" y="28"/>
                </a:lnTo>
                <a:lnTo>
                  <a:pt x="321" y="29"/>
                </a:lnTo>
                <a:lnTo>
                  <a:pt x="322" y="31"/>
                </a:lnTo>
                <a:lnTo>
                  <a:pt x="322" y="31"/>
                </a:lnTo>
                <a:lnTo>
                  <a:pt x="324" y="40"/>
                </a:lnTo>
                <a:lnTo>
                  <a:pt x="325" y="41"/>
                </a:lnTo>
                <a:lnTo>
                  <a:pt x="329" y="44"/>
                </a:lnTo>
                <a:lnTo>
                  <a:pt x="335" y="44"/>
                </a:lnTo>
                <a:lnTo>
                  <a:pt x="342" y="46"/>
                </a:lnTo>
                <a:lnTo>
                  <a:pt x="359" y="46"/>
                </a:lnTo>
                <a:lnTo>
                  <a:pt x="362" y="48"/>
                </a:lnTo>
                <a:lnTo>
                  <a:pt x="372" y="48"/>
                </a:lnTo>
                <a:lnTo>
                  <a:pt x="379" y="49"/>
                </a:lnTo>
                <a:lnTo>
                  <a:pt x="388" y="53"/>
                </a:lnTo>
                <a:lnTo>
                  <a:pt x="389" y="53"/>
                </a:lnTo>
                <a:lnTo>
                  <a:pt x="392" y="50"/>
                </a:lnTo>
                <a:lnTo>
                  <a:pt x="393" y="51"/>
                </a:lnTo>
                <a:lnTo>
                  <a:pt x="403" y="53"/>
                </a:lnTo>
                <a:lnTo>
                  <a:pt x="403" y="54"/>
                </a:lnTo>
                <a:lnTo>
                  <a:pt x="417" y="55"/>
                </a:lnTo>
                <a:lnTo>
                  <a:pt x="422" y="56"/>
                </a:lnTo>
                <a:lnTo>
                  <a:pt x="433" y="58"/>
                </a:lnTo>
                <a:lnTo>
                  <a:pt x="442" y="61"/>
                </a:lnTo>
                <a:lnTo>
                  <a:pt x="446" y="68"/>
                </a:lnTo>
                <a:lnTo>
                  <a:pt x="446" y="69"/>
                </a:lnTo>
                <a:lnTo>
                  <a:pt x="462" y="94"/>
                </a:lnTo>
                <a:lnTo>
                  <a:pt x="462" y="96"/>
                </a:lnTo>
                <a:lnTo>
                  <a:pt x="463" y="99"/>
                </a:lnTo>
                <a:lnTo>
                  <a:pt x="460" y="103"/>
                </a:lnTo>
                <a:lnTo>
                  <a:pt x="460" y="108"/>
                </a:lnTo>
                <a:lnTo>
                  <a:pt x="462" y="109"/>
                </a:lnTo>
                <a:lnTo>
                  <a:pt x="459" y="111"/>
                </a:lnTo>
                <a:lnTo>
                  <a:pt x="460" y="115"/>
                </a:lnTo>
                <a:lnTo>
                  <a:pt x="462" y="116"/>
                </a:lnTo>
                <a:lnTo>
                  <a:pt x="462" y="116"/>
                </a:lnTo>
                <a:lnTo>
                  <a:pt x="460" y="118"/>
                </a:lnTo>
                <a:lnTo>
                  <a:pt x="460" y="124"/>
                </a:lnTo>
                <a:lnTo>
                  <a:pt x="459" y="125"/>
                </a:lnTo>
                <a:lnTo>
                  <a:pt x="459" y="130"/>
                </a:lnTo>
                <a:lnTo>
                  <a:pt x="457" y="131"/>
                </a:lnTo>
                <a:lnTo>
                  <a:pt x="456" y="131"/>
                </a:lnTo>
                <a:lnTo>
                  <a:pt x="456" y="133"/>
                </a:lnTo>
                <a:lnTo>
                  <a:pt x="457" y="134"/>
                </a:lnTo>
                <a:lnTo>
                  <a:pt x="457" y="135"/>
                </a:lnTo>
                <a:lnTo>
                  <a:pt x="456" y="135"/>
                </a:lnTo>
                <a:lnTo>
                  <a:pt x="454" y="139"/>
                </a:lnTo>
                <a:lnTo>
                  <a:pt x="453" y="140"/>
                </a:lnTo>
                <a:lnTo>
                  <a:pt x="452" y="141"/>
                </a:lnTo>
                <a:lnTo>
                  <a:pt x="449" y="143"/>
                </a:lnTo>
                <a:lnTo>
                  <a:pt x="449" y="148"/>
                </a:lnTo>
                <a:lnTo>
                  <a:pt x="447" y="150"/>
                </a:lnTo>
                <a:lnTo>
                  <a:pt x="446" y="151"/>
                </a:lnTo>
                <a:lnTo>
                  <a:pt x="452" y="153"/>
                </a:lnTo>
                <a:lnTo>
                  <a:pt x="454" y="153"/>
                </a:lnTo>
                <a:lnTo>
                  <a:pt x="471" y="159"/>
                </a:lnTo>
                <a:lnTo>
                  <a:pt x="481" y="164"/>
                </a:lnTo>
                <a:lnTo>
                  <a:pt x="484" y="163"/>
                </a:lnTo>
                <a:lnTo>
                  <a:pt x="488" y="161"/>
                </a:lnTo>
                <a:lnTo>
                  <a:pt x="490" y="160"/>
                </a:lnTo>
                <a:lnTo>
                  <a:pt x="493" y="161"/>
                </a:lnTo>
                <a:lnTo>
                  <a:pt x="494" y="165"/>
                </a:lnTo>
                <a:lnTo>
                  <a:pt x="496" y="166"/>
                </a:lnTo>
                <a:lnTo>
                  <a:pt x="498" y="166"/>
                </a:lnTo>
                <a:lnTo>
                  <a:pt x="501" y="163"/>
                </a:lnTo>
                <a:lnTo>
                  <a:pt x="504" y="160"/>
                </a:lnTo>
                <a:lnTo>
                  <a:pt x="507" y="159"/>
                </a:lnTo>
                <a:lnTo>
                  <a:pt x="508" y="160"/>
                </a:lnTo>
                <a:lnTo>
                  <a:pt x="510" y="160"/>
                </a:lnTo>
                <a:lnTo>
                  <a:pt x="513" y="163"/>
                </a:lnTo>
                <a:lnTo>
                  <a:pt x="521" y="171"/>
                </a:lnTo>
                <a:lnTo>
                  <a:pt x="535" y="176"/>
                </a:lnTo>
                <a:lnTo>
                  <a:pt x="540" y="175"/>
                </a:lnTo>
                <a:lnTo>
                  <a:pt x="542" y="176"/>
                </a:lnTo>
                <a:lnTo>
                  <a:pt x="548" y="178"/>
                </a:lnTo>
                <a:lnTo>
                  <a:pt x="550" y="178"/>
                </a:lnTo>
                <a:lnTo>
                  <a:pt x="554" y="179"/>
                </a:lnTo>
                <a:lnTo>
                  <a:pt x="558" y="183"/>
                </a:lnTo>
                <a:lnTo>
                  <a:pt x="558" y="185"/>
                </a:lnTo>
                <a:lnTo>
                  <a:pt x="557" y="189"/>
                </a:lnTo>
                <a:lnTo>
                  <a:pt x="555" y="193"/>
                </a:lnTo>
                <a:lnTo>
                  <a:pt x="567" y="194"/>
                </a:lnTo>
                <a:lnTo>
                  <a:pt x="565" y="196"/>
                </a:lnTo>
                <a:lnTo>
                  <a:pt x="567" y="198"/>
                </a:lnTo>
                <a:lnTo>
                  <a:pt x="571" y="199"/>
                </a:lnTo>
                <a:lnTo>
                  <a:pt x="574" y="200"/>
                </a:lnTo>
                <a:lnTo>
                  <a:pt x="584" y="200"/>
                </a:lnTo>
                <a:lnTo>
                  <a:pt x="585" y="201"/>
                </a:lnTo>
                <a:lnTo>
                  <a:pt x="584" y="204"/>
                </a:lnTo>
                <a:lnTo>
                  <a:pt x="578" y="205"/>
                </a:lnTo>
                <a:lnTo>
                  <a:pt x="575" y="208"/>
                </a:lnTo>
                <a:lnTo>
                  <a:pt x="577" y="213"/>
                </a:lnTo>
                <a:lnTo>
                  <a:pt x="585" y="214"/>
                </a:lnTo>
                <a:lnTo>
                  <a:pt x="587" y="213"/>
                </a:lnTo>
                <a:lnTo>
                  <a:pt x="588" y="213"/>
                </a:lnTo>
                <a:lnTo>
                  <a:pt x="589" y="214"/>
                </a:lnTo>
                <a:lnTo>
                  <a:pt x="591" y="211"/>
                </a:lnTo>
                <a:lnTo>
                  <a:pt x="595" y="211"/>
                </a:lnTo>
                <a:lnTo>
                  <a:pt x="595" y="208"/>
                </a:lnTo>
                <a:lnTo>
                  <a:pt x="598" y="208"/>
                </a:lnTo>
                <a:lnTo>
                  <a:pt x="601" y="206"/>
                </a:lnTo>
                <a:lnTo>
                  <a:pt x="631" y="206"/>
                </a:lnTo>
                <a:lnTo>
                  <a:pt x="631" y="208"/>
                </a:lnTo>
                <a:lnTo>
                  <a:pt x="631" y="221"/>
                </a:lnTo>
                <a:lnTo>
                  <a:pt x="628" y="226"/>
                </a:lnTo>
                <a:lnTo>
                  <a:pt x="628" y="229"/>
                </a:lnTo>
                <a:lnTo>
                  <a:pt x="636" y="241"/>
                </a:lnTo>
                <a:lnTo>
                  <a:pt x="640" y="241"/>
                </a:lnTo>
                <a:lnTo>
                  <a:pt x="643" y="240"/>
                </a:lnTo>
                <a:lnTo>
                  <a:pt x="646" y="240"/>
                </a:lnTo>
                <a:lnTo>
                  <a:pt x="656" y="243"/>
                </a:lnTo>
                <a:lnTo>
                  <a:pt x="666" y="244"/>
                </a:lnTo>
                <a:lnTo>
                  <a:pt x="673" y="245"/>
                </a:lnTo>
                <a:lnTo>
                  <a:pt x="676" y="248"/>
                </a:lnTo>
                <a:lnTo>
                  <a:pt x="679" y="248"/>
                </a:lnTo>
                <a:lnTo>
                  <a:pt x="687" y="241"/>
                </a:lnTo>
                <a:lnTo>
                  <a:pt x="690" y="241"/>
                </a:lnTo>
                <a:lnTo>
                  <a:pt x="694" y="238"/>
                </a:lnTo>
                <a:lnTo>
                  <a:pt x="699" y="236"/>
                </a:lnTo>
                <a:lnTo>
                  <a:pt x="703" y="233"/>
                </a:lnTo>
                <a:lnTo>
                  <a:pt x="713" y="233"/>
                </a:lnTo>
                <a:lnTo>
                  <a:pt x="719" y="234"/>
                </a:lnTo>
                <a:lnTo>
                  <a:pt x="721" y="234"/>
                </a:lnTo>
                <a:lnTo>
                  <a:pt x="726" y="231"/>
                </a:lnTo>
                <a:lnTo>
                  <a:pt x="727" y="229"/>
                </a:lnTo>
                <a:lnTo>
                  <a:pt x="727" y="228"/>
                </a:lnTo>
                <a:lnTo>
                  <a:pt x="730" y="228"/>
                </a:lnTo>
                <a:lnTo>
                  <a:pt x="733" y="226"/>
                </a:lnTo>
                <a:lnTo>
                  <a:pt x="736" y="224"/>
                </a:lnTo>
                <a:lnTo>
                  <a:pt x="740" y="225"/>
                </a:lnTo>
                <a:lnTo>
                  <a:pt x="741" y="224"/>
                </a:lnTo>
                <a:lnTo>
                  <a:pt x="748" y="218"/>
                </a:lnTo>
                <a:lnTo>
                  <a:pt x="751" y="216"/>
                </a:lnTo>
                <a:lnTo>
                  <a:pt x="753" y="215"/>
                </a:lnTo>
                <a:lnTo>
                  <a:pt x="756" y="215"/>
                </a:lnTo>
                <a:lnTo>
                  <a:pt x="758" y="210"/>
                </a:lnTo>
                <a:lnTo>
                  <a:pt x="761" y="210"/>
                </a:lnTo>
                <a:lnTo>
                  <a:pt x="763" y="211"/>
                </a:lnTo>
                <a:lnTo>
                  <a:pt x="763" y="211"/>
                </a:lnTo>
                <a:lnTo>
                  <a:pt x="764" y="214"/>
                </a:lnTo>
                <a:lnTo>
                  <a:pt x="767" y="213"/>
                </a:lnTo>
                <a:lnTo>
                  <a:pt x="770" y="211"/>
                </a:lnTo>
                <a:lnTo>
                  <a:pt x="773" y="206"/>
                </a:lnTo>
                <a:lnTo>
                  <a:pt x="775" y="204"/>
                </a:lnTo>
                <a:lnTo>
                  <a:pt x="777" y="205"/>
                </a:lnTo>
                <a:lnTo>
                  <a:pt x="780" y="206"/>
                </a:lnTo>
                <a:lnTo>
                  <a:pt x="783" y="211"/>
                </a:lnTo>
                <a:lnTo>
                  <a:pt x="785" y="213"/>
                </a:lnTo>
                <a:lnTo>
                  <a:pt x="794" y="215"/>
                </a:lnTo>
                <a:lnTo>
                  <a:pt x="798" y="216"/>
                </a:lnTo>
                <a:lnTo>
                  <a:pt x="802" y="219"/>
                </a:lnTo>
                <a:lnTo>
                  <a:pt x="808" y="223"/>
                </a:lnTo>
                <a:lnTo>
                  <a:pt x="810" y="224"/>
                </a:lnTo>
                <a:lnTo>
                  <a:pt x="812" y="229"/>
                </a:lnTo>
                <a:lnTo>
                  <a:pt x="812" y="231"/>
                </a:lnTo>
                <a:lnTo>
                  <a:pt x="814" y="238"/>
                </a:lnTo>
                <a:lnTo>
                  <a:pt x="812" y="244"/>
                </a:lnTo>
                <a:lnTo>
                  <a:pt x="814" y="249"/>
                </a:lnTo>
                <a:lnTo>
                  <a:pt x="812" y="251"/>
                </a:lnTo>
                <a:lnTo>
                  <a:pt x="811" y="254"/>
                </a:lnTo>
                <a:lnTo>
                  <a:pt x="811" y="269"/>
                </a:lnTo>
                <a:lnTo>
                  <a:pt x="812" y="271"/>
                </a:lnTo>
                <a:lnTo>
                  <a:pt x="814" y="273"/>
                </a:lnTo>
                <a:lnTo>
                  <a:pt x="814" y="276"/>
                </a:lnTo>
                <a:lnTo>
                  <a:pt x="817" y="279"/>
                </a:lnTo>
                <a:lnTo>
                  <a:pt x="819" y="280"/>
                </a:lnTo>
                <a:lnTo>
                  <a:pt x="828" y="284"/>
                </a:lnTo>
                <a:lnTo>
                  <a:pt x="828" y="284"/>
                </a:lnTo>
                <a:lnTo>
                  <a:pt x="834" y="285"/>
                </a:lnTo>
                <a:lnTo>
                  <a:pt x="841" y="290"/>
                </a:lnTo>
                <a:lnTo>
                  <a:pt x="846" y="293"/>
                </a:lnTo>
                <a:lnTo>
                  <a:pt x="849" y="290"/>
                </a:lnTo>
                <a:lnTo>
                  <a:pt x="851" y="290"/>
                </a:lnTo>
                <a:lnTo>
                  <a:pt x="854" y="293"/>
                </a:lnTo>
                <a:lnTo>
                  <a:pt x="855" y="294"/>
                </a:lnTo>
                <a:lnTo>
                  <a:pt x="856" y="295"/>
                </a:lnTo>
                <a:lnTo>
                  <a:pt x="855" y="297"/>
                </a:lnTo>
                <a:lnTo>
                  <a:pt x="852" y="302"/>
                </a:lnTo>
                <a:lnTo>
                  <a:pt x="854" y="305"/>
                </a:lnTo>
                <a:lnTo>
                  <a:pt x="856" y="304"/>
                </a:lnTo>
                <a:lnTo>
                  <a:pt x="859" y="304"/>
                </a:lnTo>
                <a:lnTo>
                  <a:pt x="862" y="301"/>
                </a:lnTo>
                <a:lnTo>
                  <a:pt x="865" y="300"/>
                </a:lnTo>
                <a:lnTo>
                  <a:pt x="868" y="300"/>
                </a:lnTo>
                <a:lnTo>
                  <a:pt x="869" y="296"/>
                </a:lnTo>
                <a:lnTo>
                  <a:pt x="872" y="296"/>
                </a:lnTo>
                <a:lnTo>
                  <a:pt x="875" y="294"/>
                </a:lnTo>
                <a:lnTo>
                  <a:pt x="878" y="291"/>
                </a:lnTo>
                <a:lnTo>
                  <a:pt x="879" y="291"/>
                </a:lnTo>
                <a:lnTo>
                  <a:pt x="882" y="290"/>
                </a:lnTo>
                <a:lnTo>
                  <a:pt x="886" y="290"/>
                </a:lnTo>
                <a:lnTo>
                  <a:pt x="888" y="286"/>
                </a:lnTo>
                <a:lnTo>
                  <a:pt x="888" y="285"/>
                </a:lnTo>
                <a:lnTo>
                  <a:pt x="889" y="281"/>
                </a:lnTo>
                <a:lnTo>
                  <a:pt x="893" y="278"/>
                </a:lnTo>
                <a:lnTo>
                  <a:pt x="895" y="276"/>
                </a:lnTo>
                <a:lnTo>
                  <a:pt x="902" y="278"/>
                </a:lnTo>
                <a:lnTo>
                  <a:pt x="909" y="273"/>
                </a:lnTo>
                <a:lnTo>
                  <a:pt x="915" y="273"/>
                </a:lnTo>
                <a:lnTo>
                  <a:pt x="925" y="275"/>
                </a:lnTo>
                <a:lnTo>
                  <a:pt x="927" y="275"/>
                </a:lnTo>
                <a:lnTo>
                  <a:pt x="930" y="278"/>
                </a:lnTo>
                <a:lnTo>
                  <a:pt x="943" y="284"/>
                </a:lnTo>
                <a:lnTo>
                  <a:pt x="950" y="285"/>
                </a:lnTo>
                <a:lnTo>
                  <a:pt x="952" y="290"/>
                </a:lnTo>
                <a:lnTo>
                  <a:pt x="953" y="290"/>
                </a:lnTo>
                <a:lnTo>
                  <a:pt x="962" y="289"/>
                </a:lnTo>
                <a:lnTo>
                  <a:pt x="970" y="289"/>
                </a:lnTo>
                <a:lnTo>
                  <a:pt x="971" y="294"/>
                </a:lnTo>
                <a:lnTo>
                  <a:pt x="979" y="296"/>
                </a:lnTo>
                <a:lnTo>
                  <a:pt x="983" y="296"/>
                </a:lnTo>
                <a:lnTo>
                  <a:pt x="984" y="294"/>
                </a:lnTo>
                <a:lnTo>
                  <a:pt x="990" y="289"/>
                </a:lnTo>
                <a:lnTo>
                  <a:pt x="1003" y="289"/>
                </a:lnTo>
                <a:lnTo>
                  <a:pt x="1008" y="288"/>
                </a:lnTo>
                <a:lnTo>
                  <a:pt x="1020" y="288"/>
                </a:lnTo>
                <a:lnTo>
                  <a:pt x="1020" y="291"/>
                </a:lnTo>
                <a:lnTo>
                  <a:pt x="1027" y="293"/>
                </a:lnTo>
                <a:lnTo>
                  <a:pt x="1035" y="295"/>
                </a:lnTo>
                <a:lnTo>
                  <a:pt x="1038" y="299"/>
                </a:lnTo>
                <a:lnTo>
                  <a:pt x="1041" y="300"/>
                </a:lnTo>
                <a:lnTo>
                  <a:pt x="1045" y="301"/>
                </a:lnTo>
                <a:lnTo>
                  <a:pt x="1051" y="302"/>
                </a:lnTo>
                <a:lnTo>
                  <a:pt x="1058" y="304"/>
                </a:lnTo>
                <a:lnTo>
                  <a:pt x="1072" y="311"/>
                </a:lnTo>
                <a:lnTo>
                  <a:pt x="1075" y="312"/>
                </a:lnTo>
                <a:lnTo>
                  <a:pt x="1082" y="312"/>
                </a:lnTo>
                <a:lnTo>
                  <a:pt x="1085" y="314"/>
                </a:lnTo>
                <a:lnTo>
                  <a:pt x="1087" y="314"/>
                </a:lnTo>
                <a:lnTo>
                  <a:pt x="1088" y="316"/>
                </a:lnTo>
                <a:lnTo>
                  <a:pt x="1091" y="320"/>
                </a:lnTo>
                <a:lnTo>
                  <a:pt x="1096" y="326"/>
                </a:lnTo>
                <a:lnTo>
                  <a:pt x="1099" y="327"/>
                </a:lnTo>
                <a:lnTo>
                  <a:pt x="1112" y="330"/>
                </a:lnTo>
                <a:lnTo>
                  <a:pt x="1115" y="331"/>
                </a:lnTo>
                <a:lnTo>
                  <a:pt x="1116" y="335"/>
                </a:lnTo>
                <a:lnTo>
                  <a:pt x="1121" y="336"/>
                </a:lnTo>
                <a:lnTo>
                  <a:pt x="1128" y="339"/>
                </a:lnTo>
                <a:lnTo>
                  <a:pt x="1135" y="341"/>
                </a:lnTo>
                <a:lnTo>
                  <a:pt x="1138" y="342"/>
                </a:lnTo>
                <a:lnTo>
                  <a:pt x="1141" y="346"/>
                </a:lnTo>
                <a:lnTo>
                  <a:pt x="1145" y="346"/>
                </a:lnTo>
                <a:lnTo>
                  <a:pt x="1148" y="349"/>
                </a:lnTo>
                <a:lnTo>
                  <a:pt x="1149" y="350"/>
                </a:lnTo>
                <a:lnTo>
                  <a:pt x="1152" y="350"/>
                </a:lnTo>
                <a:lnTo>
                  <a:pt x="1156" y="349"/>
                </a:lnTo>
                <a:lnTo>
                  <a:pt x="1159" y="345"/>
                </a:lnTo>
                <a:lnTo>
                  <a:pt x="1159" y="345"/>
                </a:lnTo>
                <a:lnTo>
                  <a:pt x="1162" y="339"/>
                </a:lnTo>
                <a:lnTo>
                  <a:pt x="1175" y="344"/>
                </a:lnTo>
                <a:lnTo>
                  <a:pt x="1183" y="345"/>
                </a:lnTo>
                <a:lnTo>
                  <a:pt x="1187" y="345"/>
                </a:lnTo>
                <a:lnTo>
                  <a:pt x="1195" y="340"/>
                </a:lnTo>
                <a:lnTo>
                  <a:pt x="1199" y="340"/>
                </a:lnTo>
                <a:lnTo>
                  <a:pt x="1203" y="337"/>
                </a:lnTo>
                <a:lnTo>
                  <a:pt x="1207" y="329"/>
                </a:lnTo>
                <a:lnTo>
                  <a:pt x="1217" y="329"/>
                </a:lnTo>
                <a:lnTo>
                  <a:pt x="1217" y="321"/>
                </a:lnTo>
                <a:lnTo>
                  <a:pt x="1223" y="319"/>
                </a:lnTo>
                <a:lnTo>
                  <a:pt x="1231" y="319"/>
                </a:lnTo>
                <a:lnTo>
                  <a:pt x="1240" y="317"/>
                </a:lnTo>
                <a:lnTo>
                  <a:pt x="1244" y="316"/>
                </a:lnTo>
                <a:lnTo>
                  <a:pt x="1250" y="311"/>
                </a:lnTo>
                <a:lnTo>
                  <a:pt x="1251" y="310"/>
                </a:lnTo>
                <a:lnTo>
                  <a:pt x="1251" y="312"/>
                </a:lnTo>
                <a:lnTo>
                  <a:pt x="1251" y="310"/>
                </a:lnTo>
                <a:lnTo>
                  <a:pt x="1253" y="307"/>
                </a:lnTo>
                <a:lnTo>
                  <a:pt x="1256" y="305"/>
                </a:lnTo>
                <a:lnTo>
                  <a:pt x="1256" y="299"/>
                </a:lnTo>
                <a:lnTo>
                  <a:pt x="1264" y="297"/>
                </a:lnTo>
                <a:lnTo>
                  <a:pt x="1264" y="297"/>
                </a:lnTo>
                <a:lnTo>
                  <a:pt x="1266" y="311"/>
                </a:lnTo>
                <a:lnTo>
                  <a:pt x="1268" y="315"/>
                </a:lnTo>
                <a:lnTo>
                  <a:pt x="1270" y="324"/>
                </a:lnTo>
                <a:lnTo>
                  <a:pt x="1270" y="336"/>
                </a:lnTo>
                <a:lnTo>
                  <a:pt x="1271" y="337"/>
                </a:lnTo>
                <a:lnTo>
                  <a:pt x="1271" y="340"/>
                </a:lnTo>
                <a:lnTo>
                  <a:pt x="1280" y="347"/>
                </a:lnTo>
                <a:lnTo>
                  <a:pt x="1290" y="354"/>
                </a:lnTo>
                <a:lnTo>
                  <a:pt x="1294" y="356"/>
                </a:lnTo>
                <a:lnTo>
                  <a:pt x="1304" y="356"/>
                </a:lnTo>
                <a:lnTo>
                  <a:pt x="1304" y="354"/>
                </a:lnTo>
                <a:lnTo>
                  <a:pt x="1314" y="354"/>
                </a:lnTo>
                <a:lnTo>
                  <a:pt x="1314" y="355"/>
                </a:lnTo>
                <a:lnTo>
                  <a:pt x="1317" y="356"/>
                </a:lnTo>
                <a:lnTo>
                  <a:pt x="1321" y="352"/>
                </a:lnTo>
                <a:lnTo>
                  <a:pt x="1327" y="354"/>
                </a:lnTo>
                <a:lnTo>
                  <a:pt x="1331" y="359"/>
                </a:lnTo>
                <a:lnTo>
                  <a:pt x="1332" y="366"/>
                </a:lnTo>
                <a:lnTo>
                  <a:pt x="1339" y="367"/>
                </a:lnTo>
                <a:lnTo>
                  <a:pt x="1347" y="367"/>
                </a:lnTo>
                <a:lnTo>
                  <a:pt x="1349" y="371"/>
                </a:lnTo>
                <a:lnTo>
                  <a:pt x="1352" y="372"/>
                </a:lnTo>
                <a:lnTo>
                  <a:pt x="1356" y="372"/>
                </a:lnTo>
                <a:lnTo>
                  <a:pt x="1361" y="371"/>
                </a:lnTo>
                <a:lnTo>
                  <a:pt x="1361" y="369"/>
                </a:lnTo>
                <a:lnTo>
                  <a:pt x="1362" y="361"/>
                </a:lnTo>
                <a:lnTo>
                  <a:pt x="1365" y="356"/>
                </a:lnTo>
                <a:lnTo>
                  <a:pt x="1366" y="356"/>
                </a:lnTo>
                <a:lnTo>
                  <a:pt x="1371" y="355"/>
                </a:lnTo>
                <a:lnTo>
                  <a:pt x="1371" y="354"/>
                </a:lnTo>
                <a:lnTo>
                  <a:pt x="1379" y="350"/>
                </a:lnTo>
                <a:lnTo>
                  <a:pt x="1385" y="349"/>
                </a:lnTo>
                <a:lnTo>
                  <a:pt x="1389" y="349"/>
                </a:lnTo>
                <a:lnTo>
                  <a:pt x="1393" y="347"/>
                </a:lnTo>
                <a:lnTo>
                  <a:pt x="1399" y="346"/>
                </a:lnTo>
                <a:lnTo>
                  <a:pt x="1409" y="346"/>
                </a:lnTo>
                <a:lnTo>
                  <a:pt x="1413" y="349"/>
                </a:lnTo>
                <a:lnTo>
                  <a:pt x="1415" y="349"/>
                </a:lnTo>
                <a:lnTo>
                  <a:pt x="1416" y="350"/>
                </a:lnTo>
                <a:lnTo>
                  <a:pt x="1419" y="351"/>
                </a:lnTo>
                <a:lnTo>
                  <a:pt x="1426" y="354"/>
                </a:lnTo>
                <a:lnTo>
                  <a:pt x="1429" y="356"/>
                </a:lnTo>
                <a:lnTo>
                  <a:pt x="1435" y="360"/>
                </a:lnTo>
                <a:lnTo>
                  <a:pt x="1440" y="361"/>
                </a:lnTo>
                <a:lnTo>
                  <a:pt x="1440" y="364"/>
                </a:lnTo>
                <a:lnTo>
                  <a:pt x="1445" y="364"/>
                </a:lnTo>
                <a:lnTo>
                  <a:pt x="1449" y="361"/>
                </a:lnTo>
                <a:lnTo>
                  <a:pt x="1459" y="361"/>
                </a:lnTo>
                <a:lnTo>
                  <a:pt x="1460" y="360"/>
                </a:lnTo>
                <a:lnTo>
                  <a:pt x="1460" y="359"/>
                </a:lnTo>
                <a:lnTo>
                  <a:pt x="1462" y="356"/>
                </a:lnTo>
                <a:lnTo>
                  <a:pt x="1467" y="355"/>
                </a:lnTo>
                <a:lnTo>
                  <a:pt x="1470" y="352"/>
                </a:lnTo>
                <a:lnTo>
                  <a:pt x="1469" y="347"/>
                </a:lnTo>
                <a:lnTo>
                  <a:pt x="1474" y="347"/>
                </a:lnTo>
                <a:lnTo>
                  <a:pt x="1481" y="351"/>
                </a:lnTo>
                <a:lnTo>
                  <a:pt x="1486" y="355"/>
                </a:lnTo>
                <a:lnTo>
                  <a:pt x="1487" y="355"/>
                </a:lnTo>
                <a:lnTo>
                  <a:pt x="1490" y="354"/>
                </a:lnTo>
                <a:lnTo>
                  <a:pt x="1494" y="354"/>
                </a:lnTo>
                <a:lnTo>
                  <a:pt x="1497" y="356"/>
                </a:lnTo>
                <a:lnTo>
                  <a:pt x="1503" y="349"/>
                </a:lnTo>
                <a:lnTo>
                  <a:pt x="1503" y="344"/>
                </a:lnTo>
                <a:lnTo>
                  <a:pt x="1506" y="340"/>
                </a:lnTo>
                <a:lnTo>
                  <a:pt x="1507" y="336"/>
                </a:lnTo>
                <a:lnTo>
                  <a:pt x="1514" y="339"/>
                </a:lnTo>
                <a:lnTo>
                  <a:pt x="1516" y="340"/>
                </a:lnTo>
                <a:lnTo>
                  <a:pt x="1517" y="341"/>
                </a:lnTo>
                <a:lnTo>
                  <a:pt x="1520" y="342"/>
                </a:lnTo>
                <a:lnTo>
                  <a:pt x="1521" y="346"/>
                </a:lnTo>
                <a:lnTo>
                  <a:pt x="1527" y="347"/>
                </a:lnTo>
                <a:lnTo>
                  <a:pt x="1527" y="345"/>
                </a:lnTo>
                <a:lnTo>
                  <a:pt x="1531" y="342"/>
                </a:lnTo>
                <a:lnTo>
                  <a:pt x="1531" y="340"/>
                </a:lnTo>
                <a:lnTo>
                  <a:pt x="1533" y="337"/>
                </a:lnTo>
                <a:lnTo>
                  <a:pt x="1538" y="335"/>
                </a:lnTo>
                <a:lnTo>
                  <a:pt x="1543" y="331"/>
                </a:lnTo>
                <a:lnTo>
                  <a:pt x="1545" y="335"/>
                </a:lnTo>
                <a:lnTo>
                  <a:pt x="1547" y="339"/>
                </a:lnTo>
                <a:lnTo>
                  <a:pt x="1548" y="340"/>
                </a:lnTo>
                <a:lnTo>
                  <a:pt x="1545" y="344"/>
                </a:lnTo>
                <a:lnTo>
                  <a:pt x="1554" y="344"/>
                </a:lnTo>
                <a:lnTo>
                  <a:pt x="1554" y="345"/>
                </a:lnTo>
                <a:lnTo>
                  <a:pt x="1551" y="349"/>
                </a:lnTo>
                <a:lnTo>
                  <a:pt x="1554" y="352"/>
                </a:lnTo>
                <a:lnTo>
                  <a:pt x="1558" y="355"/>
                </a:lnTo>
                <a:lnTo>
                  <a:pt x="1568" y="359"/>
                </a:lnTo>
                <a:lnTo>
                  <a:pt x="1575" y="361"/>
                </a:lnTo>
                <a:lnTo>
                  <a:pt x="1577" y="367"/>
                </a:lnTo>
                <a:lnTo>
                  <a:pt x="1581" y="370"/>
                </a:lnTo>
                <a:lnTo>
                  <a:pt x="1584" y="371"/>
                </a:lnTo>
                <a:lnTo>
                  <a:pt x="1588" y="370"/>
                </a:lnTo>
                <a:lnTo>
                  <a:pt x="1588" y="365"/>
                </a:lnTo>
                <a:lnTo>
                  <a:pt x="1592" y="360"/>
                </a:lnTo>
                <a:lnTo>
                  <a:pt x="1597" y="359"/>
                </a:lnTo>
                <a:lnTo>
                  <a:pt x="1598" y="356"/>
                </a:lnTo>
                <a:lnTo>
                  <a:pt x="1606" y="351"/>
                </a:lnTo>
                <a:lnTo>
                  <a:pt x="1609" y="350"/>
                </a:lnTo>
                <a:lnTo>
                  <a:pt x="1611" y="347"/>
                </a:lnTo>
                <a:lnTo>
                  <a:pt x="1609" y="344"/>
                </a:lnTo>
                <a:lnTo>
                  <a:pt x="1611" y="342"/>
                </a:lnTo>
                <a:lnTo>
                  <a:pt x="1609" y="340"/>
                </a:lnTo>
                <a:lnTo>
                  <a:pt x="1614" y="337"/>
                </a:lnTo>
                <a:lnTo>
                  <a:pt x="1614" y="334"/>
                </a:lnTo>
                <a:lnTo>
                  <a:pt x="1611" y="324"/>
                </a:lnTo>
                <a:lnTo>
                  <a:pt x="1611" y="322"/>
                </a:lnTo>
                <a:lnTo>
                  <a:pt x="1614" y="320"/>
                </a:lnTo>
                <a:lnTo>
                  <a:pt x="1618" y="319"/>
                </a:lnTo>
                <a:lnTo>
                  <a:pt x="1619" y="317"/>
                </a:lnTo>
                <a:lnTo>
                  <a:pt x="1622" y="314"/>
                </a:lnTo>
                <a:lnTo>
                  <a:pt x="1626" y="310"/>
                </a:lnTo>
                <a:lnTo>
                  <a:pt x="1631" y="310"/>
                </a:lnTo>
                <a:lnTo>
                  <a:pt x="1636" y="307"/>
                </a:lnTo>
                <a:lnTo>
                  <a:pt x="1641" y="306"/>
                </a:lnTo>
                <a:lnTo>
                  <a:pt x="1645" y="306"/>
                </a:lnTo>
                <a:lnTo>
                  <a:pt x="1645" y="309"/>
                </a:lnTo>
                <a:lnTo>
                  <a:pt x="1642" y="312"/>
                </a:lnTo>
                <a:lnTo>
                  <a:pt x="1638" y="317"/>
                </a:lnTo>
                <a:lnTo>
                  <a:pt x="1632" y="321"/>
                </a:lnTo>
                <a:lnTo>
                  <a:pt x="1632" y="329"/>
                </a:lnTo>
                <a:lnTo>
                  <a:pt x="1635" y="331"/>
                </a:lnTo>
                <a:lnTo>
                  <a:pt x="1642" y="331"/>
                </a:lnTo>
                <a:lnTo>
                  <a:pt x="1642" y="334"/>
                </a:lnTo>
                <a:lnTo>
                  <a:pt x="1641" y="337"/>
                </a:lnTo>
                <a:lnTo>
                  <a:pt x="1645" y="340"/>
                </a:lnTo>
                <a:lnTo>
                  <a:pt x="1650" y="345"/>
                </a:lnTo>
                <a:lnTo>
                  <a:pt x="1656" y="347"/>
                </a:lnTo>
                <a:lnTo>
                  <a:pt x="1656" y="351"/>
                </a:lnTo>
                <a:lnTo>
                  <a:pt x="1652" y="354"/>
                </a:lnTo>
                <a:lnTo>
                  <a:pt x="1646" y="354"/>
                </a:lnTo>
                <a:lnTo>
                  <a:pt x="1642" y="357"/>
                </a:lnTo>
                <a:lnTo>
                  <a:pt x="1645" y="361"/>
                </a:lnTo>
                <a:lnTo>
                  <a:pt x="1650" y="362"/>
                </a:lnTo>
                <a:lnTo>
                  <a:pt x="1658" y="362"/>
                </a:lnTo>
                <a:lnTo>
                  <a:pt x="1663" y="364"/>
                </a:lnTo>
                <a:lnTo>
                  <a:pt x="1665" y="366"/>
                </a:lnTo>
                <a:lnTo>
                  <a:pt x="1672" y="365"/>
                </a:lnTo>
                <a:lnTo>
                  <a:pt x="1669" y="369"/>
                </a:lnTo>
                <a:lnTo>
                  <a:pt x="1663" y="377"/>
                </a:lnTo>
                <a:close/>
              </a:path>
            </a:pathLst>
          </a:custGeom>
          <a:solidFill>
            <a:srgbClr val="CCFFFF"/>
          </a:solidFill>
          <a:ln w="9525">
            <a:solidFill>
              <a:srgbClr val="001762"/>
            </a:solidFill>
            <a:round/>
            <a:headEnd/>
            <a:tailEnd/>
          </a:ln>
        </p:spPr>
        <p:txBody>
          <a:bodyPr/>
          <a:lstStyle/>
          <a:p>
            <a:endParaRPr lang="en-US"/>
          </a:p>
        </p:txBody>
      </p:sp>
      <p:sp>
        <p:nvSpPr>
          <p:cNvPr id="326815" name="Freeform 159"/>
          <p:cNvSpPr>
            <a:spLocks/>
          </p:cNvSpPr>
          <p:nvPr/>
        </p:nvSpPr>
        <p:spPr bwMode="auto">
          <a:xfrm>
            <a:off x="4997450" y="2044303"/>
            <a:ext cx="750888" cy="785813"/>
          </a:xfrm>
          <a:custGeom>
            <a:avLst/>
            <a:gdLst/>
            <a:ahLst/>
            <a:cxnLst>
              <a:cxn ang="0">
                <a:pos x="1305" y="327"/>
              </a:cxn>
              <a:cxn ang="0">
                <a:pos x="1287" y="371"/>
              </a:cxn>
              <a:cxn ang="0">
                <a:pos x="1162" y="376"/>
              </a:cxn>
              <a:cxn ang="0">
                <a:pos x="1107" y="281"/>
              </a:cxn>
              <a:cxn ang="0">
                <a:pos x="1043" y="277"/>
              </a:cxn>
              <a:cxn ang="0">
                <a:pos x="1067" y="317"/>
              </a:cxn>
              <a:cxn ang="0">
                <a:pos x="964" y="308"/>
              </a:cxn>
              <a:cxn ang="0">
                <a:pos x="959" y="262"/>
              </a:cxn>
              <a:cxn ang="0">
                <a:pos x="860" y="213"/>
              </a:cxn>
              <a:cxn ang="0">
                <a:pos x="903" y="282"/>
              </a:cxn>
              <a:cxn ang="0">
                <a:pos x="813" y="339"/>
              </a:cxn>
              <a:cxn ang="0">
                <a:pos x="778" y="401"/>
              </a:cxn>
              <a:cxn ang="0">
                <a:pos x="824" y="462"/>
              </a:cxn>
              <a:cxn ang="0">
                <a:pos x="937" y="548"/>
              </a:cxn>
              <a:cxn ang="0">
                <a:pos x="1012" y="578"/>
              </a:cxn>
              <a:cxn ang="0">
                <a:pos x="1020" y="648"/>
              </a:cxn>
              <a:cxn ang="0">
                <a:pos x="881" y="673"/>
              </a:cxn>
              <a:cxn ang="0">
                <a:pos x="820" y="751"/>
              </a:cxn>
              <a:cxn ang="0">
                <a:pos x="769" y="778"/>
              </a:cxn>
              <a:cxn ang="0">
                <a:pos x="900" y="928"/>
              </a:cxn>
              <a:cxn ang="0">
                <a:pos x="979" y="1020"/>
              </a:cxn>
              <a:cxn ang="0">
                <a:pos x="949" y="1077"/>
              </a:cxn>
              <a:cxn ang="0">
                <a:pos x="945" y="1161"/>
              </a:cxn>
              <a:cxn ang="0">
                <a:pos x="995" y="1235"/>
              </a:cxn>
              <a:cxn ang="0">
                <a:pos x="1010" y="1274"/>
              </a:cxn>
              <a:cxn ang="0">
                <a:pos x="1033" y="1335"/>
              </a:cxn>
              <a:cxn ang="0">
                <a:pos x="1059" y="1421"/>
              </a:cxn>
              <a:cxn ang="0">
                <a:pos x="1066" y="1515"/>
              </a:cxn>
              <a:cxn ang="0">
                <a:pos x="1090" y="1652"/>
              </a:cxn>
              <a:cxn ang="0">
                <a:pos x="1099" y="1772"/>
              </a:cxn>
              <a:cxn ang="0">
                <a:pos x="1060" y="1794"/>
              </a:cxn>
              <a:cxn ang="0">
                <a:pos x="1012" y="1784"/>
              </a:cxn>
              <a:cxn ang="0">
                <a:pos x="989" y="1676"/>
              </a:cxn>
              <a:cxn ang="0">
                <a:pos x="945" y="1638"/>
              </a:cxn>
              <a:cxn ang="0">
                <a:pos x="931" y="1716"/>
              </a:cxn>
              <a:cxn ang="0">
                <a:pos x="893" y="1707"/>
              </a:cxn>
              <a:cxn ang="0">
                <a:pos x="878" y="1764"/>
              </a:cxn>
              <a:cxn ang="0">
                <a:pos x="867" y="1759"/>
              </a:cxn>
              <a:cxn ang="0">
                <a:pos x="870" y="1691"/>
              </a:cxn>
              <a:cxn ang="0">
                <a:pos x="839" y="1739"/>
              </a:cxn>
              <a:cxn ang="0">
                <a:pos x="837" y="1779"/>
              </a:cxn>
              <a:cxn ang="0">
                <a:pos x="810" y="1776"/>
              </a:cxn>
              <a:cxn ang="0">
                <a:pos x="813" y="1647"/>
              </a:cxn>
              <a:cxn ang="0">
                <a:pos x="782" y="1656"/>
              </a:cxn>
              <a:cxn ang="0">
                <a:pos x="618" y="1784"/>
              </a:cxn>
              <a:cxn ang="0">
                <a:pos x="425" y="1692"/>
              </a:cxn>
              <a:cxn ang="0">
                <a:pos x="337" y="1536"/>
              </a:cxn>
              <a:cxn ang="0">
                <a:pos x="252" y="1370"/>
              </a:cxn>
              <a:cxn ang="0">
                <a:pos x="2" y="1256"/>
              </a:cxn>
              <a:cxn ang="0">
                <a:pos x="141" y="1207"/>
              </a:cxn>
              <a:cxn ang="0">
                <a:pos x="319" y="1134"/>
              </a:cxn>
              <a:cxn ang="0">
                <a:pos x="468" y="1077"/>
              </a:cxn>
              <a:cxn ang="0">
                <a:pos x="570" y="1006"/>
              </a:cxn>
              <a:cxn ang="0">
                <a:pos x="675" y="866"/>
              </a:cxn>
              <a:cxn ang="0">
                <a:pos x="657" y="685"/>
              </a:cxn>
              <a:cxn ang="0">
                <a:pos x="746" y="542"/>
              </a:cxn>
              <a:cxn ang="0">
                <a:pos x="705" y="374"/>
              </a:cxn>
              <a:cxn ang="0">
                <a:pos x="799" y="247"/>
              </a:cxn>
              <a:cxn ang="0">
                <a:pos x="792" y="116"/>
              </a:cxn>
              <a:cxn ang="0">
                <a:pos x="758" y="10"/>
              </a:cxn>
              <a:cxn ang="0">
                <a:pos x="1020" y="48"/>
              </a:cxn>
              <a:cxn ang="0">
                <a:pos x="1175" y="123"/>
              </a:cxn>
              <a:cxn ang="0">
                <a:pos x="1336" y="167"/>
              </a:cxn>
            </a:cxnLst>
            <a:rect l="0" t="0" r="r" b="b"/>
            <a:pathLst>
              <a:path w="1353" h="1816">
                <a:moveTo>
                  <a:pt x="1347" y="187"/>
                </a:moveTo>
                <a:lnTo>
                  <a:pt x="1344" y="192"/>
                </a:lnTo>
                <a:lnTo>
                  <a:pt x="1347" y="196"/>
                </a:lnTo>
                <a:lnTo>
                  <a:pt x="1350" y="202"/>
                </a:lnTo>
                <a:lnTo>
                  <a:pt x="1346" y="209"/>
                </a:lnTo>
                <a:lnTo>
                  <a:pt x="1347" y="217"/>
                </a:lnTo>
                <a:lnTo>
                  <a:pt x="1346" y="224"/>
                </a:lnTo>
                <a:lnTo>
                  <a:pt x="1346" y="232"/>
                </a:lnTo>
                <a:lnTo>
                  <a:pt x="1350" y="239"/>
                </a:lnTo>
                <a:lnTo>
                  <a:pt x="1353" y="243"/>
                </a:lnTo>
                <a:lnTo>
                  <a:pt x="1344" y="247"/>
                </a:lnTo>
                <a:lnTo>
                  <a:pt x="1344" y="252"/>
                </a:lnTo>
                <a:lnTo>
                  <a:pt x="1341" y="256"/>
                </a:lnTo>
                <a:lnTo>
                  <a:pt x="1340" y="259"/>
                </a:lnTo>
                <a:lnTo>
                  <a:pt x="1343" y="261"/>
                </a:lnTo>
                <a:lnTo>
                  <a:pt x="1347" y="262"/>
                </a:lnTo>
                <a:lnTo>
                  <a:pt x="1347" y="266"/>
                </a:lnTo>
                <a:lnTo>
                  <a:pt x="1344" y="269"/>
                </a:lnTo>
                <a:lnTo>
                  <a:pt x="1341" y="268"/>
                </a:lnTo>
                <a:lnTo>
                  <a:pt x="1339" y="268"/>
                </a:lnTo>
                <a:lnTo>
                  <a:pt x="1339" y="274"/>
                </a:lnTo>
                <a:lnTo>
                  <a:pt x="1333" y="273"/>
                </a:lnTo>
                <a:lnTo>
                  <a:pt x="1330" y="277"/>
                </a:lnTo>
                <a:lnTo>
                  <a:pt x="1329" y="279"/>
                </a:lnTo>
                <a:lnTo>
                  <a:pt x="1336" y="284"/>
                </a:lnTo>
                <a:lnTo>
                  <a:pt x="1334" y="288"/>
                </a:lnTo>
                <a:lnTo>
                  <a:pt x="1326" y="284"/>
                </a:lnTo>
                <a:lnTo>
                  <a:pt x="1323" y="286"/>
                </a:lnTo>
                <a:lnTo>
                  <a:pt x="1317" y="288"/>
                </a:lnTo>
                <a:lnTo>
                  <a:pt x="1314" y="291"/>
                </a:lnTo>
                <a:lnTo>
                  <a:pt x="1320" y="297"/>
                </a:lnTo>
                <a:lnTo>
                  <a:pt x="1317" y="297"/>
                </a:lnTo>
                <a:lnTo>
                  <a:pt x="1313" y="301"/>
                </a:lnTo>
                <a:lnTo>
                  <a:pt x="1312" y="304"/>
                </a:lnTo>
                <a:lnTo>
                  <a:pt x="1310" y="307"/>
                </a:lnTo>
                <a:lnTo>
                  <a:pt x="1302" y="306"/>
                </a:lnTo>
                <a:lnTo>
                  <a:pt x="1299" y="309"/>
                </a:lnTo>
                <a:lnTo>
                  <a:pt x="1306" y="313"/>
                </a:lnTo>
                <a:lnTo>
                  <a:pt x="1310" y="327"/>
                </a:lnTo>
                <a:lnTo>
                  <a:pt x="1307" y="329"/>
                </a:lnTo>
                <a:lnTo>
                  <a:pt x="1303" y="329"/>
                </a:lnTo>
                <a:lnTo>
                  <a:pt x="1305" y="327"/>
                </a:lnTo>
                <a:lnTo>
                  <a:pt x="1303" y="326"/>
                </a:lnTo>
                <a:lnTo>
                  <a:pt x="1300" y="324"/>
                </a:lnTo>
                <a:lnTo>
                  <a:pt x="1300" y="321"/>
                </a:lnTo>
                <a:lnTo>
                  <a:pt x="1297" y="319"/>
                </a:lnTo>
                <a:lnTo>
                  <a:pt x="1295" y="322"/>
                </a:lnTo>
                <a:lnTo>
                  <a:pt x="1292" y="321"/>
                </a:lnTo>
                <a:lnTo>
                  <a:pt x="1289" y="322"/>
                </a:lnTo>
                <a:lnTo>
                  <a:pt x="1285" y="323"/>
                </a:lnTo>
                <a:lnTo>
                  <a:pt x="1285" y="327"/>
                </a:lnTo>
                <a:lnTo>
                  <a:pt x="1286" y="328"/>
                </a:lnTo>
                <a:lnTo>
                  <a:pt x="1286" y="331"/>
                </a:lnTo>
                <a:lnTo>
                  <a:pt x="1283" y="331"/>
                </a:lnTo>
                <a:lnTo>
                  <a:pt x="1282" y="332"/>
                </a:lnTo>
                <a:lnTo>
                  <a:pt x="1282" y="333"/>
                </a:lnTo>
                <a:lnTo>
                  <a:pt x="1283" y="334"/>
                </a:lnTo>
                <a:lnTo>
                  <a:pt x="1285" y="334"/>
                </a:lnTo>
                <a:lnTo>
                  <a:pt x="1290" y="337"/>
                </a:lnTo>
                <a:lnTo>
                  <a:pt x="1292" y="338"/>
                </a:lnTo>
                <a:lnTo>
                  <a:pt x="1290" y="339"/>
                </a:lnTo>
                <a:lnTo>
                  <a:pt x="1285" y="339"/>
                </a:lnTo>
                <a:lnTo>
                  <a:pt x="1279" y="338"/>
                </a:lnTo>
                <a:lnTo>
                  <a:pt x="1278" y="339"/>
                </a:lnTo>
                <a:lnTo>
                  <a:pt x="1278" y="343"/>
                </a:lnTo>
                <a:lnTo>
                  <a:pt x="1270" y="343"/>
                </a:lnTo>
                <a:lnTo>
                  <a:pt x="1270" y="346"/>
                </a:lnTo>
                <a:lnTo>
                  <a:pt x="1273" y="348"/>
                </a:lnTo>
                <a:lnTo>
                  <a:pt x="1273" y="353"/>
                </a:lnTo>
                <a:lnTo>
                  <a:pt x="1275" y="356"/>
                </a:lnTo>
                <a:lnTo>
                  <a:pt x="1278" y="356"/>
                </a:lnTo>
                <a:lnTo>
                  <a:pt x="1283" y="353"/>
                </a:lnTo>
                <a:lnTo>
                  <a:pt x="1285" y="356"/>
                </a:lnTo>
                <a:lnTo>
                  <a:pt x="1282" y="357"/>
                </a:lnTo>
                <a:lnTo>
                  <a:pt x="1275" y="358"/>
                </a:lnTo>
                <a:lnTo>
                  <a:pt x="1273" y="359"/>
                </a:lnTo>
                <a:lnTo>
                  <a:pt x="1273" y="364"/>
                </a:lnTo>
                <a:lnTo>
                  <a:pt x="1275" y="366"/>
                </a:lnTo>
                <a:lnTo>
                  <a:pt x="1278" y="366"/>
                </a:lnTo>
                <a:lnTo>
                  <a:pt x="1282" y="361"/>
                </a:lnTo>
                <a:lnTo>
                  <a:pt x="1285" y="361"/>
                </a:lnTo>
                <a:lnTo>
                  <a:pt x="1285" y="362"/>
                </a:lnTo>
                <a:lnTo>
                  <a:pt x="1285" y="366"/>
                </a:lnTo>
                <a:lnTo>
                  <a:pt x="1287" y="371"/>
                </a:lnTo>
                <a:lnTo>
                  <a:pt x="1287" y="373"/>
                </a:lnTo>
                <a:lnTo>
                  <a:pt x="1285" y="374"/>
                </a:lnTo>
                <a:lnTo>
                  <a:pt x="1279" y="374"/>
                </a:lnTo>
                <a:lnTo>
                  <a:pt x="1276" y="376"/>
                </a:lnTo>
                <a:lnTo>
                  <a:pt x="1275" y="378"/>
                </a:lnTo>
                <a:lnTo>
                  <a:pt x="1273" y="379"/>
                </a:lnTo>
                <a:lnTo>
                  <a:pt x="1269" y="382"/>
                </a:lnTo>
                <a:lnTo>
                  <a:pt x="1266" y="386"/>
                </a:lnTo>
                <a:lnTo>
                  <a:pt x="1268" y="389"/>
                </a:lnTo>
                <a:lnTo>
                  <a:pt x="1268" y="403"/>
                </a:lnTo>
                <a:lnTo>
                  <a:pt x="1263" y="407"/>
                </a:lnTo>
                <a:lnTo>
                  <a:pt x="1259" y="407"/>
                </a:lnTo>
                <a:lnTo>
                  <a:pt x="1256" y="404"/>
                </a:lnTo>
                <a:lnTo>
                  <a:pt x="1255" y="402"/>
                </a:lnTo>
                <a:lnTo>
                  <a:pt x="1253" y="394"/>
                </a:lnTo>
                <a:lnTo>
                  <a:pt x="1252" y="393"/>
                </a:lnTo>
                <a:lnTo>
                  <a:pt x="1251" y="392"/>
                </a:lnTo>
                <a:lnTo>
                  <a:pt x="1248" y="392"/>
                </a:lnTo>
                <a:lnTo>
                  <a:pt x="1246" y="391"/>
                </a:lnTo>
                <a:lnTo>
                  <a:pt x="1239" y="392"/>
                </a:lnTo>
                <a:lnTo>
                  <a:pt x="1231" y="393"/>
                </a:lnTo>
                <a:lnTo>
                  <a:pt x="1224" y="388"/>
                </a:lnTo>
                <a:lnTo>
                  <a:pt x="1221" y="387"/>
                </a:lnTo>
                <a:lnTo>
                  <a:pt x="1218" y="386"/>
                </a:lnTo>
                <a:lnTo>
                  <a:pt x="1218" y="383"/>
                </a:lnTo>
                <a:lnTo>
                  <a:pt x="1216" y="381"/>
                </a:lnTo>
                <a:lnTo>
                  <a:pt x="1212" y="381"/>
                </a:lnTo>
                <a:lnTo>
                  <a:pt x="1211" y="382"/>
                </a:lnTo>
                <a:lnTo>
                  <a:pt x="1205" y="388"/>
                </a:lnTo>
                <a:lnTo>
                  <a:pt x="1204" y="391"/>
                </a:lnTo>
                <a:lnTo>
                  <a:pt x="1201" y="392"/>
                </a:lnTo>
                <a:lnTo>
                  <a:pt x="1198" y="391"/>
                </a:lnTo>
                <a:lnTo>
                  <a:pt x="1197" y="392"/>
                </a:lnTo>
                <a:lnTo>
                  <a:pt x="1192" y="391"/>
                </a:lnTo>
                <a:lnTo>
                  <a:pt x="1187" y="388"/>
                </a:lnTo>
                <a:lnTo>
                  <a:pt x="1182" y="384"/>
                </a:lnTo>
                <a:lnTo>
                  <a:pt x="1175" y="381"/>
                </a:lnTo>
                <a:lnTo>
                  <a:pt x="1174" y="379"/>
                </a:lnTo>
                <a:lnTo>
                  <a:pt x="1168" y="379"/>
                </a:lnTo>
                <a:lnTo>
                  <a:pt x="1167" y="378"/>
                </a:lnTo>
                <a:lnTo>
                  <a:pt x="1165" y="376"/>
                </a:lnTo>
                <a:lnTo>
                  <a:pt x="1162" y="376"/>
                </a:lnTo>
                <a:lnTo>
                  <a:pt x="1160" y="374"/>
                </a:lnTo>
                <a:lnTo>
                  <a:pt x="1160" y="368"/>
                </a:lnTo>
                <a:lnTo>
                  <a:pt x="1161" y="367"/>
                </a:lnTo>
                <a:lnTo>
                  <a:pt x="1161" y="363"/>
                </a:lnTo>
                <a:lnTo>
                  <a:pt x="1158" y="363"/>
                </a:lnTo>
                <a:lnTo>
                  <a:pt x="1150" y="356"/>
                </a:lnTo>
                <a:lnTo>
                  <a:pt x="1150" y="356"/>
                </a:lnTo>
                <a:lnTo>
                  <a:pt x="1145" y="353"/>
                </a:lnTo>
                <a:lnTo>
                  <a:pt x="1135" y="354"/>
                </a:lnTo>
                <a:lnTo>
                  <a:pt x="1131" y="352"/>
                </a:lnTo>
                <a:lnTo>
                  <a:pt x="1128" y="349"/>
                </a:lnTo>
                <a:lnTo>
                  <a:pt x="1126" y="346"/>
                </a:lnTo>
                <a:lnTo>
                  <a:pt x="1124" y="342"/>
                </a:lnTo>
                <a:lnTo>
                  <a:pt x="1118" y="334"/>
                </a:lnTo>
                <a:lnTo>
                  <a:pt x="1118" y="332"/>
                </a:lnTo>
                <a:lnTo>
                  <a:pt x="1120" y="329"/>
                </a:lnTo>
                <a:lnTo>
                  <a:pt x="1123" y="327"/>
                </a:lnTo>
                <a:lnTo>
                  <a:pt x="1123" y="326"/>
                </a:lnTo>
                <a:lnTo>
                  <a:pt x="1120" y="322"/>
                </a:lnTo>
                <a:lnTo>
                  <a:pt x="1120" y="319"/>
                </a:lnTo>
                <a:lnTo>
                  <a:pt x="1118" y="317"/>
                </a:lnTo>
                <a:lnTo>
                  <a:pt x="1113" y="312"/>
                </a:lnTo>
                <a:lnTo>
                  <a:pt x="1114" y="309"/>
                </a:lnTo>
                <a:lnTo>
                  <a:pt x="1110" y="306"/>
                </a:lnTo>
                <a:lnTo>
                  <a:pt x="1107" y="303"/>
                </a:lnTo>
                <a:lnTo>
                  <a:pt x="1107" y="299"/>
                </a:lnTo>
                <a:lnTo>
                  <a:pt x="1106" y="294"/>
                </a:lnTo>
                <a:lnTo>
                  <a:pt x="1108" y="293"/>
                </a:lnTo>
                <a:lnTo>
                  <a:pt x="1114" y="298"/>
                </a:lnTo>
                <a:lnTo>
                  <a:pt x="1116" y="298"/>
                </a:lnTo>
                <a:lnTo>
                  <a:pt x="1118" y="296"/>
                </a:lnTo>
                <a:lnTo>
                  <a:pt x="1118" y="293"/>
                </a:lnTo>
                <a:lnTo>
                  <a:pt x="1117" y="292"/>
                </a:lnTo>
                <a:lnTo>
                  <a:pt x="1116" y="291"/>
                </a:lnTo>
                <a:lnTo>
                  <a:pt x="1110" y="289"/>
                </a:lnTo>
                <a:lnTo>
                  <a:pt x="1103" y="291"/>
                </a:lnTo>
                <a:lnTo>
                  <a:pt x="1103" y="289"/>
                </a:lnTo>
                <a:lnTo>
                  <a:pt x="1101" y="287"/>
                </a:lnTo>
                <a:lnTo>
                  <a:pt x="1104" y="286"/>
                </a:lnTo>
                <a:lnTo>
                  <a:pt x="1106" y="284"/>
                </a:lnTo>
                <a:lnTo>
                  <a:pt x="1106" y="281"/>
                </a:lnTo>
                <a:lnTo>
                  <a:pt x="1107" y="281"/>
                </a:lnTo>
                <a:lnTo>
                  <a:pt x="1100" y="277"/>
                </a:lnTo>
                <a:lnTo>
                  <a:pt x="1104" y="273"/>
                </a:lnTo>
                <a:lnTo>
                  <a:pt x="1104" y="271"/>
                </a:lnTo>
                <a:lnTo>
                  <a:pt x="1106" y="267"/>
                </a:lnTo>
                <a:lnTo>
                  <a:pt x="1100" y="267"/>
                </a:lnTo>
                <a:lnTo>
                  <a:pt x="1096" y="266"/>
                </a:lnTo>
                <a:lnTo>
                  <a:pt x="1093" y="266"/>
                </a:lnTo>
                <a:lnTo>
                  <a:pt x="1089" y="267"/>
                </a:lnTo>
                <a:lnTo>
                  <a:pt x="1089" y="267"/>
                </a:lnTo>
                <a:lnTo>
                  <a:pt x="1082" y="263"/>
                </a:lnTo>
                <a:lnTo>
                  <a:pt x="1076" y="261"/>
                </a:lnTo>
                <a:lnTo>
                  <a:pt x="1072" y="259"/>
                </a:lnTo>
                <a:lnTo>
                  <a:pt x="1069" y="259"/>
                </a:lnTo>
                <a:lnTo>
                  <a:pt x="1070" y="256"/>
                </a:lnTo>
                <a:lnTo>
                  <a:pt x="1069" y="256"/>
                </a:lnTo>
                <a:lnTo>
                  <a:pt x="1064" y="257"/>
                </a:lnTo>
                <a:lnTo>
                  <a:pt x="1063" y="251"/>
                </a:lnTo>
                <a:lnTo>
                  <a:pt x="1063" y="249"/>
                </a:lnTo>
                <a:lnTo>
                  <a:pt x="1062" y="248"/>
                </a:lnTo>
                <a:lnTo>
                  <a:pt x="1057" y="248"/>
                </a:lnTo>
                <a:lnTo>
                  <a:pt x="1057" y="246"/>
                </a:lnTo>
                <a:lnTo>
                  <a:pt x="1056" y="246"/>
                </a:lnTo>
                <a:lnTo>
                  <a:pt x="1055" y="248"/>
                </a:lnTo>
                <a:lnTo>
                  <a:pt x="1053" y="249"/>
                </a:lnTo>
                <a:lnTo>
                  <a:pt x="1055" y="253"/>
                </a:lnTo>
                <a:lnTo>
                  <a:pt x="1052" y="254"/>
                </a:lnTo>
                <a:lnTo>
                  <a:pt x="1050" y="256"/>
                </a:lnTo>
                <a:lnTo>
                  <a:pt x="1046" y="253"/>
                </a:lnTo>
                <a:lnTo>
                  <a:pt x="1047" y="257"/>
                </a:lnTo>
                <a:lnTo>
                  <a:pt x="1049" y="258"/>
                </a:lnTo>
                <a:lnTo>
                  <a:pt x="1049" y="259"/>
                </a:lnTo>
                <a:lnTo>
                  <a:pt x="1046" y="261"/>
                </a:lnTo>
                <a:lnTo>
                  <a:pt x="1045" y="262"/>
                </a:lnTo>
                <a:lnTo>
                  <a:pt x="1040" y="262"/>
                </a:lnTo>
                <a:lnTo>
                  <a:pt x="1037" y="263"/>
                </a:lnTo>
                <a:lnTo>
                  <a:pt x="1043" y="264"/>
                </a:lnTo>
                <a:lnTo>
                  <a:pt x="1042" y="271"/>
                </a:lnTo>
                <a:lnTo>
                  <a:pt x="1043" y="271"/>
                </a:lnTo>
                <a:lnTo>
                  <a:pt x="1043" y="272"/>
                </a:lnTo>
                <a:lnTo>
                  <a:pt x="1042" y="274"/>
                </a:lnTo>
                <a:lnTo>
                  <a:pt x="1042" y="274"/>
                </a:lnTo>
                <a:lnTo>
                  <a:pt x="1043" y="277"/>
                </a:lnTo>
                <a:lnTo>
                  <a:pt x="1046" y="277"/>
                </a:lnTo>
                <a:lnTo>
                  <a:pt x="1049" y="278"/>
                </a:lnTo>
                <a:lnTo>
                  <a:pt x="1050" y="279"/>
                </a:lnTo>
                <a:lnTo>
                  <a:pt x="1055" y="276"/>
                </a:lnTo>
                <a:lnTo>
                  <a:pt x="1057" y="278"/>
                </a:lnTo>
                <a:lnTo>
                  <a:pt x="1056" y="279"/>
                </a:lnTo>
                <a:lnTo>
                  <a:pt x="1053" y="282"/>
                </a:lnTo>
                <a:lnTo>
                  <a:pt x="1053" y="283"/>
                </a:lnTo>
                <a:lnTo>
                  <a:pt x="1057" y="283"/>
                </a:lnTo>
                <a:lnTo>
                  <a:pt x="1057" y="281"/>
                </a:lnTo>
                <a:lnTo>
                  <a:pt x="1059" y="279"/>
                </a:lnTo>
                <a:lnTo>
                  <a:pt x="1062" y="281"/>
                </a:lnTo>
                <a:lnTo>
                  <a:pt x="1066" y="282"/>
                </a:lnTo>
                <a:lnTo>
                  <a:pt x="1066" y="287"/>
                </a:lnTo>
                <a:lnTo>
                  <a:pt x="1070" y="286"/>
                </a:lnTo>
                <a:lnTo>
                  <a:pt x="1070" y="289"/>
                </a:lnTo>
                <a:lnTo>
                  <a:pt x="1067" y="289"/>
                </a:lnTo>
                <a:lnTo>
                  <a:pt x="1069" y="292"/>
                </a:lnTo>
                <a:lnTo>
                  <a:pt x="1064" y="293"/>
                </a:lnTo>
                <a:lnTo>
                  <a:pt x="1066" y="296"/>
                </a:lnTo>
                <a:lnTo>
                  <a:pt x="1067" y="298"/>
                </a:lnTo>
                <a:lnTo>
                  <a:pt x="1070" y="298"/>
                </a:lnTo>
                <a:lnTo>
                  <a:pt x="1072" y="297"/>
                </a:lnTo>
                <a:lnTo>
                  <a:pt x="1077" y="297"/>
                </a:lnTo>
                <a:lnTo>
                  <a:pt x="1077" y="293"/>
                </a:lnTo>
                <a:lnTo>
                  <a:pt x="1080" y="294"/>
                </a:lnTo>
                <a:lnTo>
                  <a:pt x="1080" y="301"/>
                </a:lnTo>
                <a:lnTo>
                  <a:pt x="1082" y="302"/>
                </a:lnTo>
                <a:lnTo>
                  <a:pt x="1086" y="302"/>
                </a:lnTo>
                <a:lnTo>
                  <a:pt x="1087" y="301"/>
                </a:lnTo>
                <a:lnTo>
                  <a:pt x="1090" y="301"/>
                </a:lnTo>
                <a:lnTo>
                  <a:pt x="1090" y="306"/>
                </a:lnTo>
                <a:lnTo>
                  <a:pt x="1093" y="309"/>
                </a:lnTo>
                <a:lnTo>
                  <a:pt x="1094" y="309"/>
                </a:lnTo>
                <a:lnTo>
                  <a:pt x="1093" y="312"/>
                </a:lnTo>
                <a:lnTo>
                  <a:pt x="1091" y="312"/>
                </a:lnTo>
                <a:lnTo>
                  <a:pt x="1089" y="314"/>
                </a:lnTo>
                <a:lnTo>
                  <a:pt x="1084" y="314"/>
                </a:lnTo>
                <a:lnTo>
                  <a:pt x="1080" y="317"/>
                </a:lnTo>
                <a:lnTo>
                  <a:pt x="1073" y="321"/>
                </a:lnTo>
                <a:lnTo>
                  <a:pt x="1072" y="318"/>
                </a:lnTo>
                <a:lnTo>
                  <a:pt x="1067" y="317"/>
                </a:lnTo>
                <a:lnTo>
                  <a:pt x="1063" y="317"/>
                </a:lnTo>
                <a:lnTo>
                  <a:pt x="1060" y="318"/>
                </a:lnTo>
                <a:lnTo>
                  <a:pt x="1057" y="318"/>
                </a:lnTo>
                <a:lnTo>
                  <a:pt x="1053" y="313"/>
                </a:lnTo>
                <a:lnTo>
                  <a:pt x="1049" y="311"/>
                </a:lnTo>
                <a:lnTo>
                  <a:pt x="1045" y="303"/>
                </a:lnTo>
                <a:lnTo>
                  <a:pt x="1042" y="302"/>
                </a:lnTo>
                <a:lnTo>
                  <a:pt x="1030" y="301"/>
                </a:lnTo>
                <a:lnTo>
                  <a:pt x="1028" y="303"/>
                </a:lnTo>
                <a:lnTo>
                  <a:pt x="1028" y="303"/>
                </a:lnTo>
                <a:lnTo>
                  <a:pt x="1025" y="306"/>
                </a:lnTo>
                <a:lnTo>
                  <a:pt x="1023" y="309"/>
                </a:lnTo>
                <a:lnTo>
                  <a:pt x="1025" y="313"/>
                </a:lnTo>
                <a:lnTo>
                  <a:pt x="1025" y="314"/>
                </a:lnTo>
                <a:lnTo>
                  <a:pt x="1026" y="314"/>
                </a:lnTo>
                <a:lnTo>
                  <a:pt x="1028" y="318"/>
                </a:lnTo>
                <a:lnTo>
                  <a:pt x="1026" y="319"/>
                </a:lnTo>
                <a:lnTo>
                  <a:pt x="1023" y="319"/>
                </a:lnTo>
                <a:lnTo>
                  <a:pt x="1020" y="318"/>
                </a:lnTo>
                <a:lnTo>
                  <a:pt x="1018" y="318"/>
                </a:lnTo>
                <a:lnTo>
                  <a:pt x="1012" y="316"/>
                </a:lnTo>
                <a:lnTo>
                  <a:pt x="1012" y="312"/>
                </a:lnTo>
                <a:lnTo>
                  <a:pt x="1006" y="312"/>
                </a:lnTo>
                <a:lnTo>
                  <a:pt x="1008" y="307"/>
                </a:lnTo>
                <a:lnTo>
                  <a:pt x="1006" y="306"/>
                </a:lnTo>
                <a:lnTo>
                  <a:pt x="1006" y="302"/>
                </a:lnTo>
                <a:lnTo>
                  <a:pt x="1009" y="299"/>
                </a:lnTo>
                <a:lnTo>
                  <a:pt x="1005" y="296"/>
                </a:lnTo>
                <a:lnTo>
                  <a:pt x="1002" y="293"/>
                </a:lnTo>
                <a:lnTo>
                  <a:pt x="1001" y="294"/>
                </a:lnTo>
                <a:lnTo>
                  <a:pt x="998" y="296"/>
                </a:lnTo>
                <a:lnTo>
                  <a:pt x="993" y="297"/>
                </a:lnTo>
                <a:lnTo>
                  <a:pt x="989" y="297"/>
                </a:lnTo>
                <a:lnTo>
                  <a:pt x="988" y="293"/>
                </a:lnTo>
                <a:lnTo>
                  <a:pt x="985" y="294"/>
                </a:lnTo>
                <a:lnTo>
                  <a:pt x="985" y="301"/>
                </a:lnTo>
                <a:lnTo>
                  <a:pt x="976" y="298"/>
                </a:lnTo>
                <a:lnTo>
                  <a:pt x="976" y="301"/>
                </a:lnTo>
                <a:lnTo>
                  <a:pt x="975" y="303"/>
                </a:lnTo>
                <a:lnTo>
                  <a:pt x="972" y="304"/>
                </a:lnTo>
                <a:lnTo>
                  <a:pt x="966" y="306"/>
                </a:lnTo>
                <a:lnTo>
                  <a:pt x="964" y="308"/>
                </a:lnTo>
                <a:lnTo>
                  <a:pt x="961" y="307"/>
                </a:lnTo>
                <a:lnTo>
                  <a:pt x="959" y="306"/>
                </a:lnTo>
                <a:lnTo>
                  <a:pt x="956" y="301"/>
                </a:lnTo>
                <a:lnTo>
                  <a:pt x="958" y="301"/>
                </a:lnTo>
                <a:lnTo>
                  <a:pt x="958" y="298"/>
                </a:lnTo>
                <a:lnTo>
                  <a:pt x="961" y="297"/>
                </a:lnTo>
                <a:lnTo>
                  <a:pt x="965" y="301"/>
                </a:lnTo>
                <a:lnTo>
                  <a:pt x="969" y="302"/>
                </a:lnTo>
                <a:lnTo>
                  <a:pt x="972" y="302"/>
                </a:lnTo>
                <a:lnTo>
                  <a:pt x="972" y="299"/>
                </a:lnTo>
                <a:lnTo>
                  <a:pt x="968" y="297"/>
                </a:lnTo>
                <a:lnTo>
                  <a:pt x="968" y="293"/>
                </a:lnTo>
                <a:lnTo>
                  <a:pt x="969" y="292"/>
                </a:lnTo>
                <a:lnTo>
                  <a:pt x="972" y="291"/>
                </a:lnTo>
                <a:lnTo>
                  <a:pt x="978" y="292"/>
                </a:lnTo>
                <a:lnTo>
                  <a:pt x="979" y="291"/>
                </a:lnTo>
                <a:lnTo>
                  <a:pt x="981" y="291"/>
                </a:lnTo>
                <a:lnTo>
                  <a:pt x="981" y="289"/>
                </a:lnTo>
                <a:lnTo>
                  <a:pt x="988" y="289"/>
                </a:lnTo>
                <a:lnTo>
                  <a:pt x="989" y="287"/>
                </a:lnTo>
                <a:lnTo>
                  <a:pt x="983" y="286"/>
                </a:lnTo>
                <a:lnTo>
                  <a:pt x="983" y="284"/>
                </a:lnTo>
                <a:lnTo>
                  <a:pt x="985" y="282"/>
                </a:lnTo>
                <a:lnTo>
                  <a:pt x="985" y="281"/>
                </a:lnTo>
                <a:lnTo>
                  <a:pt x="983" y="278"/>
                </a:lnTo>
                <a:lnTo>
                  <a:pt x="978" y="281"/>
                </a:lnTo>
                <a:lnTo>
                  <a:pt x="979" y="281"/>
                </a:lnTo>
                <a:lnTo>
                  <a:pt x="978" y="282"/>
                </a:lnTo>
                <a:lnTo>
                  <a:pt x="974" y="282"/>
                </a:lnTo>
                <a:lnTo>
                  <a:pt x="974" y="277"/>
                </a:lnTo>
                <a:lnTo>
                  <a:pt x="969" y="277"/>
                </a:lnTo>
                <a:lnTo>
                  <a:pt x="969" y="277"/>
                </a:lnTo>
                <a:lnTo>
                  <a:pt x="968" y="276"/>
                </a:lnTo>
                <a:lnTo>
                  <a:pt x="966" y="271"/>
                </a:lnTo>
                <a:lnTo>
                  <a:pt x="965" y="268"/>
                </a:lnTo>
                <a:lnTo>
                  <a:pt x="969" y="268"/>
                </a:lnTo>
                <a:lnTo>
                  <a:pt x="968" y="267"/>
                </a:lnTo>
                <a:lnTo>
                  <a:pt x="968" y="266"/>
                </a:lnTo>
                <a:lnTo>
                  <a:pt x="962" y="264"/>
                </a:lnTo>
                <a:lnTo>
                  <a:pt x="965" y="263"/>
                </a:lnTo>
                <a:lnTo>
                  <a:pt x="965" y="261"/>
                </a:lnTo>
                <a:lnTo>
                  <a:pt x="959" y="262"/>
                </a:lnTo>
                <a:lnTo>
                  <a:pt x="958" y="262"/>
                </a:lnTo>
                <a:lnTo>
                  <a:pt x="952" y="258"/>
                </a:lnTo>
                <a:lnTo>
                  <a:pt x="952" y="256"/>
                </a:lnTo>
                <a:lnTo>
                  <a:pt x="951" y="254"/>
                </a:lnTo>
                <a:lnTo>
                  <a:pt x="945" y="254"/>
                </a:lnTo>
                <a:lnTo>
                  <a:pt x="944" y="246"/>
                </a:lnTo>
                <a:lnTo>
                  <a:pt x="944" y="242"/>
                </a:lnTo>
                <a:lnTo>
                  <a:pt x="942" y="241"/>
                </a:lnTo>
                <a:lnTo>
                  <a:pt x="937" y="241"/>
                </a:lnTo>
                <a:lnTo>
                  <a:pt x="935" y="242"/>
                </a:lnTo>
                <a:lnTo>
                  <a:pt x="932" y="246"/>
                </a:lnTo>
                <a:lnTo>
                  <a:pt x="928" y="244"/>
                </a:lnTo>
                <a:lnTo>
                  <a:pt x="922" y="244"/>
                </a:lnTo>
                <a:lnTo>
                  <a:pt x="922" y="242"/>
                </a:lnTo>
                <a:lnTo>
                  <a:pt x="921" y="241"/>
                </a:lnTo>
                <a:lnTo>
                  <a:pt x="921" y="238"/>
                </a:lnTo>
                <a:lnTo>
                  <a:pt x="917" y="239"/>
                </a:lnTo>
                <a:lnTo>
                  <a:pt x="915" y="238"/>
                </a:lnTo>
                <a:lnTo>
                  <a:pt x="911" y="238"/>
                </a:lnTo>
                <a:lnTo>
                  <a:pt x="908" y="229"/>
                </a:lnTo>
                <a:lnTo>
                  <a:pt x="898" y="229"/>
                </a:lnTo>
                <a:lnTo>
                  <a:pt x="898" y="224"/>
                </a:lnTo>
                <a:lnTo>
                  <a:pt x="895" y="219"/>
                </a:lnTo>
                <a:lnTo>
                  <a:pt x="885" y="219"/>
                </a:lnTo>
                <a:lnTo>
                  <a:pt x="883" y="218"/>
                </a:lnTo>
                <a:lnTo>
                  <a:pt x="878" y="217"/>
                </a:lnTo>
                <a:lnTo>
                  <a:pt x="876" y="211"/>
                </a:lnTo>
                <a:lnTo>
                  <a:pt x="876" y="206"/>
                </a:lnTo>
                <a:lnTo>
                  <a:pt x="874" y="200"/>
                </a:lnTo>
                <a:lnTo>
                  <a:pt x="876" y="196"/>
                </a:lnTo>
                <a:lnTo>
                  <a:pt x="874" y="193"/>
                </a:lnTo>
                <a:lnTo>
                  <a:pt x="871" y="192"/>
                </a:lnTo>
                <a:lnTo>
                  <a:pt x="867" y="192"/>
                </a:lnTo>
                <a:lnTo>
                  <a:pt x="866" y="197"/>
                </a:lnTo>
                <a:lnTo>
                  <a:pt x="866" y="200"/>
                </a:lnTo>
                <a:lnTo>
                  <a:pt x="868" y="201"/>
                </a:lnTo>
                <a:lnTo>
                  <a:pt x="867" y="201"/>
                </a:lnTo>
                <a:lnTo>
                  <a:pt x="866" y="202"/>
                </a:lnTo>
                <a:lnTo>
                  <a:pt x="861" y="206"/>
                </a:lnTo>
                <a:lnTo>
                  <a:pt x="860" y="207"/>
                </a:lnTo>
                <a:lnTo>
                  <a:pt x="858" y="211"/>
                </a:lnTo>
                <a:lnTo>
                  <a:pt x="860" y="213"/>
                </a:lnTo>
                <a:lnTo>
                  <a:pt x="856" y="219"/>
                </a:lnTo>
                <a:lnTo>
                  <a:pt x="856" y="221"/>
                </a:lnTo>
                <a:lnTo>
                  <a:pt x="854" y="226"/>
                </a:lnTo>
                <a:lnTo>
                  <a:pt x="850" y="232"/>
                </a:lnTo>
                <a:lnTo>
                  <a:pt x="846" y="234"/>
                </a:lnTo>
                <a:lnTo>
                  <a:pt x="846" y="238"/>
                </a:lnTo>
                <a:lnTo>
                  <a:pt x="849" y="241"/>
                </a:lnTo>
                <a:lnTo>
                  <a:pt x="851" y="249"/>
                </a:lnTo>
                <a:lnTo>
                  <a:pt x="853" y="249"/>
                </a:lnTo>
                <a:lnTo>
                  <a:pt x="854" y="248"/>
                </a:lnTo>
                <a:lnTo>
                  <a:pt x="856" y="239"/>
                </a:lnTo>
                <a:lnTo>
                  <a:pt x="857" y="238"/>
                </a:lnTo>
                <a:lnTo>
                  <a:pt x="861" y="238"/>
                </a:lnTo>
                <a:lnTo>
                  <a:pt x="863" y="239"/>
                </a:lnTo>
                <a:lnTo>
                  <a:pt x="866" y="239"/>
                </a:lnTo>
                <a:lnTo>
                  <a:pt x="868" y="238"/>
                </a:lnTo>
                <a:lnTo>
                  <a:pt x="876" y="244"/>
                </a:lnTo>
                <a:lnTo>
                  <a:pt x="877" y="242"/>
                </a:lnTo>
                <a:lnTo>
                  <a:pt x="877" y="242"/>
                </a:lnTo>
                <a:lnTo>
                  <a:pt x="883" y="244"/>
                </a:lnTo>
                <a:lnTo>
                  <a:pt x="893" y="244"/>
                </a:lnTo>
                <a:lnTo>
                  <a:pt x="897" y="248"/>
                </a:lnTo>
                <a:lnTo>
                  <a:pt x="897" y="251"/>
                </a:lnTo>
                <a:lnTo>
                  <a:pt x="898" y="251"/>
                </a:lnTo>
                <a:lnTo>
                  <a:pt x="900" y="252"/>
                </a:lnTo>
                <a:lnTo>
                  <a:pt x="901" y="254"/>
                </a:lnTo>
                <a:lnTo>
                  <a:pt x="903" y="258"/>
                </a:lnTo>
                <a:lnTo>
                  <a:pt x="903" y="259"/>
                </a:lnTo>
                <a:lnTo>
                  <a:pt x="904" y="261"/>
                </a:lnTo>
                <a:lnTo>
                  <a:pt x="903" y="262"/>
                </a:lnTo>
                <a:lnTo>
                  <a:pt x="904" y="263"/>
                </a:lnTo>
                <a:lnTo>
                  <a:pt x="908" y="268"/>
                </a:lnTo>
                <a:lnTo>
                  <a:pt x="910" y="268"/>
                </a:lnTo>
                <a:lnTo>
                  <a:pt x="910" y="269"/>
                </a:lnTo>
                <a:lnTo>
                  <a:pt x="908" y="272"/>
                </a:lnTo>
                <a:lnTo>
                  <a:pt x="908" y="273"/>
                </a:lnTo>
                <a:lnTo>
                  <a:pt x="911" y="273"/>
                </a:lnTo>
                <a:lnTo>
                  <a:pt x="911" y="274"/>
                </a:lnTo>
                <a:lnTo>
                  <a:pt x="908" y="277"/>
                </a:lnTo>
                <a:lnTo>
                  <a:pt x="908" y="278"/>
                </a:lnTo>
                <a:lnTo>
                  <a:pt x="907" y="279"/>
                </a:lnTo>
                <a:lnTo>
                  <a:pt x="903" y="282"/>
                </a:lnTo>
                <a:lnTo>
                  <a:pt x="904" y="277"/>
                </a:lnTo>
                <a:lnTo>
                  <a:pt x="900" y="278"/>
                </a:lnTo>
                <a:lnTo>
                  <a:pt x="898" y="282"/>
                </a:lnTo>
                <a:lnTo>
                  <a:pt x="895" y="282"/>
                </a:lnTo>
                <a:lnTo>
                  <a:pt x="894" y="279"/>
                </a:lnTo>
                <a:lnTo>
                  <a:pt x="888" y="278"/>
                </a:lnTo>
                <a:lnTo>
                  <a:pt x="887" y="273"/>
                </a:lnTo>
                <a:lnTo>
                  <a:pt x="884" y="277"/>
                </a:lnTo>
                <a:lnTo>
                  <a:pt x="884" y="278"/>
                </a:lnTo>
                <a:lnTo>
                  <a:pt x="881" y="281"/>
                </a:lnTo>
                <a:lnTo>
                  <a:pt x="880" y="283"/>
                </a:lnTo>
                <a:lnTo>
                  <a:pt x="877" y="286"/>
                </a:lnTo>
                <a:lnTo>
                  <a:pt x="871" y="286"/>
                </a:lnTo>
                <a:lnTo>
                  <a:pt x="868" y="289"/>
                </a:lnTo>
                <a:lnTo>
                  <a:pt x="871" y="291"/>
                </a:lnTo>
                <a:lnTo>
                  <a:pt x="871" y="293"/>
                </a:lnTo>
                <a:lnTo>
                  <a:pt x="866" y="293"/>
                </a:lnTo>
                <a:lnTo>
                  <a:pt x="860" y="296"/>
                </a:lnTo>
                <a:lnTo>
                  <a:pt x="857" y="296"/>
                </a:lnTo>
                <a:lnTo>
                  <a:pt x="856" y="297"/>
                </a:lnTo>
                <a:lnTo>
                  <a:pt x="854" y="298"/>
                </a:lnTo>
                <a:lnTo>
                  <a:pt x="853" y="302"/>
                </a:lnTo>
                <a:lnTo>
                  <a:pt x="851" y="304"/>
                </a:lnTo>
                <a:lnTo>
                  <a:pt x="851" y="306"/>
                </a:lnTo>
                <a:lnTo>
                  <a:pt x="853" y="309"/>
                </a:lnTo>
                <a:lnTo>
                  <a:pt x="851" y="312"/>
                </a:lnTo>
                <a:lnTo>
                  <a:pt x="854" y="318"/>
                </a:lnTo>
                <a:lnTo>
                  <a:pt x="853" y="323"/>
                </a:lnTo>
                <a:lnTo>
                  <a:pt x="850" y="324"/>
                </a:lnTo>
                <a:lnTo>
                  <a:pt x="847" y="326"/>
                </a:lnTo>
                <a:lnTo>
                  <a:pt x="844" y="327"/>
                </a:lnTo>
                <a:lnTo>
                  <a:pt x="843" y="328"/>
                </a:lnTo>
                <a:lnTo>
                  <a:pt x="841" y="329"/>
                </a:lnTo>
                <a:lnTo>
                  <a:pt x="834" y="332"/>
                </a:lnTo>
                <a:lnTo>
                  <a:pt x="831" y="331"/>
                </a:lnTo>
                <a:lnTo>
                  <a:pt x="829" y="334"/>
                </a:lnTo>
                <a:lnTo>
                  <a:pt x="824" y="336"/>
                </a:lnTo>
                <a:lnTo>
                  <a:pt x="822" y="334"/>
                </a:lnTo>
                <a:lnTo>
                  <a:pt x="819" y="332"/>
                </a:lnTo>
                <a:lnTo>
                  <a:pt x="816" y="332"/>
                </a:lnTo>
                <a:lnTo>
                  <a:pt x="810" y="334"/>
                </a:lnTo>
                <a:lnTo>
                  <a:pt x="813" y="339"/>
                </a:lnTo>
                <a:lnTo>
                  <a:pt x="810" y="341"/>
                </a:lnTo>
                <a:lnTo>
                  <a:pt x="806" y="341"/>
                </a:lnTo>
                <a:lnTo>
                  <a:pt x="806" y="342"/>
                </a:lnTo>
                <a:lnTo>
                  <a:pt x="807" y="342"/>
                </a:lnTo>
                <a:lnTo>
                  <a:pt x="806" y="343"/>
                </a:lnTo>
                <a:lnTo>
                  <a:pt x="800" y="343"/>
                </a:lnTo>
                <a:lnTo>
                  <a:pt x="800" y="344"/>
                </a:lnTo>
                <a:lnTo>
                  <a:pt x="799" y="346"/>
                </a:lnTo>
                <a:lnTo>
                  <a:pt x="796" y="346"/>
                </a:lnTo>
                <a:lnTo>
                  <a:pt x="795" y="347"/>
                </a:lnTo>
                <a:lnTo>
                  <a:pt x="795" y="349"/>
                </a:lnTo>
                <a:lnTo>
                  <a:pt x="793" y="353"/>
                </a:lnTo>
                <a:lnTo>
                  <a:pt x="795" y="354"/>
                </a:lnTo>
                <a:lnTo>
                  <a:pt x="792" y="358"/>
                </a:lnTo>
                <a:lnTo>
                  <a:pt x="789" y="362"/>
                </a:lnTo>
                <a:lnTo>
                  <a:pt x="789" y="363"/>
                </a:lnTo>
                <a:lnTo>
                  <a:pt x="787" y="368"/>
                </a:lnTo>
                <a:lnTo>
                  <a:pt x="789" y="369"/>
                </a:lnTo>
                <a:lnTo>
                  <a:pt x="790" y="368"/>
                </a:lnTo>
                <a:lnTo>
                  <a:pt x="793" y="369"/>
                </a:lnTo>
                <a:lnTo>
                  <a:pt x="793" y="371"/>
                </a:lnTo>
                <a:lnTo>
                  <a:pt x="796" y="371"/>
                </a:lnTo>
                <a:lnTo>
                  <a:pt x="796" y="372"/>
                </a:lnTo>
                <a:lnTo>
                  <a:pt x="797" y="374"/>
                </a:lnTo>
                <a:lnTo>
                  <a:pt x="796" y="374"/>
                </a:lnTo>
                <a:lnTo>
                  <a:pt x="795" y="376"/>
                </a:lnTo>
                <a:lnTo>
                  <a:pt x="795" y="378"/>
                </a:lnTo>
                <a:lnTo>
                  <a:pt x="792" y="379"/>
                </a:lnTo>
                <a:lnTo>
                  <a:pt x="792" y="379"/>
                </a:lnTo>
                <a:lnTo>
                  <a:pt x="793" y="381"/>
                </a:lnTo>
                <a:lnTo>
                  <a:pt x="793" y="383"/>
                </a:lnTo>
                <a:lnTo>
                  <a:pt x="795" y="384"/>
                </a:lnTo>
                <a:lnTo>
                  <a:pt x="796" y="384"/>
                </a:lnTo>
                <a:lnTo>
                  <a:pt x="795" y="387"/>
                </a:lnTo>
                <a:lnTo>
                  <a:pt x="792" y="388"/>
                </a:lnTo>
                <a:lnTo>
                  <a:pt x="785" y="389"/>
                </a:lnTo>
                <a:lnTo>
                  <a:pt x="783" y="391"/>
                </a:lnTo>
                <a:lnTo>
                  <a:pt x="783" y="394"/>
                </a:lnTo>
                <a:lnTo>
                  <a:pt x="782" y="394"/>
                </a:lnTo>
                <a:lnTo>
                  <a:pt x="779" y="394"/>
                </a:lnTo>
                <a:lnTo>
                  <a:pt x="778" y="396"/>
                </a:lnTo>
                <a:lnTo>
                  <a:pt x="778" y="401"/>
                </a:lnTo>
                <a:lnTo>
                  <a:pt x="773" y="402"/>
                </a:lnTo>
                <a:lnTo>
                  <a:pt x="773" y="404"/>
                </a:lnTo>
                <a:lnTo>
                  <a:pt x="770" y="406"/>
                </a:lnTo>
                <a:lnTo>
                  <a:pt x="772" y="407"/>
                </a:lnTo>
                <a:lnTo>
                  <a:pt x="775" y="408"/>
                </a:lnTo>
                <a:lnTo>
                  <a:pt x="775" y="409"/>
                </a:lnTo>
                <a:lnTo>
                  <a:pt x="769" y="414"/>
                </a:lnTo>
                <a:lnTo>
                  <a:pt x="765" y="414"/>
                </a:lnTo>
                <a:lnTo>
                  <a:pt x="763" y="416"/>
                </a:lnTo>
                <a:lnTo>
                  <a:pt x="763" y="422"/>
                </a:lnTo>
                <a:lnTo>
                  <a:pt x="765" y="427"/>
                </a:lnTo>
                <a:lnTo>
                  <a:pt x="766" y="428"/>
                </a:lnTo>
                <a:lnTo>
                  <a:pt x="765" y="431"/>
                </a:lnTo>
                <a:lnTo>
                  <a:pt x="763" y="432"/>
                </a:lnTo>
                <a:lnTo>
                  <a:pt x="765" y="434"/>
                </a:lnTo>
                <a:lnTo>
                  <a:pt x="768" y="436"/>
                </a:lnTo>
                <a:lnTo>
                  <a:pt x="769" y="436"/>
                </a:lnTo>
                <a:lnTo>
                  <a:pt x="769" y="437"/>
                </a:lnTo>
                <a:lnTo>
                  <a:pt x="770" y="436"/>
                </a:lnTo>
                <a:lnTo>
                  <a:pt x="772" y="437"/>
                </a:lnTo>
                <a:lnTo>
                  <a:pt x="772" y="442"/>
                </a:lnTo>
                <a:lnTo>
                  <a:pt x="769" y="443"/>
                </a:lnTo>
                <a:lnTo>
                  <a:pt x="769" y="443"/>
                </a:lnTo>
                <a:lnTo>
                  <a:pt x="770" y="446"/>
                </a:lnTo>
                <a:lnTo>
                  <a:pt x="769" y="448"/>
                </a:lnTo>
                <a:lnTo>
                  <a:pt x="769" y="449"/>
                </a:lnTo>
                <a:lnTo>
                  <a:pt x="770" y="452"/>
                </a:lnTo>
                <a:lnTo>
                  <a:pt x="780" y="458"/>
                </a:lnTo>
                <a:lnTo>
                  <a:pt x="782" y="463"/>
                </a:lnTo>
                <a:lnTo>
                  <a:pt x="786" y="464"/>
                </a:lnTo>
                <a:lnTo>
                  <a:pt x="787" y="462"/>
                </a:lnTo>
                <a:lnTo>
                  <a:pt x="790" y="461"/>
                </a:lnTo>
                <a:lnTo>
                  <a:pt x="793" y="458"/>
                </a:lnTo>
                <a:lnTo>
                  <a:pt x="799" y="457"/>
                </a:lnTo>
                <a:lnTo>
                  <a:pt x="810" y="457"/>
                </a:lnTo>
                <a:lnTo>
                  <a:pt x="812" y="454"/>
                </a:lnTo>
                <a:lnTo>
                  <a:pt x="813" y="453"/>
                </a:lnTo>
                <a:lnTo>
                  <a:pt x="817" y="454"/>
                </a:lnTo>
                <a:lnTo>
                  <a:pt x="820" y="453"/>
                </a:lnTo>
                <a:lnTo>
                  <a:pt x="822" y="453"/>
                </a:lnTo>
                <a:lnTo>
                  <a:pt x="824" y="454"/>
                </a:lnTo>
                <a:lnTo>
                  <a:pt x="824" y="462"/>
                </a:lnTo>
                <a:lnTo>
                  <a:pt x="826" y="464"/>
                </a:lnTo>
                <a:lnTo>
                  <a:pt x="827" y="464"/>
                </a:lnTo>
                <a:lnTo>
                  <a:pt x="831" y="466"/>
                </a:lnTo>
                <a:lnTo>
                  <a:pt x="839" y="471"/>
                </a:lnTo>
                <a:lnTo>
                  <a:pt x="841" y="474"/>
                </a:lnTo>
                <a:lnTo>
                  <a:pt x="841" y="477"/>
                </a:lnTo>
                <a:lnTo>
                  <a:pt x="844" y="476"/>
                </a:lnTo>
                <a:lnTo>
                  <a:pt x="849" y="477"/>
                </a:lnTo>
                <a:lnTo>
                  <a:pt x="851" y="479"/>
                </a:lnTo>
                <a:lnTo>
                  <a:pt x="854" y="482"/>
                </a:lnTo>
                <a:lnTo>
                  <a:pt x="860" y="485"/>
                </a:lnTo>
                <a:lnTo>
                  <a:pt x="858" y="487"/>
                </a:lnTo>
                <a:lnTo>
                  <a:pt x="858" y="488"/>
                </a:lnTo>
                <a:lnTo>
                  <a:pt x="864" y="492"/>
                </a:lnTo>
                <a:lnTo>
                  <a:pt x="866" y="493"/>
                </a:lnTo>
                <a:lnTo>
                  <a:pt x="868" y="494"/>
                </a:lnTo>
                <a:lnTo>
                  <a:pt x="868" y="497"/>
                </a:lnTo>
                <a:lnTo>
                  <a:pt x="870" y="498"/>
                </a:lnTo>
                <a:lnTo>
                  <a:pt x="873" y="499"/>
                </a:lnTo>
                <a:lnTo>
                  <a:pt x="874" y="498"/>
                </a:lnTo>
                <a:lnTo>
                  <a:pt x="884" y="499"/>
                </a:lnTo>
                <a:lnTo>
                  <a:pt x="885" y="502"/>
                </a:lnTo>
                <a:lnTo>
                  <a:pt x="885" y="507"/>
                </a:lnTo>
                <a:lnTo>
                  <a:pt x="883" y="514"/>
                </a:lnTo>
                <a:lnTo>
                  <a:pt x="884" y="520"/>
                </a:lnTo>
                <a:lnTo>
                  <a:pt x="887" y="523"/>
                </a:lnTo>
                <a:lnTo>
                  <a:pt x="888" y="524"/>
                </a:lnTo>
                <a:lnTo>
                  <a:pt x="890" y="525"/>
                </a:lnTo>
                <a:lnTo>
                  <a:pt x="894" y="525"/>
                </a:lnTo>
                <a:lnTo>
                  <a:pt x="897" y="527"/>
                </a:lnTo>
                <a:lnTo>
                  <a:pt x="900" y="528"/>
                </a:lnTo>
                <a:lnTo>
                  <a:pt x="901" y="534"/>
                </a:lnTo>
                <a:lnTo>
                  <a:pt x="904" y="537"/>
                </a:lnTo>
                <a:lnTo>
                  <a:pt x="908" y="539"/>
                </a:lnTo>
                <a:lnTo>
                  <a:pt x="911" y="542"/>
                </a:lnTo>
                <a:lnTo>
                  <a:pt x="912" y="540"/>
                </a:lnTo>
                <a:lnTo>
                  <a:pt x="915" y="543"/>
                </a:lnTo>
                <a:lnTo>
                  <a:pt x="915" y="549"/>
                </a:lnTo>
                <a:lnTo>
                  <a:pt x="917" y="550"/>
                </a:lnTo>
                <a:lnTo>
                  <a:pt x="920" y="548"/>
                </a:lnTo>
                <a:lnTo>
                  <a:pt x="932" y="550"/>
                </a:lnTo>
                <a:lnTo>
                  <a:pt x="937" y="548"/>
                </a:lnTo>
                <a:lnTo>
                  <a:pt x="939" y="550"/>
                </a:lnTo>
                <a:lnTo>
                  <a:pt x="944" y="553"/>
                </a:lnTo>
                <a:lnTo>
                  <a:pt x="952" y="553"/>
                </a:lnTo>
                <a:lnTo>
                  <a:pt x="949" y="557"/>
                </a:lnTo>
                <a:lnTo>
                  <a:pt x="951" y="558"/>
                </a:lnTo>
                <a:lnTo>
                  <a:pt x="952" y="559"/>
                </a:lnTo>
                <a:lnTo>
                  <a:pt x="956" y="559"/>
                </a:lnTo>
                <a:lnTo>
                  <a:pt x="958" y="562"/>
                </a:lnTo>
                <a:lnTo>
                  <a:pt x="964" y="560"/>
                </a:lnTo>
                <a:lnTo>
                  <a:pt x="969" y="560"/>
                </a:lnTo>
                <a:lnTo>
                  <a:pt x="972" y="558"/>
                </a:lnTo>
                <a:lnTo>
                  <a:pt x="972" y="557"/>
                </a:lnTo>
                <a:lnTo>
                  <a:pt x="974" y="554"/>
                </a:lnTo>
                <a:lnTo>
                  <a:pt x="974" y="553"/>
                </a:lnTo>
                <a:lnTo>
                  <a:pt x="978" y="553"/>
                </a:lnTo>
                <a:lnTo>
                  <a:pt x="981" y="550"/>
                </a:lnTo>
                <a:lnTo>
                  <a:pt x="983" y="550"/>
                </a:lnTo>
                <a:lnTo>
                  <a:pt x="983" y="552"/>
                </a:lnTo>
                <a:lnTo>
                  <a:pt x="982" y="554"/>
                </a:lnTo>
                <a:lnTo>
                  <a:pt x="991" y="554"/>
                </a:lnTo>
                <a:lnTo>
                  <a:pt x="993" y="553"/>
                </a:lnTo>
                <a:lnTo>
                  <a:pt x="993" y="550"/>
                </a:lnTo>
                <a:lnTo>
                  <a:pt x="988" y="548"/>
                </a:lnTo>
                <a:lnTo>
                  <a:pt x="989" y="545"/>
                </a:lnTo>
                <a:lnTo>
                  <a:pt x="991" y="544"/>
                </a:lnTo>
                <a:lnTo>
                  <a:pt x="993" y="545"/>
                </a:lnTo>
                <a:lnTo>
                  <a:pt x="995" y="547"/>
                </a:lnTo>
                <a:lnTo>
                  <a:pt x="998" y="547"/>
                </a:lnTo>
                <a:lnTo>
                  <a:pt x="1005" y="543"/>
                </a:lnTo>
                <a:lnTo>
                  <a:pt x="1003" y="548"/>
                </a:lnTo>
                <a:lnTo>
                  <a:pt x="1005" y="550"/>
                </a:lnTo>
                <a:lnTo>
                  <a:pt x="1006" y="554"/>
                </a:lnTo>
                <a:lnTo>
                  <a:pt x="1012" y="555"/>
                </a:lnTo>
                <a:lnTo>
                  <a:pt x="1013" y="559"/>
                </a:lnTo>
                <a:lnTo>
                  <a:pt x="1015" y="563"/>
                </a:lnTo>
                <a:lnTo>
                  <a:pt x="1018" y="567"/>
                </a:lnTo>
                <a:lnTo>
                  <a:pt x="1016" y="568"/>
                </a:lnTo>
                <a:lnTo>
                  <a:pt x="1016" y="568"/>
                </a:lnTo>
                <a:lnTo>
                  <a:pt x="1012" y="569"/>
                </a:lnTo>
                <a:lnTo>
                  <a:pt x="1012" y="573"/>
                </a:lnTo>
                <a:lnTo>
                  <a:pt x="1013" y="574"/>
                </a:lnTo>
                <a:lnTo>
                  <a:pt x="1012" y="578"/>
                </a:lnTo>
                <a:lnTo>
                  <a:pt x="1008" y="580"/>
                </a:lnTo>
                <a:lnTo>
                  <a:pt x="1009" y="582"/>
                </a:lnTo>
                <a:lnTo>
                  <a:pt x="1010" y="584"/>
                </a:lnTo>
                <a:lnTo>
                  <a:pt x="1015" y="584"/>
                </a:lnTo>
                <a:lnTo>
                  <a:pt x="1016" y="587"/>
                </a:lnTo>
                <a:lnTo>
                  <a:pt x="1016" y="595"/>
                </a:lnTo>
                <a:lnTo>
                  <a:pt x="1019" y="597"/>
                </a:lnTo>
                <a:lnTo>
                  <a:pt x="1025" y="600"/>
                </a:lnTo>
                <a:lnTo>
                  <a:pt x="1028" y="603"/>
                </a:lnTo>
                <a:lnTo>
                  <a:pt x="1030" y="607"/>
                </a:lnTo>
                <a:lnTo>
                  <a:pt x="1032" y="604"/>
                </a:lnTo>
                <a:lnTo>
                  <a:pt x="1036" y="604"/>
                </a:lnTo>
                <a:lnTo>
                  <a:pt x="1037" y="605"/>
                </a:lnTo>
                <a:lnTo>
                  <a:pt x="1039" y="610"/>
                </a:lnTo>
                <a:lnTo>
                  <a:pt x="1040" y="612"/>
                </a:lnTo>
                <a:lnTo>
                  <a:pt x="1070" y="612"/>
                </a:lnTo>
                <a:lnTo>
                  <a:pt x="1072" y="613"/>
                </a:lnTo>
                <a:lnTo>
                  <a:pt x="1076" y="618"/>
                </a:lnTo>
                <a:lnTo>
                  <a:pt x="1072" y="624"/>
                </a:lnTo>
                <a:lnTo>
                  <a:pt x="1070" y="627"/>
                </a:lnTo>
                <a:lnTo>
                  <a:pt x="1067" y="625"/>
                </a:lnTo>
                <a:lnTo>
                  <a:pt x="1059" y="629"/>
                </a:lnTo>
                <a:lnTo>
                  <a:pt x="1055" y="632"/>
                </a:lnTo>
                <a:lnTo>
                  <a:pt x="1053" y="633"/>
                </a:lnTo>
                <a:lnTo>
                  <a:pt x="1055" y="642"/>
                </a:lnTo>
                <a:lnTo>
                  <a:pt x="1056" y="645"/>
                </a:lnTo>
                <a:lnTo>
                  <a:pt x="1055" y="647"/>
                </a:lnTo>
                <a:lnTo>
                  <a:pt x="1049" y="645"/>
                </a:lnTo>
                <a:lnTo>
                  <a:pt x="1050" y="648"/>
                </a:lnTo>
                <a:lnTo>
                  <a:pt x="1053" y="650"/>
                </a:lnTo>
                <a:lnTo>
                  <a:pt x="1052" y="655"/>
                </a:lnTo>
                <a:lnTo>
                  <a:pt x="1047" y="654"/>
                </a:lnTo>
                <a:lnTo>
                  <a:pt x="1047" y="655"/>
                </a:lnTo>
                <a:lnTo>
                  <a:pt x="1045" y="659"/>
                </a:lnTo>
                <a:lnTo>
                  <a:pt x="1043" y="658"/>
                </a:lnTo>
                <a:lnTo>
                  <a:pt x="1036" y="654"/>
                </a:lnTo>
                <a:lnTo>
                  <a:pt x="1030" y="654"/>
                </a:lnTo>
                <a:lnTo>
                  <a:pt x="1030" y="653"/>
                </a:lnTo>
                <a:lnTo>
                  <a:pt x="1029" y="650"/>
                </a:lnTo>
                <a:lnTo>
                  <a:pt x="1025" y="650"/>
                </a:lnTo>
                <a:lnTo>
                  <a:pt x="1023" y="648"/>
                </a:lnTo>
                <a:lnTo>
                  <a:pt x="1020" y="648"/>
                </a:lnTo>
                <a:lnTo>
                  <a:pt x="1019" y="647"/>
                </a:lnTo>
                <a:lnTo>
                  <a:pt x="1013" y="647"/>
                </a:lnTo>
                <a:lnTo>
                  <a:pt x="1012" y="650"/>
                </a:lnTo>
                <a:lnTo>
                  <a:pt x="1012" y="652"/>
                </a:lnTo>
                <a:lnTo>
                  <a:pt x="1006" y="655"/>
                </a:lnTo>
                <a:lnTo>
                  <a:pt x="1003" y="658"/>
                </a:lnTo>
                <a:lnTo>
                  <a:pt x="1003" y="658"/>
                </a:lnTo>
                <a:lnTo>
                  <a:pt x="995" y="655"/>
                </a:lnTo>
                <a:lnTo>
                  <a:pt x="995" y="652"/>
                </a:lnTo>
                <a:lnTo>
                  <a:pt x="989" y="654"/>
                </a:lnTo>
                <a:lnTo>
                  <a:pt x="985" y="655"/>
                </a:lnTo>
                <a:lnTo>
                  <a:pt x="981" y="650"/>
                </a:lnTo>
                <a:lnTo>
                  <a:pt x="974" y="647"/>
                </a:lnTo>
                <a:lnTo>
                  <a:pt x="964" y="647"/>
                </a:lnTo>
                <a:lnTo>
                  <a:pt x="962" y="648"/>
                </a:lnTo>
                <a:lnTo>
                  <a:pt x="959" y="649"/>
                </a:lnTo>
                <a:lnTo>
                  <a:pt x="956" y="648"/>
                </a:lnTo>
                <a:lnTo>
                  <a:pt x="941" y="648"/>
                </a:lnTo>
                <a:lnTo>
                  <a:pt x="934" y="652"/>
                </a:lnTo>
                <a:lnTo>
                  <a:pt x="931" y="652"/>
                </a:lnTo>
                <a:lnTo>
                  <a:pt x="930" y="655"/>
                </a:lnTo>
                <a:lnTo>
                  <a:pt x="927" y="657"/>
                </a:lnTo>
                <a:lnTo>
                  <a:pt x="925" y="658"/>
                </a:lnTo>
                <a:lnTo>
                  <a:pt x="922" y="657"/>
                </a:lnTo>
                <a:lnTo>
                  <a:pt x="921" y="654"/>
                </a:lnTo>
                <a:lnTo>
                  <a:pt x="920" y="652"/>
                </a:lnTo>
                <a:lnTo>
                  <a:pt x="918" y="652"/>
                </a:lnTo>
                <a:lnTo>
                  <a:pt x="914" y="654"/>
                </a:lnTo>
                <a:lnTo>
                  <a:pt x="908" y="649"/>
                </a:lnTo>
                <a:lnTo>
                  <a:pt x="901" y="647"/>
                </a:lnTo>
                <a:lnTo>
                  <a:pt x="901" y="645"/>
                </a:lnTo>
                <a:lnTo>
                  <a:pt x="898" y="645"/>
                </a:lnTo>
                <a:lnTo>
                  <a:pt x="897" y="644"/>
                </a:lnTo>
                <a:lnTo>
                  <a:pt x="893" y="647"/>
                </a:lnTo>
                <a:lnTo>
                  <a:pt x="890" y="650"/>
                </a:lnTo>
                <a:lnTo>
                  <a:pt x="883" y="649"/>
                </a:lnTo>
                <a:lnTo>
                  <a:pt x="883" y="655"/>
                </a:lnTo>
                <a:lnTo>
                  <a:pt x="887" y="663"/>
                </a:lnTo>
                <a:lnTo>
                  <a:pt x="888" y="667"/>
                </a:lnTo>
                <a:lnTo>
                  <a:pt x="885" y="669"/>
                </a:lnTo>
                <a:lnTo>
                  <a:pt x="884" y="672"/>
                </a:lnTo>
                <a:lnTo>
                  <a:pt x="881" y="673"/>
                </a:lnTo>
                <a:lnTo>
                  <a:pt x="883" y="679"/>
                </a:lnTo>
                <a:lnTo>
                  <a:pt x="883" y="682"/>
                </a:lnTo>
                <a:lnTo>
                  <a:pt x="884" y="689"/>
                </a:lnTo>
                <a:lnTo>
                  <a:pt x="881" y="692"/>
                </a:lnTo>
                <a:lnTo>
                  <a:pt x="880" y="695"/>
                </a:lnTo>
                <a:lnTo>
                  <a:pt x="881" y="699"/>
                </a:lnTo>
                <a:lnTo>
                  <a:pt x="884" y="702"/>
                </a:lnTo>
                <a:lnTo>
                  <a:pt x="881" y="707"/>
                </a:lnTo>
                <a:lnTo>
                  <a:pt x="880" y="708"/>
                </a:lnTo>
                <a:lnTo>
                  <a:pt x="880" y="710"/>
                </a:lnTo>
                <a:lnTo>
                  <a:pt x="877" y="709"/>
                </a:lnTo>
                <a:lnTo>
                  <a:pt x="874" y="713"/>
                </a:lnTo>
                <a:lnTo>
                  <a:pt x="874" y="714"/>
                </a:lnTo>
                <a:lnTo>
                  <a:pt x="873" y="717"/>
                </a:lnTo>
                <a:lnTo>
                  <a:pt x="873" y="719"/>
                </a:lnTo>
                <a:lnTo>
                  <a:pt x="871" y="722"/>
                </a:lnTo>
                <a:lnTo>
                  <a:pt x="867" y="723"/>
                </a:lnTo>
                <a:lnTo>
                  <a:pt x="867" y="728"/>
                </a:lnTo>
                <a:lnTo>
                  <a:pt x="866" y="730"/>
                </a:lnTo>
                <a:lnTo>
                  <a:pt x="861" y="732"/>
                </a:lnTo>
                <a:lnTo>
                  <a:pt x="856" y="730"/>
                </a:lnTo>
                <a:lnTo>
                  <a:pt x="854" y="730"/>
                </a:lnTo>
                <a:lnTo>
                  <a:pt x="853" y="732"/>
                </a:lnTo>
                <a:lnTo>
                  <a:pt x="850" y="733"/>
                </a:lnTo>
                <a:lnTo>
                  <a:pt x="849" y="733"/>
                </a:lnTo>
                <a:lnTo>
                  <a:pt x="847" y="738"/>
                </a:lnTo>
                <a:lnTo>
                  <a:pt x="846" y="739"/>
                </a:lnTo>
                <a:lnTo>
                  <a:pt x="843" y="742"/>
                </a:lnTo>
                <a:lnTo>
                  <a:pt x="843" y="747"/>
                </a:lnTo>
                <a:lnTo>
                  <a:pt x="850" y="745"/>
                </a:lnTo>
                <a:lnTo>
                  <a:pt x="849" y="750"/>
                </a:lnTo>
                <a:lnTo>
                  <a:pt x="844" y="755"/>
                </a:lnTo>
                <a:lnTo>
                  <a:pt x="843" y="755"/>
                </a:lnTo>
                <a:lnTo>
                  <a:pt x="841" y="753"/>
                </a:lnTo>
                <a:lnTo>
                  <a:pt x="840" y="751"/>
                </a:lnTo>
                <a:lnTo>
                  <a:pt x="839" y="751"/>
                </a:lnTo>
                <a:lnTo>
                  <a:pt x="834" y="753"/>
                </a:lnTo>
                <a:lnTo>
                  <a:pt x="833" y="750"/>
                </a:lnTo>
                <a:lnTo>
                  <a:pt x="826" y="747"/>
                </a:lnTo>
                <a:lnTo>
                  <a:pt x="824" y="747"/>
                </a:lnTo>
                <a:lnTo>
                  <a:pt x="823" y="751"/>
                </a:lnTo>
                <a:lnTo>
                  <a:pt x="820" y="751"/>
                </a:lnTo>
                <a:lnTo>
                  <a:pt x="820" y="750"/>
                </a:lnTo>
                <a:lnTo>
                  <a:pt x="823" y="747"/>
                </a:lnTo>
                <a:lnTo>
                  <a:pt x="823" y="740"/>
                </a:lnTo>
                <a:lnTo>
                  <a:pt x="822" y="738"/>
                </a:lnTo>
                <a:lnTo>
                  <a:pt x="819" y="735"/>
                </a:lnTo>
                <a:lnTo>
                  <a:pt x="816" y="733"/>
                </a:lnTo>
                <a:lnTo>
                  <a:pt x="813" y="729"/>
                </a:lnTo>
                <a:lnTo>
                  <a:pt x="812" y="728"/>
                </a:lnTo>
                <a:lnTo>
                  <a:pt x="810" y="727"/>
                </a:lnTo>
                <a:lnTo>
                  <a:pt x="809" y="727"/>
                </a:lnTo>
                <a:lnTo>
                  <a:pt x="806" y="728"/>
                </a:lnTo>
                <a:lnTo>
                  <a:pt x="802" y="728"/>
                </a:lnTo>
                <a:lnTo>
                  <a:pt x="799" y="729"/>
                </a:lnTo>
                <a:lnTo>
                  <a:pt x="793" y="730"/>
                </a:lnTo>
                <a:lnTo>
                  <a:pt x="792" y="732"/>
                </a:lnTo>
                <a:lnTo>
                  <a:pt x="789" y="732"/>
                </a:lnTo>
                <a:lnTo>
                  <a:pt x="785" y="734"/>
                </a:lnTo>
                <a:lnTo>
                  <a:pt x="782" y="735"/>
                </a:lnTo>
                <a:lnTo>
                  <a:pt x="780" y="737"/>
                </a:lnTo>
                <a:lnTo>
                  <a:pt x="780" y="739"/>
                </a:lnTo>
                <a:lnTo>
                  <a:pt x="785" y="744"/>
                </a:lnTo>
                <a:lnTo>
                  <a:pt x="786" y="745"/>
                </a:lnTo>
                <a:lnTo>
                  <a:pt x="787" y="747"/>
                </a:lnTo>
                <a:lnTo>
                  <a:pt x="789" y="748"/>
                </a:lnTo>
                <a:lnTo>
                  <a:pt x="787" y="750"/>
                </a:lnTo>
                <a:lnTo>
                  <a:pt x="789" y="753"/>
                </a:lnTo>
                <a:lnTo>
                  <a:pt x="789" y="755"/>
                </a:lnTo>
                <a:lnTo>
                  <a:pt x="790" y="759"/>
                </a:lnTo>
                <a:lnTo>
                  <a:pt x="789" y="760"/>
                </a:lnTo>
                <a:lnTo>
                  <a:pt x="789" y="763"/>
                </a:lnTo>
                <a:lnTo>
                  <a:pt x="783" y="761"/>
                </a:lnTo>
                <a:lnTo>
                  <a:pt x="782" y="766"/>
                </a:lnTo>
                <a:lnTo>
                  <a:pt x="779" y="768"/>
                </a:lnTo>
                <a:lnTo>
                  <a:pt x="779" y="774"/>
                </a:lnTo>
                <a:lnTo>
                  <a:pt x="778" y="774"/>
                </a:lnTo>
                <a:lnTo>
                  <a:pt x="776" y="771"/>
                </a:lnTo>
                <a:lnTo>
                  <a:pt x="776" y="769"/>
                </a:lnTo>
                <a:lnTo>
                  <a:pt x="773" y="771"/>
                </a:lnTo>
                <a:lnTo>
                  <a:pt x="772" y="773"/>
                </a:lnTo>
                <a:lnTo>
                  <a:pt x="772" y="774"/>
                </a:lnTo>
                <a:lnTo>
                  <a:pt x="770" y="775"/>
                </a:lnTo>
                <a:lnTo>
                  <a:pt x="769" y="778"/>
                </a:lnTo>
                <a:lnTo>
                  <a:pt x="769" y="783"/>
                </a:lnTo>
                <a:lnTo>
                  <a:pt x="768" y="784"/>
                </a:lnTo>
                <a:lnTo>
                  <a:pt x="765" y="784"/>
                </a:lnTo>
                <a:lnTo>
                  <a:pt x="762" y="785"/>
                </a:lnTo>
                <a:lnTo>
                  <a:pt x="758" y="788"/>
                </a:lnTo>
                <a:lnTo>
                  <a:pt x="758" y="791"/>
                </a:lnTo>
                <a:lnTo>
                  <a:pt x="756" y="794"/>
                </a:lnTo>
                <a:lnTo>
                  <a:pt x="758" y="795"/>
                </a:lnTo>
                <a:lnTo>
                  <a:pt x="758" y="798"/>
                </a:lnTo>
                <a:lnTo>
                  <a:pt x="752" y="805"/>
                </a:lnTo>
                <a:lnTo>
                  <a:pt x="751" y="808"/>
                </a:lnTo>
                <a:lnTo>
                  <a:pt x="749" y="808"/>
                </a:lnTo>
                <a:lnTo>
                  <a:pt x="746" y="810"/>
                </a:lnTo>
                <a:lnTo>
                  <a:pt x="743" y="814"/>
                </a:lnTo>
                <a:lnTo>
                  <a:pt x="745" y="815"/>
                </a:lnTo>
                <a:lnTo>
                  <a:pt x="748" y="818"/>
                </a:lnTo>
                <a:lnTo>
                  <a:pt x="749" y="819"/>
                </a:lnTo>
                <a:lnTo>
                  <a:pt x="752" y="824"/>
                </a:lnTo>
                <a:lnTo>
                  <a:pt x="758" y="829"/>
                </a:lnTo>
                <a:lnTo>
                  <a:pt x="758" y="829"/>
                </a:lnTo>
                <a:lnTo>
                  <a:pt x="762" y="834"/>
                </a:lnTo>
                <a:lnTo>
                  <a:pt x="769" y="849"/>
                </a:lnTo>
                <a:lnTo>
                  <a:pt x="770" y="858"/>
                </a:lnTo>
                <a:lnTo>
                  <a:pt x="772" y="863"/>
                </a:lnTo>
                <a:lnTo>
                  <a:pt x="780" y="870"/>
                </a:lnTo>
                <a:lnTo>
                  <a:pt x="793" y="875"/>
                </a:lnTo>
                <a:lnTo>
                  <a:pt x="803" y="881"/>
                </a:lnTo>
                <a:lnTo>
                  <a:pt x="814" y="885"/>
                </a:lnTo>
                <a:lnTo>
                  <a:pt x="827" y="886"/>
                </a:lnTo>
                <a:lnTo>
                  <a:pt x="834" y="890"/>
                </a:lnTo>
                <a:lnTo>
                  <a:pt x="844" y="893"/>
                </a:lnTo>
                <a:lnTo>
                  <a:pt x="850" y="894"/>
                </a:lnTo>
                <a:lnTo>
                  <a:pt x="853" y="900"/>
                </a:lnTo>
                <a:lnTo>
                  <a:pt x="854" y="901"/>
                </a:lnTo>
                <a:lnTo>
                  <a:pt x="858" y="905"/>
                </a:lnTo>
                <a:lnTo>
                  <a:pt x="863" y="908"/>
                </a:lnTo>
                <a:lnTo>
                  <a:pt x="877" y="914"/>
                </a:lnTo>
                <a:lnTo>
                  <a:pt x="881" y="915"/>
                </a:lnTo>
                <a:lnTo>
                  <a:pt x="887" y="918"/>
                </a:lnTo>
                <a:lnTo>
                  <a:pt x="891" y="920"/>
                </a:lnTo>
                <a:lnTo>
                  <a:pt x="893" y="921"/>
                </a:lnTo>
                <a:lnTo>
                  <a:pt x="900" y="928"/>
                </a:lnTo>
                <a:lnTo>
                  <a:pt x="903" y="930"/>
                </a:lnTo>
                <a:lnTo>
                  <a:pt x="908" y="933"/>
                </a:lnTo>
                <a:lnTo>
                  <a:pt x="918" y="934"/>
                </a:lnTo>
                <a:lnTo>
                  <a:pt x="920" y="934"/>
                </a:lnTo>
                <a:lnTo>
                  <a:pt x="925" y="929"/>
                </a:lnTo>
                <a:lnTo>
                  <a:pt x="931" y="930"/>
                </a:lnTo>
                <a:lnTo>
                  <a:pt x="931" y="933"/>
                </a:lnTo>
                <a:lnTo>
                  <a:pt x="937" y="934"/>
                </a:lnTo>
                <a:lnTo>
                  <a:pt x="938" y="931"/>
                </a:lnTo>
                <a:lnTo>
                  <a:pt x="942" y="933"/>
                </a:lnTo>
                <a:lnTo>
                  <a:pt x="944" y="935"/>
                </a:lnTo>
                <a:lnTo>
                  <a:pt x="949" y="934"/>
                </a:lnTo>
                <a:lnTo>
                  <a:pt x="952" y="936"/>
                </a:lnTo>
                <a:lnTo>
                  <a:pt x="956" y="935"/>
                </a:lnTo>
                <a:lnTo>
                  <a:pt x="964" y="929"/>
                </a:lnTo>
                <a:lnTo>
                  <a:pt x="968" y="929"/>
                </a:lnTo>
                <a:lnTo>
                  <a:pt x="971" y="931"/>
                </a:lnTo>
                <a:lnTo>
                  <a:pt x="974" y="933"/>
                </a:lnTo>
                <a:lnTo>
                  <a:pt x="979" y="940"/>
                </a:lnTo>
                <a:lnTo>
                  <a:pt x="981" y="949"/>
                </a:lnTo>
                <a:lnTo>
                  <a:pt x="981" y="958"/>
                </a:lnTo>
                <a:lnTo>
                  <a:pt x="982" y="966"/>
                </a:lnTo>
                <a:lnTo>
                  <a:pt x="982" y="966"/>
                </a:lnTo>
                <a:lnTo>
                  <a:pt x="981" y="970"/>
                </a:lnTo>
                <a:lnTo>
                  <a:pt x="975" y="970"/>
                </a:lnTo>
                <a:lnTo>
                  <a:pt x="974" y="974"/>
                </a:lnTo>
                <a:lnTo>
                  <a:pt x="969" y="980"/>
                </a:lnTo>
                <a:lnTo>
                  <a:pt x="969" y="985"/>
                </a:lnTo>
                <a:lnTo>
                  <a:pt x="971" y="990"/>
                </a:lnTo>
                <a:lnTo>
                  <a:pt x="971" y="994"/>
                </a:lnTo>
                <a:lnTo>
                  <a:pt x="969" y="1000"/>
                </a:lnTo>
                <a:lnTo>
                  <a:pt x="971" y="999"/>
                </a:lnTo>
                <a:lnTo>
                  <a:pt x="971" y="1005"/>
                </a:lnTo>
                <a:lnTo>
                  <a:pt x="975" y="1006"/>
                </a:lnTo>
                <a:lnTo>
                  <a:pt x="978" y="1010"/>
                </a:lnTo>
                <a:lnTo>
                  <a:pt x="982" y="1013"/>
                </a:lnTo>
                <a:lnTo>
                  <a:pt x="985" y="1015"/>
                </a:lnTo>
                <a:lnTo>
                  <a:pt x="986" y="1018"/>
                </a:lnTo>
                <a:lnTo>
                  <a:pt x="985" y="1018"/>
                </a:lnTo>
                <a:lnTo>
                  <a:pt x="983" y="1019"/>
                </a:lnTo>
                <a:lnTo>
                  <a:pt x="979" y="1019"/>
                </a:lnTo>
                <a:lnTo>
                  <a:pt x="979" y="1020"/>
                </a:lnTo>
                <a:lnTo>
                  <a:pt x="982" y="1021"/>
                </a:lnTo>
                <a:lnTo>
                  <a:pt x="985" y="1022"/>
                </a:lnTo>
                <a:lnTo>
                  <a:pt x="989" y="1024"/>
                </a:lnTo>
                <a:lnTo>
                  <a:pt x="989" y="1024"/>
                </a:lnTo>
                <a:lnTo>
                  <a:pt x="988" y="1027"/>
                </a:lnTo>
                <a:lnTo>
                  <a:pt x="983" y="1027"/>
                </a:lnTo>
                <a:lnTo>
                  <a:pt x="982" y="1030"/>
                </a:lnTo>
                <a:lnTo>
                  <a:pt x="982" y="1034"/>
                </a:lnTo>
                <a:lnTo>
                  <a:pt x="983" y="1035"/>
                </a:lnTo>
                <a:lnTo>
                  <a:pt x="985" y="1035"/>
                </a:lnTo>
                <a:lnTo>
                  <a:pt x="986" y="1034"/>
                </a:lnTo>
                <a:lnTo>
                  <a:pt x="983" y="1032"/>
                </a:lnTo>
                <a:lnTo>
                  <a:pt x="985" y="1031"/>
                </a:lnTo>
                <a:lnTo>
                  <a:pt x="988" y="1031"/>
                </a:lnTo>
                <a:lnTo>
                  <a:pt x="991" y="1032"/>
                </a:lnTo>
                <a:lnTo>
                  <a:pt x="993" y="1034"/>
                </a:lnTo>
                <a:lnTo>
                  <a:pt x="993" y="1035"/>
                </a:lnTo>
                <a:lnTo>
                  <a:pt x="995" y="1036"/>
                </a:lnTo>
                <a:lnTo>
                  <a:pt x="996" y="1039"/>
                </a:lnTo>
                <a:lnTo>
                  <a:pt x="995" y="1040"/>
                </a:lnTo>
                <a:lnTo>
                  <a:pt x="991" y="1040"/>
                </a:lnTo>
                <a:lnTo>
                  <a:pt x="989" y="1039"/>
                </a:lnTo>
                <a:lnTo>
                  <a:pt x="988" y="1039"/>
                </a:lnTo>
                <a:lnTo>
                  <a:pt x="985" y="1042"/>
                </a:lnTo>
                <a:lnTo>
                  <a:pt x="985" y="1050"/>
                </a:lnTo>
                <a:lnTo>
                  <a:pt x="986" y="1051"/>
                </a:lnTo>
                <a:lnTo>
                  <a:pt x="986" y="1056"/>
                </a:lnTo>
                <a:lnTo>
                  <a:pt x="985" y="1057"/>
                </a:lnTo>
                <a:lnTo>
                  <a:pt x="983" y="1059"/>
                </a:lnTo>
                <a:lnTo>
                  <a:pt x="983" y="1064"/>
                </a:lnTo>
                <a:lnTo>
                  <a:pt x="982" y="1064"/>
                </a:lnTo>
                <a:lnTo>
                  <a:pt x="978" y="1062"/>
                </a:lnTo>
                <a:lnTo>
                  <a:pt x="976" y="1064"/>
                </a:lnTo>
                <a:lnTo>
                  <a:pt x="974" y="1065"/>
                </a:lnTo>
                <a:lnTo>
                  <a:pt x="968" y="1070"/>
                </a:lnTo>
                <a:lnTo>
                  <a:pt x="965" y="1071"/>
                </a:lnTo>
                <a:lnTo>
                  <a:pt x="962" y="1074"/>
                </a:lnTo>
                <a:lnTo>
                  <a:pt x="961" y="1076"/>
                </a:lnTo>
                <a:lnTo>
                  <a:pt x="959" y="1077"/>
                </a:lnTo>
                <a:lnTo>
                  <a:pt x="955" y="1076"/>
                </a:lnTo>
                <a:lnTo>
                  <a:pt x="952" y="1076"/>
                </a:lnTo>
                <a:lnTo>
                  <a:pt x="949" y="1077"/>
                </a:lnTo>
                <a:lnTo>
                  <a:pt x="948" y="1077"/>
                </a:lnTo>
                <a:lnTo>
                  <a:pt x="948" y="1075"/>
                </a:lnTo>
                <a:lnTo>
                  <a:pt x="947" y="1074"/>
                </a:lnTo>
                <a:lnTo>
                  <a:pt x="944" y="1074"/>
                </a:lnTo>
                <a:lnTo>
                  <a:pt x="939" y="1075"/>
                </a:lnTo>
                <a:lnTo>
                  <a:pt x="937" y="1077"/>
                </a:lnTo>
                <a:lnTo>
                  <a:pt x="935" y="1079"/>
                </a:lnTo>
                <a:lnTo>
                  <a:pt x="937" y="1081"/>
                </a:lnTo>
                <a:lnTo>
                  <a:pt x="937" y="1089"/>
                </a:lnTo>
                <a:lnTo>
                  <a:pt x="941" y="1095"/>
                </a:lnTo>
                <a:lnTo>
                  <a:pt x="941" y="1096"/>
                </a:lnTo>
                <a:lnTo>
                  <a:pt x="939" y="1097"/>
                </a:lnTo>
                <a:lnTo>
                  <a:pt x="937" y="1096"/>
                </a:lnTo>
                <a:lnTo>
                  <a:pt x="928" y="1104"/>
                </a:lnTo>
                <a:lnTo>
                  <a:pt x="934" y="1109"/>
                </a:lnTo>
                <a:lnTo>
                  <a:pt x="934" y="1110"/>
                </a:lnTo>
                <a:lnTo>
                  <a:pt x="932" y="1114"/>
                </a:lnTo>
                <a:lnTo>
                  <a:pt x="931" y="1115"/>
                </a:lnTo>
                <a:lnTo>
                  <a:pt x="932" y="1117"/>
                </a:lnTo>
                <a:lnTo>
                  <a:pt x="930" y="1122"/>
                </a:lnTo>
                <a:lnTo>
                  <a:pt x="930" y="1129"/>
                </a:lnTo>
                <a:lnTo>
                  <a:pt x="931" y="1135"/>
                </a:lnTo>
                <a:lnTo>
                  <a:pt x="932" y="1137"/>
                </a:lnTo>
                <a:lnTo>
                  <a:pt x="931" y="1140"/>
                </a:lnTo>
                <a:lnTo>
                  <a:pt x="930" y="1142"/>
                </a:lnTo>
                <a:lnTo>
                  <a:pt x="927" y="1145"/>
                </a:lnTo>
                <a:lnTo>
                  <a:pt x="927" y="1147"/>
                </a:lnTo>
                <a:lnTo>
                  <a:pt x="928" y="1149"/>
                </a:lnTo>
                <a:lnTo>
                  <a:pt x="930" y="1150"/>
                </a:lnTo>
                <a:lnTo>
                  <a:pt x="935" y="1149"/>
                </a:lnTo>
                <a:lnTo>
                  <a:pt x="938" y="1150"/>
                </a:lnTo>
                <a:lnTo>
                  <a:pt x="938" y="1156"/>
                </a:lnTo>
                <a:lnTo>
                  <a:pt x="937" y="1157"/>
                </a:lnTo>
                <a:lnTo>
                  <a:pt x="934" y="1159"/>
                </a:lnTo>
                <a:lnTo>
                  <a:pt x="934" y="1160"/>
                </a:lnTo>
                <a:lnTo>
                  <a:pt x="935" y="1161"/>
                </a:lnTo>
                <a:lnTo>
                  <a:pt x="938" y="1161"/>
                </a:lnTo>
                <a:lnTo>
                  <a:pt x="941" y="1160"/>
                </a:lnTo>
                <a:lnTo>
                  <a:pt x="942" y="1160"/>
                </a:lnTo>
                <a:lnTo>
                  <a:pt x="942" y="1161"/>
                </a:lnTo>
                <a:lnTo>
                  <a:pt x="945" y="1162"/>
                </a:lnTo>
                <a:lnTo>
                  <a:pt x="945" y="1161"/>
                </a:lnTo>
                <a:lnTo>
                  <a:pt x="948" y="1161"/>
                </a:lnTo>
                <a:lnTo>
                  <a:pt x="949" y="1160"/>
                </a:lnTo>
                <a:lnTo>
                  <a:pt x="954" y="1160"/>
                </a:lnTo>
                <a:lnTo>
                  <a:pt x="955" y="1161"/>
                </a:lnTo>
                <a:lnTo>
                  <a:pt x="954" y="1162"/>
                </a:lnTo>
                <a:lnTo>
                  <a:pt x="954" y="1164"/>
                </a:lnTo>
                <a:lnTo>
                  <a:pt x="952" y="1164"/>
                </a:lnTo>
                <a:lnTo>
                  <a:pt x="956" y="1166"/>
                </a:lnTo>
                <a:lnTo>
                  <a:pt x="958" y="1169"/>
                </a:lnTo>
                <a:lnTo>
                  <a:pt x="958" y="1177"/>
                </a:lnTo>
                <a:lnTo>
                  <a:pt x="962" y="1180"/>
                </a:lnTo>
                <a:lnTo>
                  <a:pt x="964" y="1180"/>
                </a:lnTo>
                <a:lnTo>
                  <a:pt x="966" y="1181"/>
                </a:lnTo>
                <a:lnTo>
                  <a:pt x="969" y="1185"/>
                </a:lnTo>
                <a:lnTo>
                  <a:pt x="972" y="1187"/>
                </a:lnTo>
                <a:lnTo>
                  <a:pt x="978" y="1191"/>
                </a:lnTo>
                <a:lnTo>
                  <a:pt x="982" y="1191"/>
                </a:lnTo>
                <a:lnTo>
                  <a:pt x="985" y="1195"/>
                </a:lnTo>
                <a:lnTo>
                  <a:pt x="988" y="1201"/>
                </a:lnTo>
                <a:lnTo>
                  <a:pt x="991" y="1202"/>
                </a:lnTo>
                <a:lnTo>
                  <a:pt x="993" y="1202"/>
                </a:lnTo>
                <a:lnTo>
                  <a:pt x="996" y="1200"/>
                </a:lnTo>
                <a:lnTo>
                  <a:pt x="999" y="1197"/>
                </a:lnTo>
                <a:lnTo>
                  <a:pt x="998" y="1197"/>
                </a:lnTo>
                <a:lnTo>
                  <a:pt x="998" y="1195"/>
                </a:lnTo>
                <a:lnTo>
                  <a:pt x="999" y="1194"/>
                </a:lnTo>
                <a:lnTo>
                  <a:pt x="1001" y="1194"/>
                </a:lnTo>
                <a:lnTo>
                  <a:pt x="1003" y="1195"/>
                </a:lnTo>
                <a:lnTo>
                  <a:pt x="1005" y="1197"/>
                </a:lnTo>
                <a:lnTo>
                  <a:pt x="1005" y="1200"/>
                </a:lnTo>
                <a:lnTo>
                  <a:pt x="1002" y="1205"/>
                </a:lnTo>
                <a:lnTo>
                  <a:pt x="1002" y="1206"/>
                </a:lnTo>
                <a:lnTo>
                  <a:pt x="1003" y="1210"/>
                </a:lnTo>
                <a:lnTo>
                  <a:pt x="1002" y="1211"/>
                </a:lnTo>
                <a:lnTo>
                  <a:pt x="1001" y="1212"/>
                </a:lnTo>
                <a:lnTo>
                  <a:pt x="995" y="1212"/>
                </a:lnTo>
                <a:lnTo>
                  <a:pt x="993" y="1219"/>
                </a:lnTo>
                <a:lnTo>
                  <a:pt x="993" y="1225"/>
                </a:lnTo>
                <a:lnTo>
                  <a:pt x="992" y="1229"/>
                </a:lnTo>
                <a:lnTo>
                  <a:pt x="992" y="1230"/>
                </a:lnTo>
                <a:lnTo>
                  <a:pt x="995" y="1234"/>
                </a:lnTo>
                <a:lnTo>
                  <a:pt x="995" y="1235"/>
                </a:lnTo>
                <a:lnTo>
                  <a:pt x="993" y="1237"/>
                </a:lnTo>
                <a:lnTo>
                  <a:pt x="991" y="1239"/>
                </a:lnTo>
                <a:lnTo>
                  <a:pt x="988" y="1240"/>
                </a:lnTo>
                <a:lnTo>
                  <a:pt x="983" y="1240"/>
                </a:lnTo>
                <a:lnTo>
                  <a:pt x="982" y="1241"/>
                </a:lnTo>
                <a:lnTo>
                  <a:pt x="983" y="1244"/>
                </a:lnTo>
                <a:lnTo>
                  <a:pt x="982" y="1246"/>
                </a:lnTo>
                <a:lnTo>
                  <a:pt x="983" y="1249"/>
                </a:lnTo>
                <a:lnTo>
                  <a:pt x="983" y="1250"/>
                </a:lnTo>
                <a:lnTo>
                  <a:pt x="986" y="1251"/>
                </a:lnTo>
                <a:lnTo>
                  <a:pt x="986" y="1254"/>
                </a:lnTo>
                <a:lnTo>
                  <a:pt x="985" y="1254"/>
                </a:lnTo>
                <a:lnTo>
                  <a:pt x="983" y="1251"/>
                </a:lnTo>
                <a:lnTo>
                  <a:pt x="981" y="1250"/>
                </a:lnTo>
                <a:lnTo>
                  <a:pt x="979" y="1251"/>
                </a:lnTo>
                <a:lnTo>
                  <a:pt x="979" y="1256"/>
                </a:lnTo>
                <a:lnTo>
                  <a:pt x="978" y="1255"/>
                </a:lnTo>
                <a:lnTo>
                  <a:pt x="976" y="1254"/>
                </a:lnTo>
                <a:lnTo>
                  <a:pt x="975" y="1254"/>
                </a:lnTo>
                <a:lnTo>
                  <a:pt x="972" y="1255"/>
                </a:lnTo>
                <a:lnTo>
                  <a:pt x="971" y="1257"/>
                </a:lnTo>
                <a:lnTo>
                  <a:pt x="972" y="1259"/>
                </a:lnTo>
                <a:lnTo>
                  <a:pt x="974" y="1260"/>
                </a:lnTo>
                <a:lnTo>
                  <a:pt x="975" y="1260"/>
                </a:lnTo>
                <a:lnTo>
                  <a:pt x="976" y="1261"/>
                </a:lnTo>
                <a:lnTo>
                  <a:pt x="978" y="1265"/>
                </a:lnTo>
                <a:lnTo>
                  <a:pt x="981" y="1267"/>
                </a:lnTo>
                <a:lnTo>
                  <a:pt x="981" y="1269"/>
                </a:lnTo>
                <a:lnTo>
                  <a:pt x="979" y="1271"/>
                </a:lnTo>
                <a:lnTo>
                  <a:pt x="979" y="1271"/>
                </a:lnTo>
                <a:lnTo>
                  <a:pt x="982" y="1272"/>
                </a:lnTo>
                <a:lnTo>
                  <a:pt x="986" y="1275"/>
                </a:lnTo>
                <a:lnTo>
                  <a:pt x="991" y="1276"/>
                </a:lnTo>
                <a:lnTo>
                  <a:pt x="999" y="1276"/>
                </a:lnTo>
                <a:lnTo>
                  <a:pt x="999" y="1277"/>
                </a:lnTo>
                <a:lnTo>
                  <a:pt x="999" y="1280"/>
                </a:lnTo>
                <a:lnTo>
                  <a:pt x="1001" y="1281"/>
                </a:lnTo>
                <a:lnTo>
                  <a:pt x="1009" y="1282"/>
                </a:lnTo>
                <a:lnTo>
                  <a:pt x="1010" y="1281"/>
                </a:lnTo>
                <a:lnTo>
                  <a:pt x="1009" y="1279"/>
                </a:lnTo>
                <a:lnTo>
                  <a:pt x="1010" y="1277"/>
                </a:lnTo>
                <a:lnTo>
                  <a:pt x="1010" y="1274"/>
                </a:lnTo>
                <a:lnTo>
                  <a:pt x="1012" y="1274"/>
                </a:lnTo>
                <a:lnTo>
                  <a:pt x="1016" y="1275"/>
                </a:lnTo>
                <a:lnTo>
                  <a:pt x="1018" y="1276"/>
                </a:lnTo>
                <a:lnTo>
                  <a:pt x="1022" y="1276"/>
                </a:lnTo>
                <a:lnTo>
                  <a:pt x="1025" y="1279"/>
                </a:lnTo>
                <a:lnTo>
                  <a:pt x="1032" y="1280"/>
                </a:lnTo>
                <a:lnTo>
                  <a:pt x="1043" y="1279"/>
                </a:lnTo>
                <a:lnTo>
                  <a:pt x="1046" y="1280"/>
                </a:lnTo>
                <a:lnTo>
                  <a:pt x="1047" y="1281"/>
                </a:lnTo>
                <a:lnTo>
                  <a:pt x="1046" y="1284"/>
                </a:lnTo>
                <a:lnTo>
                  <a:pt x="1047" y="1285"/>
                </a:lnTo>
                <a:lnTo>
                  <a:pt x="1052" y="1285"/>
                </a:lnTo>
                <a:lnTo>
                  <a:pt x="1053" y="1289"/>
                </a:lnTo>
                <a:lnTo>
                  <a:pt x="1055" y="1289"/>
                </a:lnTo>
                <a:lnTo>
                  <a:pt x="1062" y="1287"/>
                </a:lnTo>
                <a:lnTo>
                  <a:pt x="1064" y="1285"/>
                </a:lnTo>
                <a:lnTo>
                  <a:pt x="1064" y="1281"/>
                </a:lnTo>
                <a:lnTo>
                  <a:pt x="1067" y="1282"/>
                </a:lnTo>
                <a:lnTo>
                  <a:pt x="1067" y="1286"/>
                </a:lnTo>
                <a:lnTo>
                  <a:pt x="1069" y="1287"/>
                </a:lnTo>
                <a:lnTo>
                  <a:pt x="1070" y="1290"/>
                </a:lnTo>
                <a:lnTo>
                  <a:pt x="1070" y="1291"/>
                </a:lnTo>
                <a:lnTo>
                  <a:pt x="1069" y="1293"/>
                </a:lnTo>
                <a:lnTo>
                  <a:pt x="1067" y="1293"/>
                </a:lnTo>
                <a:lnTo>
                  <a:pt x="1066" y="1292"/>
                </a:lnTo>
                <a:lnTo>
                  <a:pt x="1063" y="1292"/>
                </a:lnTo>
                <a:lnTo>
                  <a:pt x="1056" y="1297"/>
                </a:lnTo>
                <a:lnTo>
                  <a:pt x="1055" y="1297"/>
                </a:lnTo>
                <a:lnTo>
                  <a:pt x="1052" y="1302"/>
                </a:lnTo>
                <a:lnTo>
                  <a:pt x="1050" y="1306"/>
                </a:lnTo>
                <a:lnTo>
                  <a:pt x="1049" y="1308"/>
                </a:lnTo>
                <a:lnTo>
                  <a:pt x="1046" y="1311"/>
                </a:lnTo>
                <a:lnTo>
                  <a:pt x="1043" y="1315"/>
                </a:lnTo>
                <a:lnTo>
                  <a:pt x="1042" y="1316"/>
                </a:lnTo>
                <a:lnTo>
                  <a:pt x="1039" y="1316"/>
                </a:lnTo>
                <a:lnTo>
                  <a:pt x="1036" y="1318"/>
                </a:lnTo>
                <a:lnTo>
                  <a:pt x="1033" y="1320"/>
                </a:lnTo>
                <a:lnTo>
                  <a:pt x="1032" y="1321"/>
                </a:lnTo>
                <a:lnTo>
                  <a:pt x="1032" y="1325"/>
                </a:lnTo>
                <a:lnTo>
                  <a:pt x="1029" y="1328"/>
                </a:lnTo>
                <a:lnTo>
                  <a:pt x="1029" y="1330"/>
                </a:lnTo>
                <a:lnTo>
                  <a:pt x="1033" y="1335"/>
                </a:lnTo>
                <a:lnTo>
                  <a:pt x="1033" y="1335"/>
                </a:lnTo>
                <a:lnTo>
                  <a:pt x="1035" y="1337"/>
                </a:lnTo>
                <a:lnTo>
                  <a:pt x="1036" y="1341"/>
                </a:lnTo>
                <a:lnTo>
                  <a:pt x="1035" y="1343"/>
                </a:lnTo>
                <a:lnTo>
                  <a:pt x="1033" y="1345"/>
                </a:lnTo>
                <a:lnTo>
                  <a:pt x="1030" y="1348"/>
                </a:lnTo>
                <a:lnTo>
                  <a:pt x="1030" y="1356"/>
                </a:lnTo>
                <a:lnTo>
                  <a:pt x="1032" y="1361"/>
                </a:lnTo>
                <a:lnTo>
                  <a:pt x="1030" y="1363"/>
                </a:lnTo>
                <a:lnTo>
                  <a:pt x="1028" y="1366"/>
                </a:lnTo>
                <a:lnTo>
                  <a:pt x="1026" y="1367"/>
                </a:lnTo>
                <a:lnTo>
                  <a:pt x="1028" y="1370"/>
                </a:lnTo>
                <a:lnTo>
                  <a:pt x="1032" y="1367"/>
                </a:lnTo>
                <a:lnTo>
                  <a:pt x="1036" y="1367"/>
                </a:lnTo>
                <a:lnTo>
                  <a:pt x="1039" y="1370"/>
                </a:lnTo>
                <a:lnTo>
                  <a:pt x="1040" y="1372"/>
                </a:lnTo>
                <a:lnTo>
                  <a:pt x="1039" y="1375"/>
                </a:lnTo>
                <a:lnTo>
                  <a:pt x="1039" y="1377"/>
                </a:lnTo>
                <a:lnTo>
                  <a:pt x="1042" y="1378"/>
                </a:lnTo>
                <a:lnTo>
                  <a:pt x="1043" y="1380"/>
                </a:lnTo>
                <a:lnTo>
                  <a:pt x="1043" y="1382"/>
                </a:lnTo>
                <a:lnTo>
                  <a:pt x="1042" y="1383"/>
                </a:lnTo>
                <a:lnTo>
                  <a:pt x="1042" y="1383"/>
                </a:lnTo>
                <a:lnTo>
                  <a:pt x="1040" y="1385"/>
                </a:lnTo>
                <a:lnTo>
                  <a:pt x="1042" y="1386"/>
                </a:lnTo>
                <a:lnTo>
                  <a:pt x="1042" y="1387"/>
                </a:lnTo>
                <a:lnTo>
                  <a:pt x="1043" y="1391"/>
                </a:lnTo>
                <a:lnTo>
                  <a:pt x="1046" y="1393"/>
                </a:lnTo>
                <a:lnTo>
                  <a:pt x="1049" y="1395"/>
                </a:lnTo>
                <a:lnTo>
                  <a:pt x="1049" y="1396"/>
                </a:lnTo>
                <a:lnTo>
                  <a:pt x="1050" y="1396"/>
                </a:lnTo>
                <a:lnTo>
                  <a:pt x="1055" y="1393"/>
                </a:lnTo>
                <a:lnTo>
                  <a:pt x="1056" y="1393"/>
                </a:lnTo>
                <a:lnTo>
                  <a:pt x="1057" y="1396"/>
                </a:lnTo>
                <a:lnTo>
                  <a:pt x="1062" y="1403"/>
                </a:lnTo>
                <a:lnTo>
                  <a:pt x="1062" y="1411"/>
                </a:lnTo>
                <a:lnTo>
                  <a:pt x="1059" y="1415"/>
                </a:lnTo>
                <a:lnTo>
                  <a:pt x="1056" y="1416"/>
                </a:lnTo>
                <a:lnTo>
                  <a:pt x="1056" y="1417"/>
                </a:lnTo>
                <a:lnTo>
                  <a:pt x="1060" y="1418"/>
                </a:lnTo>
                <a:lnTo>
                  <a:pt x="1060" y="1420"/>
                </a:lnTo>
                <a:lnTo>
                  <a:pt x="1059" y="1421"/>
                </a:lnTo>
                <a:lnTo>
                  <a:pt x="1057" y="1421"/>
                </a:lnTo>
                <a:lnTo>
                  <a:pt x="1056" y="1422"/>
                </a:lnTo>
                <a:lnTo>
                  <a:pt x="1053" y="1428"/>
                </a:lnTo>
                <a:lnTo>
                  <a:pt x="1052" y="1430"/>
                </a:lnTo>
                <a:lnTo>
                  <a:pt x="1049" y="1428"/>
                </a:lnTo>
                <a:lnTo>
                  <a:pt x="1046" y="1430"/>
                </a:lnTo>
                <a:lnTo>
                  <a:pt x="1046" y="1433"/>
                </a:lnTo>
                <a:lnTo>
                  <a:pt x="1049" y="1438"/>
                </a:lnTo>
                <a:lnTo>
                  <a:pt x="1052" y="1443"/>
                </a:lnTo>
                <a:lnTo>
                  <a:pt x="1055" y="1446"/>
                </a:lnTo>
                <a:lnTo>
                  <a:pt x="1056" y="1447"/>
                </a:lnTo>
                <a:lnTo>
                  <a:pt x="1059" y="1450"/>
                </a:lnTo>
                <a:lnTo>
                  <a:pt x="1060" y="1451"/>
                </a:lnTo>
                <a:lnTo>
                  <a:pt x="1060" y="1455"/>
                </a:lnTo>
                <a:lnTo>
                  <a:pt x="1057" y="1456"/>
                </a:lnTo>
                <a:lnTo>
                  <a:pt x="1056" y="1456"/>
                </a:lnTo>
                <a:lnTo>
                  <a:pt x="1055" y="1462"/>
                </a:lnTo>
                <a:lnTo>
                  <a:pt x="1052" y="1465"/>
                </a:lnTo>
                <a:lnTo>
                  <a:pt x="1055" y="1467"/>
                </a:lnTo>
                <a:lnTo>
                  <a:pt x="1055" y="1470"/>
                </a:lnTo>
                <a:lnTo>
                  <a:pt x="1050" y="1467"/>
                </a:lnTo>
                <a:lnTo>
                  <a:pt x="1050" y="1472"/>
                </a:lnTo>
                <a:lnTo>
                  <a:pt x="1053" y="1475"/>
                </a:lnTo>
                <a:lnTo>
                  <a:pt x="1057" y="1477"/>
                </a:lnTo>
                <a:lnTo>
                  <a:pt x="1060" y="1478"/>
                </a:lnTo>
                <a:lnTo>
                  <a:pt x="1060" y="1481"/>
                </a:lnTo>
                <a:lnTo>
                  <a:pt x="1056" y="1485"/>
                </a:lnTo>
                <a:lnTo>
                  <a:pt x="1056" y="1485"/>
                </a:lnTo>
                <a:lnTo>
                  <a:pt x="1055" y="1486"/>
                </a:lnTo>
                <a:lnTo>
                  <a:pt x="1053" y="1490"/>
                </a:lnTo>
                <a:lnTo>
                  <a:pt x="1056" y="1495"/>
                </a:lnTo>
                <a:lnTo>
                  <a:pt x="1052" y="1495"/>
                </a:lnTo>
                <a:lnTo>
                  <a:pt x="1049" y="1493"/>
                </a:lnTo>
                <a:lnTo>
                  <a:pt x="1047" y="1493"/>
                </a:lnTo>
                <a:lnTo>
                  <a:pt x="1047" y="1495"/>
                </a:lnTo>
                <a:lnTo>
                  <a:pt x="1049" y="1497"/>
                </a:lnTo>
                <a:lnTo>
                  <a:pt x="1053" y="1498"/>
                </a:lnTo>
                <a:lnTo>
                  <a:pt x="1059" y="1498"/>
                </a:lnTo>
                <a:lnTo>
                  <a:pt x="1062" y="1500"/>
                </a:lnTo>
                <a:lnTo>
                  <a:pt x="1063" y="1503"/>
                </a:lnTo>
                <a:lnTo>
                  <a:pt x="1064" y="1503"/>
                </a:lnTo>
                <a:lnTo>
                  <a:pt x="1066" y="1515"/>
                </a:lnTo>
                <a:lnTo>
                  <a:pt x="1069" y="1521"/>
                </a:lnTo>
                <a:lnTo>
                  <a:pt x="1072" y="1523"/>
                </a:lnTo>
                <a:lnTo>
                  <a:pt x="1073" y="1526"/>
                </a:lnTo>
                <a:lnTo>
                  <a:pt x="1072" y="1531"/>
                </a:lnTo>
                <a:lnTo>
                  <a:pt x="1073" y="1535"/>
                </a:lnTo>
                <a:lnTo>
                  <a:pt x="1074" y="1537"/>
                </a:lnTo>
                <a:lnTo>
                  <a:pt x="1074" y="1538"/>
                </a:lnTo>
                <a:lnTo>
                  <a:pt x="1072" y="1541"/>
                </a:lnTo>
                <a:lnTo>
                  <a:pt x="1066" y="1545"/>
                </a:lnTo>
                <a:lnTo>
                  <a:pt x="1069" y="1548"/>
                </a:lnTo>
                <a:lnTo>
                  <a:pt x="1072" y="1551"/>
                </a:lnTo>
                <a:lnTo>
                  <a:pt x="1072" y="1552"/>
                </a:lnTo>
                <a:lnTo>
                  <a:pt x="1070" y="1555"/>
                </a:lnTo>
                <a:lnTo>
                  <a:pt x="1070" y="1569"/>
                </a:lnTo>
                <a:lnTo>
                  <a:pt x="1073" y="1572"/>
                </a:lnTo>
                <a:lnTo>
                  <a:pt x="1076" y="1573"/>
                </a:lnTo>
                <a:lnTo>
                  <a:pt x="1079" y="1576"/>
                </a:lnTo>
                <a:lnTo>
                  <a:pt x="1083" y="1579"/>
                </a:lnTo>
                <a:lnTo>
                  <a:pt x="1083" y="1581"/>
                </a:lnTo>
                <a:lnTo>
                  <a:pt x="1082" y="1581"/>
                </a:lnTo>
                <a:lnTo>
                  <a:pt x="1077" y="1579"/>
                </a:lnTo>
                <a:lnTo>
                  <a:pt x="1074" y="1579"/>
                </a:lnTo>
                <a:lnTo>
                  <a:pt x="1074" y="1586"/>
                </a:lnTo>
                <a:lnTo>
                  <a:pt x="1080" y="1589"/>
                </a:lnTo>
                <a:lnTo>
                  <a:pt x="1080" y="1593"/>
                </a:lnTo>
                <a:lnTo>
                  <a:pt x="1083" y="1592"/>
                </a:lnTo>
                <a:lnTo>
                  <a:pt x="1086" y="1593"/>
                </a:lnTo>
                <a:lnTo>
                  <a:pt x="1087" y="1594"/>
                </a:lnTo>
                <a:lnTo>
                  <a:pt x="1087" y="1598"/>
                </a:lnTo>
                <a:lnTo>
                  <a:pt x="1090" y="1603"/>
                </a:lnTo>
                <a:lnTo>
                  <a:pt x="1094" y="1607"/>
                </a:lnTo>
                <a:lnTo>
                  <a:pt x="1097" y="1609"/>
                </a:lnTo>
                <a:lnTo>
                  <a:pt x="1099" y="1613"/>
                </a:lnTo>
                <a:lnTo>
                  <a:pt x="1099" y="1614"/>
                </a:lnTo>
                <a:lnTo>
                  <a:pt x="1097" y="1619"/>
                </a:lnTo>
                <a:lnTo>
                  <a:pt x="1099" y="1622"/>
                </a:lnTo>
                <a:lnTo>
                  <a:pt x="1101" y="1631"/>
                </a:lnTo>
                <a:lnTo>
                  <a:pt x="1100" y="1632"/>
                </a:lnTo>
                <a:lnTo>
                  <a:pt x="1094" y="1636"/>
                </a:lnTo>
                <a:lnTo>
                  <a:pt x="1090" y="1638"/>
                </a:lnTo>
                <a:lnTo>
                  <a:pt x="1089" y="1644"/>
                </a:lnTo>
                <a:lnTo>
                  <a:pt x="1090" y="1652"/>
                </a:lnTo>
                <a:lnTo>
                  <a:pt x="1093" y="1658"/>
                </a:lnTo>
                <a:lnTo>
                  <a:pt x="1096" y="1662"/>
                </a:lnTo>
                <a:lnTo>
                  <a:pt x="1103" y="1671"/>
                </a:lnTo>
                <a:lnTo>
                  <a:pt x="1103" y="1673"/>
                </a:lnTo>
                <a:lnTo>
                  <a:pt x="1101" y="1678"/>
                </a:lnTo>
                <a:lnTo>
                  <a:pt x="1101" y="1691"/>
                </a:lnTo>
                <a:lnTo>
                  <a:pt x="1100" y="1693"/>
                </a:lnTo>
                <a:lnTo>
                  <a:pt x="1100" y="1693"/>
                </a:lnTo>
                <a:lnTo>
                  <a:pt x="1097" y="1696"/>
                </a:lnTo>
                <a:lnTo>
                  <a:pt x="1096" y="1697"/>
                </a:lnTo>
                <a:lnTo>
                  <a:pt x="1087" y="1697"/>
                </a:lnTo>
                <a:lnTo>
                  <a:pt x="1084" y="1698"/>
                </a:lnTo>
                <a:lnTo>
                  <a:pt x="1083" y="1699"/>
                </a:lnTo>
                <a:lnTo>
                  <a:pt x="1082" y="1703"/>
                </a:lnTo>
                <a:lnTo>
                  <a:pt x="1080" y="1703"/>
                </a:lnTo>
                <a:lnTo>
                  <a:pt x="1080" y="1704"/>
                </a:lnTo>
                <a:lnTo>
                  <a:pt x="1079" y="1706"/>
                </a:lnTo>
                <a:lnTo>
                  <a:pt x="1074" y="1706"/>
                </a:lnTo>
                <a:lnTo>
                  <a:pt x="1072" y="1704"/>
                </a:lnTo>
                <a:lnTo>
                  <a:pt x="1070" y="1709"/>
                </a:lnTo>
                <a:lnTo>
                  <a:pt x="1073" y="1711"/>
                </a:lnTo>
                <a:lnTo>
                  <a:pt x="1076" y="1713"/>
                </a:lnTo>
                <a:lnTo>
                  <a:pt x="1079" y="1713"/>
                </a:lnTo>
                <a:lnTo>
                  <a:pt x="1083" y="1717"/>
                </a:lnTo>
                <a:lnTo>
                  <a:pt x="1084" y="1719"/>
                </a:lnTo>
                <a:lnTo>
                  <a:pt x="1083" y="1722"/>
                </a:lnTo>
                <a:lnTo>
                  <a:pt x="1084" y="1726"/>
                </a:lnTo>
                <a:lnTo>
                  <a:pt x="1084" y="1728"/>
                </a:lnTo>
                <a:lnTo>
                  <a:pt x="1082" y="1733"/>
                </a:lnTo>
                <a:lnTo>
                  <a:pt x="1080" y="1737"/>
                </a:lnTo>
                <a:lnTo>
                  <a:pt x="1080" y="1741"/>
                </a:lnTo>
                <a:lnTo>
                  <a:pt x="1082" y="1746"/>
                </a:lnTo>
                <a:lnTo>
                  <a:pt x="1083" y="1752"/>
                </a:lnTo>
                <a:lnTo>
                  <a:pt x="1087" y="1756"/>
                </a:lnTo>
                <a:lnTo>
                  <a:pt x="1093" y="1759"/>
                </a:lnTo>
                <a:lnTo>
                  <a:pt x="1093" y="1763"/>
                </a:lnTo>
                <a:lnTo>
                  <a:pt x="1096" y="1763"/>
                </a:lnTo>
                <a:lnTo>
                  <a:pt x="1096" y="1766"/>
                </a:lnTo>
                <a:lnTo>
                  <a:pt x="1099" y="1767"/>
                </a:lnTo>
                <a:lnTo>
                  <a:pt x="1100" y="1769"/>
                </a:lnTo>
                <a:lnTo>
                  <a:pt x="1100" y="1771"/>
                </a:lnTo>
                <a:lnTo>
                  <a:pt x="1099" y="1772"/>
                </a:lnTo>
                <a:lnTo>
                  <a:pt x="1099" y="1773"/>
                </a:lnTo>
                <a:lnTo>
                  <a:pt x="1101" y="1778"/>
                </a:lnTo>
                <a:lnTo>
                  <a:pt x="1104" y="1779"/>
                </a:lnTo>
                <a:lnTo>
                  <a:pt x="1106" y="1782"/>
                </a:lnTo>
                <a:lnTo>
                  <a:pt x="1107" y="1788"/>
                </a:lnTo>
                <a:lnTo>
                  <a:pt x="1106" y="1792"/>
                </a:lnTo>
                <a:lnTo>
                  <a:pt x="1104" y="1794"/>
                </a:lnTo>
                <a:lnTo>
                  <a:pt x="1101" y="1794"/>
                </a:lnTo>
                <a:lnTo>
                  <a:pt x="1099" y="1796"/>
                </a:lnTo>
                <a:lnTo>
                  <a:pt x="1094" y="1798"/>
                </a:lnTo>
                <a:lnTo>
                  <a:pt x="1091" y="1798"/>
                </a:lnTo>
                <a:lnTo>
                  <a:pt x="1090" y="1797"/>
                </a:lnTo>
                <a:lnTo>
                  <a:pt x="1089" y="1794"/>
                </a:lnTo>
                <a:lnTo>
                  <a:pt x="1087" y="1792"/>
                </a:lnTo>
                <a:lnTo>
                  <a:pt x="1083" y="1789"/>
                </a:lnTo>
                <a:lnTo>
                  <a:pt x="1082" y="1788"/>
                </a:lnTo>
                <a:lnTo>
                  <a:pt x="1083" y="1783"/>
                </a:lnTo>
                <a:lnTo>
                  <a:pt x="1082" y="1782"/>
                </a:lnTo>
                <a:lnTo>
                  <a:pt x="1080" y="1782"/>
                </a:lnTo>
                <a:lnTo>
                  <a:pt x="1076" y="1784"/>
                </a:lnTo>
                <a:lnTo>
                  <a:pt x="1073" y="1784"/>
                </a:lnTo>
                <a:lnTo>
                  <a:pt x="1073" y="1786"/>
                </a:lnTo>
                <a:lnTo>
                  <a:pt x="1076" y="1786"/>
                </a:lnTo>
                <a:lnTo>
                  <a:pt x="1082" y="1784"/>
                </a:lnTo>
                <a:lnTo>
                  <a:pt x="1082" y="1791"/>
                </a:lnTo>
                <a:lnTo>
                  <a:pt x="1086" y="1794"/>
                </a:lnTo>
                <a:lnTo>
                  <a:pt x="1086" y="1798"/>
                </a:lnTo>
                <a:lnTo>
                  <a:pt x="1084" y="1801"/>
                </a:lnTo>
                <a:lnTo>
                  <a:pt x="1077" y="1802"/>
                </a:lnTo>
                <a:lnTo>
                  <a:pt x="1074" y="1801"/>
                </a:lnTo>
                <a:lnTo>
                  <a:pt x="1073" y="1798"/>
                </a:lnTo>
                <a:lnTo>
                  <a:pt x="1073" y="1797"/>
                </a:lnTo>
                <a:lnTo>
                  <a:pt x="1072" y="1792"/>
                </a:lnTo>
                <a:lnTo>
                  <a:pt x="1070" y="1787"/>
                </a:lnTo>
                <a:lnTo>
                  <a:pt x="1069" y="1789"/>
                </a:lnTo>
                <a:lnTo>
                  <a:pt x="1072" y="1796"/>
                </a:lnTo>
                <a:lnTo>
                  <a:pt x="1070" y="1798"/>
                </a:lnTo>
                <a:lnTo>
                  <a:pt x="1070" y="1799"/>
                </a:lnTo>
                <a:lnTo>
                  <a:pt x="1069" y="1798"/>
                </a:lnTo>
                <a:lnTo>
                  <a:pt x="1066" y="1797"/>
                </a:lnTo>
                <a:lnTo>
                  <a:pt x="1063" y="1796"/>
                </a:lnTo>
                <a:lnTo>
                  <a:pt x="1060" y="1794"/>
                </a:lnTo>
                <a:lnTo>
                  <a:pt x="1057" y="1793"/>
                </a:lnTo>
                <a:lnTo>
                  <a:pt x="1056" y="1792"/>
                </a:lnTo>
                <a:lnTo>
                  <a:pt x="1056" y="1789"/>
                </a:lnTo>
                <a:lnTo>
                  <a:pt x="1055" y="1789"/>
                </a:lnTo>
                <a:lnTo>
                  <a:pt x="1053" y="1788"/>
                </a:lnTo>
                <a:lnTo>
                  <a:pt x="1050" y="1789"/>
                </a:lnTo>
                <a:lnTo>
                  <a:pt x="1047" y="1792"/>
                </a:lnTo>
                <a:lnTo>
                  <a:pt x="1047" y="1792"/>
                </a:lnTo>
                <a:lnTo>
                  <a:pt x="1046" y="1791"/>
                </a:lnTo>
                <a:lnTo>
                  <a:pt x="1043" y="1788"/>
                </a:lnTo>
                <a:lnTo>
                  <a:pt x="1039" y="1788"/>
                </a:lnTo>
                <a:lnTo>
                  <a:pt x="1037" y="1786"/>
                </a:lnTo>
                <a:lnTo>
                  <a:pt x="1035" y="1781"/>
                </a:lnTo>
                <a:lnTo>
                  <a:pt x="1033" y="1774"/>
                </a:lnTo>
                <a:lnTo>
                  <a:pt x="1032" y="1772"/>
                </a:lnTo>
                <a:lnTo>
                  <a:pt x="1030" y="1769"/>
                </a:lnTo>
                <a:lnTo>
                  <a:pt x="1029" y="1769"/>
                </a:lnTo>
                <a:lnTo>
                  <a:pt x="1030" y="1768"/>
                </a:lnTo>
                <a:lnTo>
                  <a:pt x="1033" y="1754"/>
                </a:lnTo>
                <a:lnTo>
                  <a:pt x="1033" y="1752"/>
                </a:lnTo>
                <a:lnTo>
                  <a:pt x="1030" y="1748"/>
                </a:lnTo>
                <a:lnTo>
                  <a:pt x="1029" y="1749"/>
                </a:lnTo>
                <a:lnTo>
                  <a:pt x="1029" y="1751"/>
                </a:lnTo>
                <a:lnTo>
                  <a:pt x="1028" y="1753"/>
                </a:lnTo>
                <a:lnTo>
                  <a:pt x="1023" y="1758"/>
                </a:lnTo>
                <a:lnTo>
                  <a:pt x="1022" y="1759"/>
                </a:lnTo>
                <a:lnTo>
                  <a:pt x="1020" y="1762"/>
                </a:lnTo>
                <a:lnTo>
                  <a:pt x="1020" y="1772"/>
                </a:lnTo>
                <a:lnTo>
                  <a:pt x="1023" y="1783"/>
                </a:lnTo>
                <a:lnTo>
                  <a:pt x="1026" y="1786"/>
                </a:lnTo>
                <a:lnTo>
                  <a:pt x="1028" y="1788"/>
                </a:lnTo>
                <a:lnTo>
                  <a:pt x="1026" y="1789"/>
                </a:lnTo>
                <a:lnTo>
                  <a:pt x="1020" y="1793"/>
                </a:lnTo>
                <a:lnTo>
                  <a:pt x="1022" y="1794"/>
                </a:lnTo>
                <a:lnTo>
                  <a:pt x="1022" y="1797"/>
                </a:lnTo>
                <a:lnTo>
                  <a:pt x="1020" y="1797"/>
                </a:lnTo>
                <a:lnTo>
                  <a:pt x="1018" y="1796"/>
                </a:lnTo>
                <a:lnTo>
                  <a:pt x="1009" y="1792"/>
                </a:lnTo>
                <a:lnTo>
                  <a:pt x="1008" y="1791"/>
                </a:lnTo>
                <a:lnTo>
                  <a:pt x="1008" y="1789"/>
                </a:lnTo>
                <a:lnTo>
                  <a:pt x="1010" y="1787"/>
                </a:lnTo>
                <a:lnTo>
                  <a:pt x="1012" y="1784"/>
                </a:lnTo>
                <a:lnTo>
                  <a:pt x="1012" y="1783"/>
                </a:lnTo>
                <a:lnTo>
                  <a:pt x="1006" y="1783"/>
                </a:lnTo>
                <a:lnTo>
                  <a:pt x="1005" y="1784"/>
                </a:lnTo>
                <a:lnTo>
                  <a:pt x="1001" y="1784"/>
                </a:lnTo>
                <a:lnTo>
                  <a:pt x="1001" y="1783"/>
                </a:lnTo>
                <a:lnTo>
                  <a:pt x="996" y="1781"/>
                </a:lnTo>
                <a:lnTo>
                  <a:pt x="991" y="1784"/>
                </a:lnTo>
                <a:lnTo>
                  <a:pt x="989" y="1783"/>
                </a:lnTo>
                <a:lnTo>
                  <a:pt x="982" y="1777"/>
                </a:lnTo>
                <a:lnTo>
                  <a:pt x="978" y="1776"/>
                </a:lnTo>
                <a:lnTo>
                  <a:pt x="976" y="1772"/>
                </a:lnTo>
                <a:lnTo>
                  <a:pt x="975" y="1767"/>
                </a:lnTo>
                <a:lnTo>
                  <a:pt x="972" y="1763"/>
                </a:lnTo>
                <a:lnTo>
                  <a:pt x="969" y="1757"/>
                </a:lnTo>
                <a:lnTo>
                  <a:pt x="972" y="1751"/>
                </a:lnTo>
                <a:lnTo>
                  <a:pt x="974" y="1748"/>
                </a:lnTo>
                <a:lnTo>
                  <a:pt x="978" y="1736"/>
                </a:lnTo>
                <a:lnTo>
                  <a:pt x="976" y="1734"/>
                </a:lnTo>
                <a:lnTo>
                  <a:pt x="975" y="1733"/>
                </a:lnTo>
                <a:lnTo>
                  <a:pt x="971" y="1724"/>
                </a:lnTo>
                <a:lnTo>
                  <a:pt x="972" y="1723"/>
                </a:lnTo>
                <a:lnTo>
                  <a:pt x="971" y="1722"/>
                </a:lnTo>
                <a:lnTo>
                  <a:pt x="971" y="1721"/>
                </a:lnTo>
                <a:lnTo>
                  <a:pt x="972" y="1718"/>
                </a:lnTo>
                <a:lnTo>
                  <a:pt x="975" y="1714"/>
                </a:lnTo>
                <a:lnTo>
                  <a:pt x="976" y="1711"/>
                </a:lnTo>
                <a:lnTo>
                  <a:pt x="978" y="1708"/>
                </a:lnTo>
                <a:lnTo>
                  <a:pt x="976" y="1706"/>
                </a:lnTo>
                <a:lnTo>
                  <a:pt x="978" y="1703"/>
                </a:lnTo>
                <a:lnTo>
                  <a:pt x="978" y="1702"/>
                </a:lnTo>
                <a:lnTo>
                  <a:pt x="979" y="1696"/>
                </a:lnTo>
                <a:lnTo>
                  <a:pt x="981" y="1694"/>
                </a:lnTo>
                <a:lnTo>
                  <a:pt x="979" y="1693"/>
                </a:lnTo>
                <a:lnTo>
                  <a:pt x="979" y="1688"/>
                </a:lnTo>
                <a:lnTo>
                  <a:pt x="981" y="1687"/>
                </a:lnTo>
                <a:lnTo>
                  <a:pt x="979" y="1684"/>
                </a:lnTo>
                <a:lnTo>
                  <a:pt x="981" y="1683"/>
                </a:lnTo>
                <a:lnTo>
                  <a:pt x="981" y="1681"/>
                </a:lnTo>
                <a:lnTo>
                  <a:pt x="982" y="1681"/>
                </a:lnTo>
                <a:lnTo>
                  <a:pt x="986" y="1681"/>
                </a:lnTo>
                <a:lnTo>
                  <a:pt x="986" y="1677"/>
                </a:lnTo>
                <a:lnTo>
                  <a:pt x="989" y="1676"/>
                </a:lnTo>
                <a:lnTo>
                  <a:pt x="989" y="1673"/>
                </a:lnTo>
                <a:lnTo>
                  <a:pt x="992" y="1672"/>
                </a:lnTo>
                <a:lnTo>
                  <a:pt x="993" y="1669"/>
                </a:lnTo>
                <a:lnTo>
                  <a:pt x="999" y="1668"/>
                </a:lnTo>
                <a:lnTo>
                  <a:pt x="1001" y="1668"/>
                </a:lnTo>
                <a:lnTo>
                  <a:pt x="999" y="1666"/>
                </a:lnTo>
                <a:lnTo>
                  <a:pt x="999" y="1667"/>
                </a:lnTo>
                <a:lnTo>
                  <a:pt x="993" y="1666"/>
                </a:lnTo>
                <a:lnTo>
                  <a:pt x="992" y="1659"/>
                </a:lnTo>
                <a:lnTo>
                  <a:pt x="991" y="1658"/>
                </a:lnTo>
                <a:lnTo>
                  <a:pt x="995" y="1658"/>
                </a:lnTo>
                <a:lnTo>
                  <a:pt x="995" y="1656"/>
                </a:lnTo>
                <a:lnTo>
                  <a:pt x="989" y="1654"/>
                </a:lnTo>
                <a:lnTo>
                  <a:pt x="989" y="1654"/>
                </a:lnTo>
                <a:lnTo>
                  <a:pt x="986" y="1653"/>
                </a:lnTo>
                <a:lnTo>
                  <a:pt x="985" y="1656"/>
                </a:lnTo>
                <a:lnTo>
                  <a:pt x="979" y="1654"/>
                </a:lnTo>
                <a:lnTo>
                  <a:pt x="975" y="1658"/>
                </a:lnTo>
                <a:lnTo>
                  <a:pt x="978" y="1646"/>
                </a:lnTo>
                <a:lnTo>
                  <a:pt x="975" y="1658"/>
                </a:lnTo>
                <a:lnTo>
                  <a:pt x="982" y="1662"/>
                </a:lnTo>
                <a:lnTo>
                  <a:pt x="983" y="1663"/>
                </a:lnTo>
                <a:lnTo>
                  <a:pt x="985" y="1664"/>
                </a:lnTo>
                <a:lnTo>
                  <a:pt x="985" y="1669"/>
                </a:lnTo>
                <a:lnTo>
                  <a:pt x="982" y="1672"/>
                </a:lnTo>
                <a:lnTo>
                  <a:pt x="978" y="1672"/>
                </a:lnTo>
                <a:lnTo>
                  <a:pt x="975" y="1671"/>
                </a:lnTo>
                <a:lnTo>
                  <a:pt x="972" y="1671"/>
                </a:lnTo>
                <a:lnTo>
                  <a:pt x="971" y="1669"/>
                </a:lnTo>
                <a:lnTo>
                  <a:pt x="968" y="1669"/>
                </a:lnTo>
                <a:lnTo>
                  <a:pt x="966" y="1667"/>
                </a:lnTo>
                <a:lnTo>
                  <a:pt x="965" y="1666"/>
                </a:lnTo>
                <a:lnTo>
                  <a:pt x="965" y="1667"/>
                </a:lnTo>
                <a:lnTo>
                  <a:pt x="959" y="1667"/>
                </a:lnTo>
                <a:lnTo>
                  <a:pt x="959" y="1666"/>
                </a:lnTo>
                <a:lnTo>
                  <a:pt x="959" y="1662"/>
                </a:lnTo>
                <a:lnTo>
                  <a:pt x="955" y="1648"/>
                </a:lnTo>
                <a:lnTo>
                  <a:pt x="952" y="1646"/>
                </a:lnTo>
                <a:lnTo>
                  <a:pt x="951" y="1641"/>
                </a:lnTo>
                <a:lnTo>
                  <a:pt x="951" y="1636"/>
                </a:lnTo>
                <a:lnTo>
                  <a:pt x="947" y="1636"/>
                </a:lnTo>
                <a:lnTo>
                  <a:pt x="945" y="1638"/>
                </a:lnTo>
                <a:lnTo>
                  <a:pt x="944" y="1638"/>
                </a:lnTo>
                <a:lnTo>
                  <a:pt x="944" y="1641"/>
                </a:lnTo>
                <a:lnTo>
                  <a:pt x="945" y="1641"/>
                </a:lnTo>
                <a:lnTo>
                  <a:pt x="945" y="1642"/>
                </a:lnTo>
                <a:lnTo>
                  <a:pt x="948" y="1653"/>
                </a:lnTo>
                <a:lnTo>
                  <a:pt x="949" y="1657"/>
                </a:lnTo>
                <a:lnTo>
                  <a:pt x="951" y="1659"/>
                </a:lnTo>
                <a:lnTo>
                  <a:pt x="951" y="1659"/>
                </a:lnTo>
                <a:lnTo>
                  <a:pt x="949" y="1661"/>
                </a:lnTo>
                <a:lnTo>
                  <a:pt x="948" y="1663"/>
                </a:lnTo>
                <a:lnTo>
                  <a:pt x="947" y="1664"/>
                </a:lnTo>
                <a:lnTo>
                  <a:pt x="947" y="1667"/>
                </a:lnTo>
                <a:lnTo>
                  <a:pt x="945" y="1668"/>
                </a:lnTo>
                <a:lnTo>
                  <a:pt x="942" y="1668"/>
                </a:lnTo>
                <a:lnTo>
                  <a:pt x="944" y="1671"/>
                </a:lnTo>
                <a:lnTo>
                  <a:pt x="941" y="1677"/>
                </a:lnTo>
                <a:lnTo>
                  <a:pt x="939" y="1683"/>
                </a:lnTo>
                <a:lnTo>
                  <a:pt x="939" y="1684"/>
                </a:lnTo>
                <a:lnTo>
                  <a:pt x="941" y="1688"/>
                </a:lnTo>
                <a:lnTo>
                  <a:pt x="944" y="1693"/>
                </a:lnTo>
                <a:lnTo>
                  <a:pt x="942" y="1694"/>
                </a:lnTo>
                <a:lnTo>
                  <a:pt x="941" y="1694"/>
                </a:lnTo>
                <a:lnTo>
                  <a:pt x="941" y="1693"/>
                </a:lnTo>
                <a:lnTo>
                  <a:pt x="937" y="1688"/>
                </a:lnTo>
                <a:lnTo>
                  <a:pt x="932" y="1684"/>
                </a:lnTo>
                <a:lnTo>
                  <a:pt x="931" y="1682"/>
                </a:lnTo>
                <a:lnTo>
                  <a:pt x="932" y="1679"/>
                </a:lnTo>
                <a:lnTo>
                  <a:pt x="932" y="1678"/>
                </a:lnTo>
                <a:lnTo>
                  <a:pt x="931" y="1678"/>
                </a:lnTo>
                <a:lnTo>
                  <a:pt x="931" y="1681"/>
                </a:lnTo>
                <a:lnTo>
                  <a:pt x="930" y="1686"/>
                </a:lnTo>
                <a:lnTo>
                  <a:pt x="931" y="1687"/>
                </a:lnTo>
                <a:lnTo>
                  <a:pt x="932" y="1687"/>
                </a:lnTo>
                <a:lnTo>
                  <a:pt x="937" y="1691"/>
                </a:lnTo>
                <a:lnTo>
                  <a:pt x="938" y="1693"/>
                </a:lnTo>
                <a:lnTo>
                  <a:pt x="939" y="1696"/>
                </a:lnTo>
                <a:lnTo>
                  <a:pt x="939" y="1703"/>
                </a:lnTo>
                <a:lnTo>
                  <a:pt x="938" y="1706"/>
                </a:lnTo>
                <a:lnTo>
                  <a:pt x="935" y="1708"/>
                </a:lnTo>
                <a:lnTo>
                  <a:pt x="932" y="1708"/>
                </a:lnTo>
                <a:lnTo>
                  <a:pt x="931" y="1711"/>
                </a:lnTo>
                <a:lnTo>
                  <a:pt x="931" y="1716"/>
                </a:lnTo>
                <a:lnTo>
                  <a:pt x="930" y="1719"/>
                </a:lnTo>
                <a:lnTo>
                  <a:pt x="927" y="1723"/>
                </a:lnTo>
                <a:lnTo>
                  <a:pt x="925" y="1728"/>
                </a:lnTo>
                <a:lnTo>
                  <a:pt x="924" y="1728"/>
                </a:lnTo>
                <a:lnTo>
                  <a:pt x="924" y="1733"/>
                </a:lnTo>
                <a:lnTo>
                  <a:pt x="922" y="1734"/>
                </a:lnTo>
                <a:lnTo>
                  <a:pt x="921" y="1734"/>
                </a:lnTo>
                <a:lnTo>
                  <a:pt x="921" y="1732"/>
                </a:lnTo>
                <a:lnTo>
                  <a:pt x="920" y="1729"/>
                </a:lnTo>
                <a:lnTo>
                  <a:pt x="917" y="1727"/>
                </a:lnTo>
                <a:lnTo>
                  <a:pt x="915" y="1724"/>
                </a:lnTo>
                <a:lnTo>
                  <a:pt x="915" y="1723"/>
                </a:lnTo>
                <a:lnTo>
                  <a:pt x="917" y="1721"/>
                </a:lnTo>
                <a:lnTo>
                  <a:pt x="912" y="1721"/>
                </a:lnTo>
                <a:lnTo>
                  <a:pt x="905" y="1716"/>
                </a:lnTo>
                <a:lnTo>
                  <a:pt x="904" y="1714"/>
                </a:lnTo>
                <a:lnTo>
                  <a:pt x="904" y="1711"/>
                </a:lnTo>
                <a:lnTo>
                  <a:pt x="905" y="1708"/>
                </a:lnTo>
                <a:lnTo>
                  <a:pt x="911" y="1702"/>
                </a:lnTo>
                <a:lnTo>
                  <a:pt x="912" y="1699"/>
                </a:lnTo>
                <a:lnTo>
                  <a:pt x="914" y="1696"/>
                </a:lnTo>
                <a:lnTo>
                  <a:pt x="912" y="1694"/>
                </a:lnTo>
                <a:lnTo>
                  <a:pt x="911" y="1692"/>
                </a:lnTo>
                <a:lnTo>
                  <a:pt x="905" y="1687"/>
                </a:lnTo>
                <a:lnTo>
                  <a:pt x="905" y="1683"/>
                </a:lnTo>
                <a:lnTo>
                  <a:pt x="911" y="1679"/>
                </a:lnTo>
                <a:lnTo>
                  <a:pt x="918" y="1679"/>
                </a:lnTo>
                <a:lnTo>
                  <a:pt x="921" y="1678"/>
                </a:lnTo>
                <a:lnTo>
                  <a:pt x="924" y="1672"/>
                </a:lnTo>
                <a:lnTo>
                  <a:pt x="925" y="1669"/>
                </a:lnTo>
                <a:lnTo>
                  <a:pt x="925" y="1667"/>
                </a:lnTo>
                <a:lnTo>
                  <a:pt x="922" y="1672"/>
                </a:lnTo>
                <a:lnTo>
                  <a:pt x="918" y="1678"/>
                </a:lnTo>
                <a:lnTo>
                  <a:pt x="910" y="1678"/>
                </a:lnTo>
                <a:lnTo>
                  <a:pt x="907" y="1679"/>
                </a:lnTo>
                <a:lnTo>
                  <a:pt x="904" y="1682"/>
                </a:lnTo>
                <a:lnTo>
                  <a:pt x="904" y="1687"/>
                </a:lnTo>
                <a:lnTo>
                  <a:pt x="907" y="1696"/>
                </a:lnTo>
                <a:lnTo>
                  <a:pt x="907" y="1699"/>
                </a:lnTo>
                <a:lnTo>
                  <a:pt x="900" y="1703"/>
                </a:lnTo>
                <a:lnTo>
                  <a:pt x="898" y="1707"/>
                </a:lnTo>
                <a:lnTo>
                  <a:pt x="893" y="1707"/>
                </a:lnTo>
                <a:lnTo>
                  <a:pt x="891" y="1706"/>
                </a:lnTo>
                <a:lnTo>
                  <a:pt x="891" y="1704"/>
                </a:lnTo>
                <a:lnTo>
                  <a:pt x="893" y="1699"/>
                </a:lnTo>
                <a:lnTo>
                  <a:pt x="891" y="1696"/>
                </a:lnTo>
                <a:lnTo>
                  <a:pt x="891" y="1693"/>
                </a:lnTo>
                <a:lnTo>
                  <a:pt x="893" y="1691"/>
                </a:lnTo>
                <a:lnTo>
                  <a:pt x="891" y="1691"/>
                </a:lnTo>
                <a:lnTo>
                  <a:pt x="890" y="1693"/>
                </a:lnTo>
                <a:lnTo>
                  <a:pt x="891" y="1698"/>
                </a:lnTo>
                <a:lnTo>
                  <a:pt x="890" y="1701"/>
                </a:lnTo>
                <a:lnTo>
                  <a:pt x="887" y="1702"/>
                </a:lnTo>
                <a:lnTo>
                  <a:pt x="887" y="1703"/>
                </a:lnTo>
                <a:lnTo>
                  <a:pt x="888" y="1703"/>
                </a:lnTo>
                <a:lnTo>
                  <a:pt x="890" y="1707"/>
                </a:lnTo>
                <a:lnTo>
                  <a:pt x="897" y="1708"/>
                </a:lnTo>
                <a:lnTo>
                  <a:pt x="898" y="1711"/>
                </a:lnTo>
                <a:lnTo>
                  <a:pt x="903" y="1722"/>
                </a:lnTo>
                <a:lnTo>
                  <a:pt x="901" y="1726"/>
                </a:lnTo>
                <a:lnTo>
                  <a:pt x="897" y="1726"/>
                </a:lnTo>
                <a:lnTo>
                  <a:pt x="895" y="1727"/>
                </a:lnTo>
                <a:lnTo>
                  <a:pt x="894" y="1731"/>
                </a:lnTo>
                <a:lnTo>
                  <a:pt x="890" y="1731"/>
                </a:lnTo>
                <a:lnTo>
                  <a:pt x="888" y="1732"/>
                </a:lnTo>
                <a:lnTo>
                  <a:pt x="887" y="1734"/>
                </a:lnTo>
                <a:lnTo>
                  <a:pt x="888" y="1736"/>
                </a:lnTo>
                <a:lnTo>
                  <a:pt x="893" y="1738"/>
                </a:lnTo>
                <a:lnTo>
                  <a:pt x="893" y="1741"/>
                </a:lnTo>
                <a:lnTo>
                  <a:pt x="891" y="1741"/>
                </a:lnTo>
                <a:lnTo>
                  <a:pt x="887" y="1737"/>
                </a:lnTo>
                <a:lnTo>
                  <a:pt x="885" y="1737"/>
                </a:lnTo>
                <a:lnTo>
                  <a:pt x="884" y="1738"/>
                </a:lnTo>
                <a:lnTo>
                  <a:pt x="884" y="1739"/>
                </a:lnTo>
                <a:lnTo>
                  <a:pt x="885" y="1739"/>
                </a:lnTo>
                <a:lnTo>
                  <a:pt x="885" y="1741"/>
                </a:lnTo>
                <a:lnTo>
                  <a:pt x="881" y="1746"/>
                </a:lnTo>
                <a:lnTo>
                  <a:pt x="880" y="1747"/>
                </a:lnTo>
                <a:lnTo>
                  <a:pt x="878" y="1749"/>
                </a:lnTo>
                <a:lnTo>
                  <a:pt x="880" y="1751"/>
                </a:lnTo>
                <a:lnTo>
                  <a:pt x="880" y="1752"/>
                </a:lnTo>
                <a:lnTo>
                  <a:pt x="878" y="1756"/>
                </a:lnTo>
                <a:lnTo>
                  <a:pt x="880" y="1761"/>
                </a:lnTo>
                <a:lnTo>
                  <a:pt x="878" y="1764"/>
                </a:lnTo>
                <a:lnTo>
                  <a:pt x="880" y="1766"/>
                </a:lnTo>
                <a:lnTo>
                  <a:pt x="881" y="1768"/>
                </a:lnTo>
                <a:lnTo>
                  <a:pt x="881" y="1769"/>
                </a:lnTo>
                <a:lnTo>
                  <a:pt x="878" y="1771"/>
                </a:lnTo>
                <a:lnTo>
                  <a:pt x="876" y="1773"/>
                </a:lnTo>
                <a:lnTo>
                  <a:pt x="876" y="1776"/>
                </a:lnTo>
                <a:lnTo>
                  <a:pt x="877" y="1778"/>
                </a:lnTo>
                <a:lnTo>
                  <a:pt x="876" y="1781"/>
                </a:lnTo>
                <a:lnTo>
                  <a:pt x="876" y="1787"/>
                </a:lnTo>
                <a:lnTo>
                  <a:pt x="878" y="1787"/>
                </a:lnTo>
                <a:lnTo>
                  <a:pt x="880" y="1789"/>
                </a:lnTo>
                <a:lnTo>
                  <a:pt x="881" y="1791"/>
                </a:lnTo>
                <a:lnTo>
                  <a:pt x="883" y="1794"/>
                </a:lnTo>
                <a:lnTo>
                  <a:pt x="883" y="1796"/>
                </a:lnTo>
                <a:lnTo>
                  <a:pt x="881" y="1797"/>
                </a:lnTo>
                <a:lnTo>
                  <a:pt x="878" y="1798"/>
                </a:lnTo>
                <a:lnTo>
                  <a:pt x="876" y="1799"/>
                </a:lnTo>
                <a:lnTo>
                  <a:pt x="876" y="1808"/>
                </a:lnTo>
                <a:lnTo>
                  <a:pt x="873" y="1806"/>
                </a:lnTo>
                <a:lnTo>
                  <a:pt x="870" y="1806"/>
                </a:lnTo>
                <a:lnTo>
                  <a:pt x="870" y="1804"/>
                </a:lnTo>
                <a:lnTo>
                  <a:pt x="868" y="1803"/>
                </a:lnTo>
                <a:lnTo>
                  <a:pt x="867" y="1802"/>
                </a:lnTo>
                <a:lnTo>
                  <a:pt x="867" y="1797"/>
                </a:lnTo>
                <a:lnTo>
                  <a:pt x="870" y="1797"/>
                </a:lnTo>
                <a:lnTo>
                  <a:pt x="870" y="1796"/>
                </a:lnTo>
                <a:lnTo>
                  <a:pt x="868" y="1794"/>
                </a:lnTo>
                <a:lnTo>
                  <a:pt x="867" y="1792"/>
                </a:lnTo>
                <a:lnTo>
                  <a:pt x="867" y="1784"/>
                </a:lnTo>
                <a:lnTo>
                  <a:pt x="866" y="1783"/>
                </a:lnTo>
                <a:lnTo>
                  <a:pt x="867" y="1782"/>
                </a:lnTo>
                <a:lnTo>
                  <a:pt x="866" y="1781"/>
                </a:lnTo>
                <a:lnTo>
                  <a:pt x="866" y="1773"/>
                </a:lnTo>
                <a:lnTo>
                  <a:pt x="868" y="1772"/>
                </a:lnTo>
                <a:lnTo>
                  <a:pt x="871" y="1769"/>
                </a:lnTo>
                <a:lnTo>
                  <a:pt x="873" y="1764"/>
                </a:lnTo>
                <a:lnTo>
                  <a:pt x="873" y="1763"/>
                </a:lnTo>
                <a:lnTo>
                  <a:pt x="871" y="1762"/>
                </a:lnTo>
                <a:lnTo>
                  <a:pt x="863" y="1762"/>
                </a:lnTo>
                <a:lnTo>
                  <a:pt x="861" y="1761"/>
                </a:lnTo>
                <a:lnTo>
                  <a:pt x="863" y="1759"/>
                </a:lnTo>
                <a:lnTo>
                  <a:pt x="867" y="1759"/>
                </a:lnTo>
                <a:lnTo>
                  <a:pt x="868" y="1758"/>
                </a:lnTo>
                <a:lnTo>
                  <a:pt x="871" y="1749"/>
                </a:lnTo>
                <a:lnTo>
                  <a:pt x="871" y="1748"/>
                </a:lnTo>
                <a:lnTo>
                  <a:pt x="867" y="1746"/>
                </a:lnTo>
                <a:lnTo>
                  <a:pt x="866" y="1744"/>
                </a:lnTo>
                <a:lnTo>
                  <a:pt x="867" y="1743"/>
                </a:lnTo>
                <a:lnTo>
                  <a:pt x="870" y="1742"/>
                </a:lnTo>
                <a:lnTo>
                  <a:pt x="871" y="1738"/>
                </a:lnTo>
                <a:lnTo>
                  <a:pt x="871" y="1733"/>
                </a:lnTo>
                <a:lnTo>
                  <a:pt x="868" y="1727"/>
                </a:lnTo>
                <a:lnTo>
                  <a:pt x="870" y="1726"/>
                </a:lnTo>
                <a:lnTo>
                  <a:pt x="871" y="1724"/>
                </a:lnTo>
                <a:lnTo>
                  <a:pt x="873" y="1719"/>
                </a:lnTo>
                <a:lnTo>
                  <a:pt x="871" y="1716"/>
                </a:lnTo>
                <a:lnTo>
                  <a:pt x="873" y="1713"/>
                </a:lnTo>
                <a:lnTo>
                  <a:pt x="876" y="1709"/>
                </a:lnTo>
                <a:lnTo>
                  <a:pt x="873" y="1709"/>
                </a:lnTo>
                <a:lnTo>
                  <a:pt x="871" y="1708"/>
                </a:lnTo>
                <a:lnTo>
                  <a:pt x="870" y="1707"/>
                </a:lnTo>
                <a:lnTo>
                  <a:pt x="868" y="1706"/>
                </a:lnTo>
                <a:lnTo>
                  <a:pt x="870" y="1703"/>
                </a:lnTo>
                <a:lnTo>
                  <a:pt x="874" y="1699"/>
                </a:lnTo>
                <a:lnTo>
                  <a:pt x="874" y="1698"/>
                </a:lnTo>
                <a:lnTo>
                  <a:pt x="871" y="1694"/>
                </a:lnTo>
                <a:lnTo>
                  <a:pt x="871" y="1689"/>
                </a:lnTo>
                <a:lnTo>
                  <a:pt x="870" y="1688"/>
                </a:lnTo>
                <a:lnTo>
                  <a:pt x="867" y="1687"/>
                </a:lnTo>
                <a:lnTo>
                  <a:pt x="866" y="1684"/>
                </a:lnTo>
                <a:lnTo>
                  <a:pt x="866" y="1684"/>
                </a:lnTo>
                <a:lnTo>
                  <a:pt x="870" y="1683"/>
                </a:lnTo>
                <a:lnTo>
                  <a:pt x="871" y="1682"/>
                </a:lnTo>
                <a:lnTo>
                  <a:pt x="874" y="1678"/>
                </a:lnTo>
                <a:lnTo>
                  <a:pt x="874" y="1677"/>
                </a:lnTo>
                <a:lnTo>
                  <a:pt x="873" y="1676"/>
                </a:lnTo>
                <a:lnTo>
                  <a:pt x="871" y="1679"/>
                </a:lnTo>
                <a:lnTo>
                  <a:pt x="870" y="1682"/>
                </a:lnTo>
                <a:lnTo>
                  <a:pt x="868" y="1682"/>
                </a:lnTo>
                <a:lnTo>
                  <a:pt x="866" y="1683"/>
                </a:lnTo>
                <a:lnTo>
                  <a:pt x="864" y="1684"/>
                </a:lnTo>
                <a:lnTo>
                  <a:pt x="866" y="1686"/>
                </a:lnTo>
                <a:lnTo>
                  <a:pt x="868" y="1688"/>
                </a:lnTo>
                <a:lnTo>
                  <a:pt x="870" y="1691"/>
                </a:lnTo>
                <a:lnTo>
                  <a:pt x="868" y="1693"/>
                </a:lnTo>
                <a:lnTo>
                  <a:pt x="870" y="1696"/>
                </a:lnTo>
                <a:lnTo>
                  <a:pt x="873" y="1699"/>
                </a:lnTo>
                <a:lnTo>
                  <a:pt x="871" y="1699"/>
                </a:lnTo>
                <a:lnTo>
                  <a:pt x="870" y="1701"/>
                </a:lnTo>
                <a:lnTo>
                  <a:pt x="868" y="1702"/>
                </a:lnTo>
                <a:lnTo>
                  <a:pt x="867" y="1703"/>
                </a:lnTo>
                <a:lnTo>
                  <a:pt x="868" y="1707"/>
                </a:lnTo>
                <a:lnTo>
                  <a:pt x="871" y="1711"/>
                </a:lnTo>
                <a:lnTo>
                  <a:pt x="871" y="1712"/>
                </a:lnTo>
                <a:lnTo>
                  <a:pt x="868" y="1712"/>
                </a:lnTo>
                <a:lnTo>
                  <a:pt x="868" y="1717"/>
                </a:lnTo>
                <a:lnTo>
                  <a:pt x="870" y="1721"/>
                </a:lnTo>
                <a:lnTo>
                  <a:pt x="870" y="1722"/>
                </a:lnTo>
                <a:lnTo>
                  <a:pt x="868" y="1722"/>
                </a:lnTo>
                <a:lnTo>
                  <a:pt x="867" y="1724"/>
                </a:lnTo>
                <a:lnTo>
                  <a:pt x="867" y="1729"/>
                </a:lnTo>
                <a:lnTo>
                  <a:pt x="868" y="1733"/>
                </a:lnTo>
                <a:lnTo>
                  <a:pt x="868" y="1738"/>
                </a:lnTo>
                <a:lnTo>
                  <a:pt x="867" y="1739"/>
                </a:lnTo>
                <a:lnTo>
                  <a:pt x="866" y="1739"/>
                </a:lnTo>
                <a:lnTo>
                  <a:pt x="863" y="1738"/>
                </a:lnTo>
                <a:lnTo>
                  <a:pt x="860" y="1738"/>
                </a:lnTo>
                <a:lnTo>
                  <a:pt x="861" y="1736"/>
                </a:lnTo>
                <a:lnTo>
                  <a:pt x="857" y="1732"/>
                </a:lnTo>
                <a:lnTo>
                  <a:pt x="857" y="1726"/>
                </a:lnTo>
                <a:lnTo>
                  <a:pt x="858" y="1726"/>
                </a:lnTo>
                <a:lnTo>
                  <a:pt x="858" y="1726"/>
                </a:lnTo>
                <a:lnTo>
                  <a:pt x="857" y="1721"/>
                </a:lnTo>
                <a:lnTo>
                  <a:pt x="856" y="1722"/>
                </a:lnTo>
                <a:lnTo>
                  <a:pt x="856" y="1731"/>
                </a:lnTo>
                <a:lnTo>
                  <a:pt x="858" y="1734"/>
                </a:lnTo>
                <a:lnTo>
                  <a:pt x="857" y="1737"/>
                </a:lnTo>
                <a:lnTo>
                  <a:pt x="856" y="1738"/>
                </a:lnTo>
                <a:lnTo>
                  <a:pt x="854" y="1737"/>
                </a:lnTo>
                <a:lnTo>
                  <a:pt x="850" y="1737"/>
                </a:lnTo>
                <a:lnTo>
                  <a:pt x="850" y="1738"/>
                </a:lnTo>
                <a:lnTo>
                  <a:pt x="846" y="1742"/>
                </a:lnTo>
                <a:lnTo>
                  <a:pt x="841" y="1741"/>
                </a:lnTo>
                <a:lnTo>
                  <a:pt x="840" y="1739"/>
                </a:lnTo>
                <a:lnTo>
                  <a:pt x="840" y="1738"/>
                </a:lnTo>
                <a:lnTo>
                  <a:pt x="839" y="1739"/>
                </a:lnTo>
                <a:lnTo>
                  <a:pt x="836" y="1738"/>
                </a:lnTo>
                <a:lnTo>
                  <a:pt x="831" y="1739"/>
                </a:lnTo>
                <a:lnTo>
                  <a:pt x="829" y="1739"/>
                </a:lnTo>
                <a:lnTo>
                  <a:pt x="827" y="1737"/>
                </a:lnTo>
                <a:lnTo>
                  <a:pt x="827" y="1736"/>
                </a:lnTo>
                <a:lnTo>
                  <a:pt x="829" y="1734"/>
                </a:lnTo>
                <a:lnTo>
                  <a:pt x="831" y="1733"/>
                </a:lnTo>
                <a:lnTo>
                  <a:pt x="834" y="1731"/>
                </a:lnTo>
                <a:lnTo>
                  <a:pt x="840" y="1728"/>
                </a:lnTo>
                <a:lnTo>
                  <a:pt x="843" y="1724"/>
                </a:lnTo>
                <a:lnTo>
                  <a:pt x="843" y="1722"/>
                </a:lnTo>
                <a:lnTo>
                  <a:pt x="841" y="1719"/>
                </a:lnTo>
                <a:lnTo>
                  <a:pt x="839" y="1717"/>
                </a:lnTo>
                <a:lnTo>
                  <a:pt x="824" y="1717"/>
                </a:lnTo>
                <a:lnTo>
                  <a:pt x="827" y="1719"/>
                </a:lnTo>
                <a:lnTo>
                  <a:pt x="831" y="1719"/>
                </a:lnTo>
                <a:lnTo>
                  <a:pt x="837" y="1718"/>
                </a:lnTo>
                <a:lnTo>
                  <a:pt x="839" y="1719"/>
                </a:lnTo>
                <a:lnTo>
                  <a:pt x="841" y="1722"/>
                </a:lnTo>
                <a:lnTo>
                  <a:pt x="841" y="1723"/>
                </a:lnTo>
                <a:lnTo>
                  <a:pt x="840" y="1724"/>
                </a:lnTo>
                <a:lnTo>
                  <a:pt x="839" y="1727"/>
                </a:lnTo>
                <a:lnTo>
                  <a:pt x="834" y="1728"/>
                </a:lnTo>
                <a:lnTo>
                  <a:pt x="830" y="1731"/>
                </a:lnTo>
                <a:lnTo>
                  <a:pt x="827" y="1732"/>
                </a:lnTo>
                <a:lnTo>
                  <a:pt x="826" y="1733"/>
                </a:lnTo>
                <a:lnTo>
                  <a:pt x="824" y="1738"/>
                </a:lnTo>
                <a:lnTo>
                  <a:pt x="822" y="1737"/>
                </a:lnTo>
                <a:lnTo>
                  <a:pt x="822" y="1742"/>
                </a:lnTo>
                <a:lnTo>
                  <a:pt x="827" y="1747"/>
                </a:lnTo>
                <a:lnTo>
                  <a:pt x="827" y="1747"/>
                </a:lnTo>
                <a:lnTo>
                  <a:pt x="829" y="1749"/>
                </a:lnTo>
                <a:lnTo>
                  <a:pt x="831" y="1751"/>
                </a:lnTo>
                <a:lnTo>
                  <a:pt x="831" y="1752"/>
                </a:lnTo>
                <a:lnTo>
                  <a:pt x="830" y="1754"/>
                </a:lnTo>
                <a:lnTo>
                  <a:pt x="829" y="1758"/>
                </a:lnTo>
                <a:lnTo>
                  <a:pt x="830" y="1759"/>
                </a:lnTo>
                <a:lnTo>
                  <a:pt x="831" y="1768"/>
                </a:lnTo>
                <a:lnTo>
                  <a:pt x="833" y="1769"/>
                </a:lnTo>
                <a:lnTo>
                  <a:pt x="834" y="1773"/>
                </a:lnTo>
                <a:lnTo>
                  <a:pt x="836" y="1774"/>
                </a:lnTo>
                <a:lnTo>
                  <a:pt x="837" y="1779"/>
                </a:lnTo>
                <a:lnTo>
                  <a:pt x="837" y="1781"/>
                </a:lnTo>
                <a:lnTo>
                  <a:pt x="836" y="1786"/>
                </a:lnTo>
                <a:lnTo>
                  <a:pt x="834" y="1794"/>
                </a:lnTo>
                <a:lnTo>
                  <a:pt x="834" y="1797"/>
                </a:lnTo>
                <a:lnTo>
                  <a:pt x="833" y="1799"/>
                </a:lnTo>
                <a:lnTo>
                  <a:pt x="834" y="1802"/>
                </a:lnTo>
                <a:lnTo>
                  <a:pt x="836" y="1803"/>
                </a:lnTo>
                <a:lnTo>
                  <a:pt x="836" y="1804"/>
                </a:lnTo>
                <a:lnTo>
                  <a:pt x="837" y="1804"/>
                </a:lnTo>
                <a:lnTo>
                  <a:pt x="841" y="1807"/>
                </a:lnTo>
                <a:lnTo>
                  <a:pt x="843" y="1807"/>
                </a:lnTo>
                <a:lnTo>
                  <a:pt x="844" y="1808"/>
                </a:lnTo>
                <a:lnTo>
                  <a:pt x="843" y="1811"/>
                </a:lnTo>
                <a:lnTo>
                  <a:pt x="841" y="1811"/>
                </a:lnTo>
                <a:lnTo>
                  <a:pt x="837" y="1814"/>
                </a:lnTo>
                <a:lnTo>
                  <a:pt x="831" y="1814"/>
                </a:lnTo>
                <a:lnTo>
                  <a:pt x="830" y="1816"/>
                </a:lnTo>
                <a:lnTo>
                  <a:pt x="829" y="1814"/>
                </a:lnTo>
                <a:lnTo>
                  <a:pt x="824" y="1814"/>
                </a:lnTo>
                <a:lnTo>
                  <a:pt x="823" y="1816"/>
                </a:lnTo>
                <a:lnTo>
                  <a:pt x="820" y="1814"/>
                </a:lnTo>
                <a:lnTo>
                  <a:pt x="819" y="1811"/>
                </a:lnTo>
                <a:lnTo>
                  <a:pt x="820" y="1808"/>
                </a:lnTo>
                <a:lnTo>
                  <a:pt x="820" y="1808"/>
                </a:lnTo>
                <a:lnTo>
                  <a:pt x="817" y="1802"/>
                </a:lnTo>
                <a:lnTo>
                  <a:pt x="817" y="1801"/>
                </a:lnTo>
                <a:lnTo>
                  <a:pt x="814" y="1798"/>
                </a:lnTo>
                <a:lnTo>
                  <a:pt x="812" y="1798"/>
                </a:lnTo>
                <a:lnTo>
                  <a:pt x="810" y="1797"/>
                </a:lnTo>
                <a:lnTo>
                  <a:pt x="810" y="1796"/>
                </a:lnTo>
                <a:lnTo>
                  <a:pt x="812" y="1794"/>
                </a:lnTo>
                <a:lnTo>
                  <a:pt x="816" y="1789"/>
                </a:lnTo>
                <a:lnTo>
                  <a:pt x="817" y="1787"/>
                </a:lnTo>
                <a:lnTo>
                  <a:pt x="819" y="1787"/>
                </a:lnTo>
                <a:lnTo>
                  <a:pt x="817" y="1786"/>
                </a:lnTo>
                <a:lnTo>
                  <a:pt x="816" y="1784"/>
                </a:lnTo>
                <a:lnTo>
                  <a:pt x="814" y="1782"/>
                </a:lnTo>
                <a:lnTo>
                  <a:pt x="816" y="1779"/>
                </a:lnTo>
                <a:lnTo>
                  <a:pt x="816" y="1777"/>
                </a:lnTo>
                <a:lnTo>
                  <a:pt x="814" y="1777"/>
                </a:lnTo>
                <a:lnTo>
                  <a:pt x="813" y="1776"/>
                </a:lnTo>
                <a:lnTo>
                  <a:pt x="810" y="1776"/>
                </a:lnTo>
                <a:lnTo>
                  <a:pt x="807" y="1777"/>
                </a:lnTo>
                <a:lnTo>
                  <a:pt x="806" y="1774"/>
                </a:lnTo>
                <a:lnTo>
                  <a:pt x="804" y="1772"/>
                </a:lnTo>
                <a:lnTo>
                  <a:pt x="807" y="1772"/>
                </a:lnTo>
                <a:lnTo>
                  <a:pt x="812" y="1771"/>
                </a:lnTo>
                <a:lnTo>
                  <a:pt x="810" y="1767"/>
                </a:lnTo>
                <a:lnTo>
                  <a:pt x="807" y="1762"/>
                </a:lnTo>
                <a:lnTo>
                  <a:pt x="807" y="1761"/>
                </a:lnTo>
                <a:lnTo>
                  <a:pt x="809" y="1757"/>
                </a:lnTo>
                <a:lnTo>
                  <a:pt x="809" y="1753"/>
                </a:lnTo>
                <a:lnTo>
                  <a:pt x="807" y="1752"/>
                </a:lnTo>
                <a:lnTo>
                  <a:pt x="809" y="1749"/>
                </a:lnTo>
                <a:lnTo>
                  <a:pt x="807" y="1741"/>
                </a:lnTo>
                <a:lnTo>
                  <a:pt x="810" y="1742"/>
                </a:lnTo>
                <a:lnTo>
                  <a:pt x="812" y="1743"/>
                </a:lnTo>
                <a:lnTo>
                  <a:pt x="814" y="1749"/>
                </a:lnTo>
                <a:lnTo>
                  <a:pt x="816" y="1746"/>
                </a:lnTo>
                <a:lnTo>
                  <a:pt x="814" y="1744"/>
                </a:lnTo>
                <a:lnTo>
                  <a:pt x="814" y="1742"/>
                </a:lnTo>
                <a:lnTo>
                  <a:pt x="809" y="1739"/>
                </a:lnTo>
                <a:lnTo>
                  <a:pt x="806" y="1737"/>
                </a:lnTo>
                <a:lnTo>
                  <a:pt x="804" y="1736"/>
                </a:lnTo>
                <a:lnTo>
                  <a:pt x="806" y="1736"/>
                </a:lnTo>
                <a:lnTo>
                  <a:pt x="804" y="1736"/>
                </a:lnTo>
                <a:lnTo>
                  <a:pt x="803" y="1734"/>
                </a:lnTo>
                <a:lnTo>
                  <a:pt x="803" y="1723"/>
                </a:lnTo>
                <a:lnTo>
                  <a:pt x="799" y="1718"/>
                </a:lnTo>
                <a:lnTo>
                  <a:pt x="797" y="1717"/>
                </a:lnTo>
                <a:lnTo>
                  <a:pt x="796" y="1714"/>
                </a:lnTo>
                <a:lnTo>
                  <a:pt x="790" y="1709"/>
                </a:lnTo>
                <a:lnTo>
                  <a:pt x="789" y="1708"/>
                </a:lnTo>
                <a:lnTo>
                  <a:pt x="793" y="1703"/>
                </a:lnTo>
                <a:lnTo>
                  <a:pt x="793" y="1698"/>
                </a:lnTo>
                <a:lnTo>
                  <a:pt x="792" y="1693"/>
                </a:lnTo>
                <a:lnTo>
                  <a:pt x="786" y="1688"/>
                </a:lnTo>
                <a:lnTo>
                  <a:pt x="785" y="1687"/>
                </a:lnTo>
                <a:lnTo>
                  <a:pt x="785" y="1686"/>
                </a:lnTo>
                <a:lnTo>
                  <a:pt x="797" y="1676"/>
                </a:lnTo>
                <a:lnTo>
                  <a:pt x="802" y="1669"/>
                </a:lnTo>
                <a:lnTo>
                  <a:pt x="807" y="1661"/>
                </a:lnTo>
                <a:lnTo>
                  <a:pt x="813" y="1648"/>
                </a:lnTo>
                <a:lnTo>
                  <a:pt x="813" y="1647"/>
                </a:lnTo>
                <a:lnTo>
                  <a:pt x="812" y="1641"/>
                </a:lnTo>
                <a:lnTo>
                  <a:pt x="809" y="1636"/>
                </a:lnTo>
                <a:lnTo>
                  <a:pt x="807" y="1632"/>
                </a:lnTo>
                <a:lnTo>
                  <a:pt x="807" y="1628"/>
                </a:lnTo>
                <a:lnTo>
                  <a:pt x="806" y="1623"/>
                </a:lnTo>
                <a:lnTo>
                  <a:pt x="806" y="1622"/>
                </a:lnTo>
                <a:lnTo>
                  <a:pt x="802" y="1617"/>
                </a:lnTo>
                <a:lnTo>
                  <a:pt x="799" y="1614"/>
                </a:lnTo>
                <a:lnTo>
                  <a:pt x="795" y="1612"/>
                </a:lnTo>
                <a:lnTo>
                  <a:pt x="783" y="1609"/>
                </a:lnTo>
                <a:lnTo>
                  <a:pt x="775" y="1607"/>
                </a:lnTo>
                <a:lnTo>
                  <a:pt x="766" y="1607"/>
                </a:lnTo>
                <a:lnTo>
                  <a:pt x="760" y="1606"/>
                </a:lnTo>
                <a:lnTo>
                  <a:pt x="759" y="1606"/>
                </a:lnTo>
                <a:lnTo>
                  <a:pt x="759" y="1604"/>
                </a:lnTo>
                <a:lnTo>
                  <a:pt x="762" y="1603"/>
                </a:lnTo>
                <a:lnTo>
                  <a:pt x="756" y="1602"/>
                </a:lnTo>
                <a:lnTo>
                  <a:pt x="752" y="1603"/>
                </a:lnTo>
                <a:lnTo>
                  <a:pt x="746" y="1603"/>
                </a:lnTo>
                <a:lnTo>
                  <a:pt x="745" y="1604"/>
                </a:lnTo>
                <a:lnTo>
                  <a:pt x="745" y="1609"/>
                </a:lnTo>
                <a:lnTo>
                  <a:pt x="746" y="1608"/>
                </a:lnTo>
                <a:lnTo>
                  <a:pt x="748" y="1607"/>
                </a:lnTo>
                <a:lnTo>
                  <a:pt x="751" y="1608"/>
                </a:lnTo>
                <a:lnTo>
                  <a:pt x="752" y="1608"/>
                </a:lnTo>
                <a:lnTo>
                  <a:pt x="755" y="1609"/>
                </a:lnTo>
                <a:lnTo>
                  <a:pt x="758" y="1612"/>
                </a:lnTo>
                <a:lnTo>
                  <a:pt x="763" y="1613"/>
                </a:lnTo>
                <a:lnTo>
                  <a:pt x="768" y="1613"/>
                </a:lnTo>
                <a:lnTo>
                  <a:pt x="770" y="1612"/>
                </a:lnTo>
                <a:lnTo>
                  <a:pt x="782" y="1614"/>
                </a:lnTo>
                <a:lnTo>
                  <a:pt x="783" y="1614"/>
                </a:lnTo>
                <a:lnTo>
                  <a:pt x="785" y="1616"/>
                </a:lnTo>
                <a:lnTo>
                  <a:pt x="793" y="1624"/>
                </a:lnTo>
                <a:lnTo>
                  <a:pt x="797" y="1631"/>
                </a:lnTo>
                <a:lnTo>
                  <a:pt x="800" y="1636"/>
                </a:lnTo>
                <a:lnTo>
                  <a:pt x="800" y="1641"/>
                </a:lnTo>
                <a:lnTo>
                  <a:pt x="799" y="1642"/>
                </a:lnTo>
                <a:lnTo>
                  <a:pt x="797" y="1644"/>
                </a:lnTo>
                <a:lnTo>
                  <a:pt x="789" y="1653"/>
                </a:lnTo>
                <a:lnTo>
                  <a:pt x="786" y="1654"/>
                </a:lnTo>
                <a:lnTo>
                  <a:pt x="782" y="1656"/>
                </a:lnTo>
                <a:lnTo>
                  <a:pt x="759" y="1669"/>
                </a:lnTo>
                <a:lnTo>
                  <a:pt x="756" y="1669"/>
                </a:lnTo>
                <a:lnTo>
                  <a:pt x="753" y="1673"/>
                </a:lnTo>
                <a:lnTo>
                  <a:pt x="753" y="1674"/>
                </a:lnTo>
                <a:lnTo>
                  <a:pt x="752" y="1677"/>
                </a:lnTo>
                <a:lnTo>
                  <a:pt x="752" y="1679"/>
                </a:lnTo>
                <a:lnTo>
                  <a:pt x="742" y="1697"/>
                </a:lnTo>
                <a:lnTo>
                  <a:pt x="741" y="1702"/>
                </a:lnTo>
                <a:lnTo>
                  <a:pt x="739" y="1703"/>
                </a:lnTo>
                <a:lnTo>
                  <a:pt x="738" y="1703"/>
                </a:lnTo>
                <a:lnTo>
                  <a:pt x="738" y="1706"/>
                </a:lnTo>
                <a:lnTo>
                  <a:pt x="732" y="1713"/>
                </a:lnTo>
                <a:lnTo>
                  <a:pt x="731" y="1716"/>
                </a:lnTo>
                <a:lnTo>
                  <a:pt x="728" y="1721"/>
                </a:lnTo>
                <a:lnTo>
                  <a:pt x="718" y="1731"/>
                </a:lnTo>
                <a:lnTo>
                  <a:pt x="705" y="1737"/>
                </a:lnTo>
                <a:lnTo>
                  <a:pt x="699" y="1738"/>
                </a:lnTo>
                <a:lnTo>
                  <a:pt x="695" y="1737"/>
                </a:lnTo>
                <a:lnTo>
                  <a:pt x="698" y="1741"/>
                </a:lnTo>
                <a:lnTo>
                  <a:pt x="698" y="1744"/>
                </a:lnTo>
                <a:lnTo>
                  <a:pt x="695" y="1747"/>
                </a:lnTo>
                <a:lnTo>
                  <a:pt x="692" y="1747"/>
                </a:lnTo>
                <a:lnTo>
                  <a:pt x="691" y="1751"/>
                </a:lnTo>
                <a:lnTo>
                  <a:pt x="681" y="1758"/>
                </a:lnTo>
                <a:lnTo>
                  <a:pt x="675" y="1763"/>
                </a:lnTo>
                <a:lnTo>
                  <a:pt x="672" y="1764"/>
                </a:lnTo>
                <a:lnTo>
                  <a:pt x="671" y="1766"/>
                </a:lnTo>
                <a:lnTo>
                  <a:pt x="668" y="1767"/>
                </a:lnTo>
                <a:lnTo>
                  <a:pt x="661" y="1771"/>
                </a:lnTo>
                <a:lnTo>
                  <a:pt x="657" y="1771"/>
                </a:lnTo>
                <a:lnTo>
                  <a:pt x="655" y="1768"/>
                </a:lnTo>
                <a:lnTo>
                  <a:pt x="654" y="1769"/>
                </a:lnTo>
                <a:lnTo>
                  <a:pt x="651" y="1769"/>
                </a:lnTo>
                <a:lnTo>
                  <a:pt x="651" y="1772"/>
                </a:lnTo>
                <a:lnTo>
                  <a:pt x="650" y="1774"/>
                </a:lnTo>
                <a:lnTo>
                  <a:pt x="644" y="1777"/>
                </a:lnTo>
                <a:lnTo>
                  <a:pt x="643" y="1778"/>
                </a:lnTo>
                <a:lnTo>
                  <a:pt x="640" y="1778"/>
                </a:lnTo>
                <a:lnTo>
                  <a:pt x="638" y="1779"/>
                </a:lnTo>
                <a:lnTo>
                  <a:pt x="626" y="1784"/>
                </a:lnTo>
                <a:lnTo>
                  <a:pt x="620" y="1786"/>
                </a:lnTo>
                <a:lnTo>
                  <a:pt x="618" y="1784"/>
                </a:lnTo>
                <a:lnTo>
                  <a:pt x="618" y="1782"/>
                </a:lnTo>
                <a:lnTo>
                  <a:pt x="616" y="1781"/>
                </a:lnTo>
                <a:lnTo>
                  <a:pt x="613" y="1787"/>
                </a:lnTo>
                <a:lnTo>
                  <a:pt x="603" y="1787"/>
                </a:lnTo>
                <a:lnTo>
                  <a:pt x="590" y="1791"/>
                </a:lnTo>
                <a:lnTo>
                  <a:pt x="590" y="1789"/>
                </a:lnTo>
                <a:lnTo>
                  <a:pt x="589" y="1791"/>
                </a:lnTo>
                <a:lnTo>
                  <a:pt x="590" y="1792"/>
                </a:lnTo>
                <a:lnTo>
                  <a:pt x="589" y="1793"/>
                </a:lnTo>
                <a:lnTo>
                  <a:pt x="587" y="1792"/>
                </a:lnTo>
                <a:lnTo>
                  <a:pt x="586" y="1792"/>
                </a:lnTo>
                <a:lnTo>
                  <a:pt x="581" y="1793"/>
                </a:lnTo>
                <a:lnTo>
                  <a:pt x="569" y="1797"/>
                </a:lnTo>
                <a:lnTo>
                  <a:pt x="563" y="1797"/>
                </a:lnTo>
                <a:lnTo>
                  <a:pt x="556" y="1788"/>
                </a:lnTo>
                <a:lnTo>
                  <a:pt x="554" y="1779"/>
                </a:lnTo>
                <a:lnTo>
                  <a:pt x="550" y="1774"/>
                </a:lnTo>
                <a:lnTo>
                  <a:pt x="549" y="1769"/>
                </a:lnTo>
                <a:lnTo>
                  <a:pt x="549" y="1749"/>
                </a:lnTo>
                <a:lnTo>
                  <a:pt x="545" y="1741"/>
                </a:lnTo>
                <a:lnTo>
                  <a:pt x="537" y="1737"/>
                </a:lnTo>
                <a:lnTo>
                  <a:pt x="530" y="1736"/>
                </a:lnTo>
                <a:lnTo>
                  <a:pt x="520" y="1734"/>
                </a:lnTo>
                <a:lnTo>
                  <a:pt x="513" y="1734"/>
                </a:lnTo>
                <a:lnTo>
                  <a:pt x="509" y="1731"/>
                </a:lnTo>
                <a:lnTo>
                  <a:pt x="499" y="1731"/>
                </a:lnTo>
                <a:lnTo>
                  <a:pt x="491" y="1727"/>
                </a:lnTo>
                <a:lnTo>
                  <a:pt x="486" y="1723"/>
                </a:lnTo>
                <a:lnTo>
                  <a:pt x="483" y="1727"/>
                </a:lnTo>
                <a:lnTo>
                  <a:pt x="482" y="1723"/>
                </a:lnTo>
                <a:lnTo>
                  <a:pt x="478" y="1716"/>
                </a:lnTo>
                <a:lnTo>
                  <a:pt x="472" y="1708"/>
                </a:lnTo>
                <a:lnTo>
                  <a:pt x="475" y="1697"/>
                </a:lnTo>
                <a:lnTo>
                  <a:pt x="476" y="1686"/>
                </a:lnTo>
                <a:lnTo>
                  <a:pt x="471" y="1678"/>
                </a:lnTo>
                <a:lnTo>
                  <a:pt x="459" y="1677"/>
                </a:lnTo>
                <a:lnTo>
                  <a:pt x="451" y="1674"/>
                </a:lnTo>
                <a:lnTo>
                  <a:pt x="444" y="1674"/>
                </a:lnTo>
                <a:lnTo>
                  <a:pt x="442" y="1682"/>
                </a:lnTo>
                <a:lnTo>
                  <a:pt x="437" y="1687"/>
                </a:lnTo>
                <a:lnTo>
                  <a:pt x="435" y="1688"/>
                </a:lnTo>
                <a:lnTo>
                  <a:pt x="425" y="1692"/>
                </a:lnTo>
                <a:lnTo>
                  <a:pt x="422" y="1699"/>
                </a:lnTo>
                <a:lnTo>
                  <a:pt x="422" y="1707"/>
                </a:lnTo>
                <a:lnTo>
                  <a:pt x="418" y="1711"/>
                </a:lnTo>
                <a:lnTo>
                  <a:pt x="411" y="1708"/>
                </a:lnTo>
                <a:lnTo>
                  <a:pt x="405" y="1706"/>
                </a:lnTo>
                <a:lnTo>
                  <a:pt x="397" y="1699"/>
                </a:lnTo>
                <a:lnTo>
                  <a:pt x="393" y="1693"/>
                </a:lnTo>
                <a:lnTo>
                  <a:pt x="393" y="1687"/>
                </a:lnTo>
                <a:lnTo>
                  <a:pt x="398" y="1681"/>
                </a:lnTo>
                <a:lnTo>
                  <a:pt x="398" y="1677"/>
                </a:lnTo>
                <a:lnTo>
                  <a:pt x="400" y="1669"/>
                </a:lnTo>
                <a:lnTo>
                  <a:pt x="397" y="1664"/>
                </a:lnTo>
                <a:lnTo>
                  <a:pt x="397" y="1657"/>
                </a:lnTo>
                <a:lnTo>
                  <a:pt x="393" y="1649"/>
                </a:lnTo>
                <a:lnTo>
                  <a:pt x="385" y="1646"/>
                </a:lnTo>
                <a:lnTo>
                  <a:pt x="377" y="1638"/>
                </a:lnTo>
                <a:lnTo>
                  <a:pt x="360" y="1636"/>
                </a:lnTo>
                <a:lnTo>
                  <a:pt x="347" y="1634"/>
                </a:lnTo>
                <a:lnTo>
                  <a:pt x="336" y="1634"/>
                </a:lnTo>
                <a:lnTo>
                  <a:pt x="334" y="1629"/>
                </a:lnTo>
                <a:lnTo>
                  <a:pt x="326" y="1624"/>
                </a:lnTo>
                <a:lnTo>
                  <a:pt x="316" y="1616"/>
                </a:lnTo>
                <a:lnTo>
                  <a:pt x="320" y="1603"/>
                </a:lnTo>
                <a:lnTo>
                  <a:pt x="326" y="1601"/>
                </a:lnTo>
                <a:lnTo>
                  <a:pt x="336" y="1601"/>
                </a:lnTo>
                <a:lnTo>
                  <a:pt x="336" y="1589"/>
                </a:lnTo>
                <a:lnTo>
                  <a:pt x="344" y="1587"/>
                </a:lnTo>
                <a:lnTo>
                  <a:pt x="347" y="1588"/>
                </a:lnTo>
                <a:lnTo>
                  <a:pt x="347" y="1588"/>
                </a:lnTo>
                <a:lnTo>
                  <a:pt x="357" y="1591"/>
                </a:lnTo>
                <a:lnTo>
                  <a:pt x="364" y="1589"/>
                </a:lnTo>
                <a:lnTo>
                  <a:pt x="370" y="1586"/>
                </a:lnTo>
                <a:lnTo>
                  <a:pt x="368" y="1581"/>
                </a:lnTo>
                <a:lnTo>
                  <a:pt x="358" y="1573"/>
                </a:lnTo>
                <a:lnTo>
                  <a:pt x="351" y="1569"/>
                </a:lnTo>
                <a:lnTo>
                  <a:pt x="349" y="1563"/>
                </a:lnTo>
                <a:lnTo>
                  <a:pt x="350" y="1556"/>
                </a:lnTo>
                <a:lnTo>
                  <a:pt x="350" y="1551"/>
                </a:lnTo>
                <a:lnTo>
                  <a:pt x="351" y="1545"/>
                </a:lnTo>
                <a:lnTo>
                  <a:pt x="350" y="1542"/>
                </a:lnTo>
                <a:lnTo>
                  <a:pt x="346" y="1538"/>
                </a:lnTo>
                <a:lnTo>
                  <a:pt x="337" y="1536"/>
                </a:lnTo>
                <a:lnTo>
                  <a:pt x="330" y="1536"/>
                </a:lnTo>
                <a:lnTo>
                  <a:pt x="324" y="1533"/>
                </a:lnTo>
                <a:lnTo>
                  <a:pt x="322" y="1526"/>
                </a:lnTo>
                <a:lnTo>
                  <a:pt x="326" y="1522"/>
                </a:lnTo>
                <a:lnTo>
                  <a:pt x="331" y="1523"/>
                </a:lnTo>
                <a:lnTo>
                  <a:pt x="334" y="1523"/>
                </a:lnTo>
                <a:lnTo>
                  <a:pt x="337" y="1516"/>
                </a:lnTo>
                <a:lnTo>
                  <a:pt x="334" y="1508"/>
                </a:lnTo>
                <a:lnTo>
                  <a:pt x="330" y="1498"/>
                </a:lnTo>
                <a:lnTo>
                  <a:pt x="327" y="1491"/>
                </a:lnTo>
                <a:lnTo>
                  <a:pt x="316" y="1488"/>
                </a:lnTo>
                <a:lnTo>
                  <a:pt x="307" y="1486"/>
                </a:lnTo>
                <a:lnTo>
                  <a:pt x="300" y="1486"/>
                </a:lnTo>
                <a:lnTo>
                  <a:pt x="293" y="1487"/>
                </a:lnTo>
                <a:lnTo>
                  <a:pt x="283" y="1482"/>
                </a:lnTo>
                <a:lnTo>
                  <a:pt x="282" y="1476"/>
                </a:lnTo>
                <a:lnTo>
                  <a:pt x="283" y="1468"/>
                </a:lnTo>
                <a:lnTo>
                  <a:pt x="277" y="1461"/>
                </a:lnTo>
                <a:lnTo>
                  <a:pt x="269" y="1457"/>
                </a:lnTo>
                <a:lnTo>
                  <a:pt x="269" y="1457"/>
                </a:lnTo>
                <a:lnTo>
                  <a:pt x="260" y="1453"/>
                </a:lnTo>
                <a:lnTo>
                  <a:pt x="252" y="1446"/>
                </a:lnTo>
                <a:lnTo>
                  <a:pt x="245" y="1445"/>
                </a:lnTo>
                <a:lnTo>
                  <a:pt x="241" y="1450"/>
                </a:lnTo>
                <a:lnTo>
                  <a:pt x="235" y="1450"/>
                </a:lnTo>
                <a:lnTo>
                  <a:pt x="233" y="1443"/>
                </a:lnTo>
                <a:lnTo>
                  <a:pt x="226" y="1437"/>
                </a:lnTo>
                <a:lnTo>
                  <a:pt x="219" y="1432"/>
                </a:lnTo>
                <a:lnTo>
                  <a:pt x="211" y="1430"/>
                </a:lnTo>
                <a:lnTo>
                  <a:pt x="209" y="1421"/>
                </a:lnTo>
                <a:lnTo>
                  <a:pt x="214" y="1413"/>
                </a:lnTo>
                <a:lnTo>
                  <a:pt x="215" y="1406"/>
                </a:lnTo>
                <a:lnTo>
                  <a:pt x="216" y="1398"/>
                </a:lnTo>
                <a:lnTo>
                  <a:pt x="222" y="1392"/>
                </a:lnTo>
                <a:lnTo>
                  <a:pt x="223" y="1385"/>
                </a:lnTo>
                <a:lnTo>
                  <a:pt x="216" y="1381"/>
                </a:lnTo>
                <a:lnTo>
                  <a:pt x="228" y="1375"/>
                </a:lnTo>
                <a:lnTo>
                  <a:pt x="232" y="1373"/>
                </a:lnTo>
                <a:lnTo>
                  <a:pt x="239" y="1373"/>
                </a:lnTo>
                <a:lnTo>
                  <a:pt x="243" y="1371"/>
                </a:lnTo>
                <a:lnTo>
                  <a:pt x="246" y="1372"/>
                </a:lnTo>
                <a:lnTo>
                  <a:pt x="252" y="1370"/>
                </a:lnTo>
                <a:lnTo>
                  <a:pt x="252" y="1363"/>
                </a:lnTo>
                <a:lnTo>
                  <a:pt x="250" y="1358"/>
                </a:lnTo>
                <a:lnTo>
                  <a:pt x="246" y="1361"/>
                </a:lnTo>
                <a:lnTo>
                  <a:pt x="245" y="1365"/>
                </a:lnTo>
                <a:lnTo>
                  <a:pt x="238" y="1366"/>
                </a:lnTo>
                <a:lnTo>
                  <a:pt x="236" y="1358"/>
                </a:lnTo>
                <a:lnTo>
                  <a:pt x="226" y="1357"/>
                </a:lnTo>
                <a:lnTo>
                  <a:pt x="192" y="1357"/>
                </a:lnTo>
                <a:lnTo>
                  <a:pt x="184" y="1358"/>
                </a:lnTo>
                <a:lnTo>
                  <a:pt x="177" y="1358"/>
                </a:lnTo>
                <a:lnTo>
                  <a:pt x="172" y="1360"/>
                </a:lnTo>
                <a:lnTo>
                  <a:pt x="162" y="1352"/>
                </a:lnTo>
                <a:lnTo>
                  <a:pt x="154" y="1353"/>
                </a:lnTo>
                <a:lnTo>
                  <a:pt x="144" y="1357"/>
                </a:lnTo>
                <a:lnTo>
                  <a:pt x="137" y="1360"/>
                </a:lnTo>
                <a:lnTo>
                  <a:pt x="131" y="1356"/>
                </a:lnTo>
                <a:lnTo>
                  <a:pt x="124" y="1355"/>
                </a:lnTo>
                <a:lnTo>
                  <a:pt x="123" y="1347"/>
                </a:lnTo>
                <a:lnTo>
                  <a:pt x="116" y="1343"/>
                </a:lnTo>
                <a:lnTo>
                  <a:pt x="111" y="1342"/>
                </a:lnTo>
                <a:lnTo>
                  <a:pt x="111" y="1332"/>
                </a:lnTo>
                <a:lnTo>
                  <a:pt x="107" y="1328"/>
                </a:lnTo>
                <a:lnTo>
                  <a:pt x="97" y="1327"/>
                </a:lnTo>
                <a:lnTo>
                  <a:pt x="83" y="1323"/>
                </a:lnTo>
                <a:lnTo>
                  <a:pt x="83" y="1322"/>
                </a:lnTo>
                <a:lnTo>
                  <a:pt x="79" y="1316"/>
                </a:lnTo>
                <a:lnTo>
                  <a:pt x="74" y="1310"/>
                </a:lnTo>
                <a:lnTo>
                  <a:pt x="66" y="1306"/>
                </a:lnTo>
                <a:lnTo>
                  <a:pt x="52" y="1302"/>
                </a:lnTo>
                <a:lnTo>
                  <a:pt x="42" y="1303"/>
                </a:lnTo>
                <a:lnTo>
                  <a:pt x="30" y="1306"/>
                </a:lnTo>
                <a:lnTo>
                  <a:pt x="23" y="1302"/>
                </a:lnTo>
                <a:lnTo>
                  <a:pt x="22" y="1296"/>
                </a:lnTo>
                <a:lnTo>
                  <a:pt x="20" y="1292"/>
                </a:lnTo>
                <a:lnTo>
                  <a:pt x="19" y="1290"/>
                </a:lnTo>
                <a:lnTo>
                  <a:pt x="15" y="1287"/>
                </a:lnTo>
                <a:lnTo>
                  <a:pt x="10" y="1285"/>
                </a:lnTo>
                <a:lnTo>
                  <a:pt x="3" y="1284"/>
                </a:lnTo>
                <a:lnTo>
                  <a:pt x="3" y="1279"/>
                </a:lnTo>
                <a:lnTo>
                  <a:pt x="0" y="1271"/>
                </a:lnTo>
                <a:lnTo>
                  <a:pt x="2" y="1265"/>
                </a:lnTo>
                <a:lnTo>
                  <a:pt x="2" y="1256"/>
                </a:lnTo>
                <a:lnTo>
                  <a:pt x="10" y="1251"/>
                </a:lnTo>
                <a:lnTo>
                  <a:pt x="15" y="1245"/>
                </a:lnTo>
                <a:lnTo>
                  <a:pt x="15" y="1235"/>
                </a:lnTo>
                <a:lnTo>
                  <a:pt x="16" y="1230"/>
                </a:lnTo>
                <a:lnTo>
                  <a:pt x="22" y="1229"/>
                </a:lnTo>
                <a:lnTo>
                  <a:pt x="23" y="1226"/>
                </a:lnTo>
                <a:lnTo>
                  <a:pt x="20" y="1222"/>
                </a:lnTo>
                <a:lnTo>
                  <a:pt x="15" y="1220"/>
                </a:lnTo>
                <a:lnTo>
                  <a:pt x="15" y="1214"/>
                </a:lnTo>
                <a:lnTo>
                  <a:pt x="18" y="1209"/>
                </a:lnTo>
                <a:lnTo>
                  <a:pt x="18" y="1204"/>
                </a:lnTo>
                <a:lnTo>
                  <a:pt x="22" y="1201"/>
                </a:lnTo>
                <a:lnTo>
                  <a:pt x="29" y="1202"/>
                </a:lnTo>
                <a:lnTo>
                  <a:pt x="37" y="1202"/>
                </a:lnTo>
                <a:lnTo>
                  <a:pt x="47" y="1204"/>
                </a:lnTo>
                <a:lnTo>
                  <a:pt x="53" y="1202"/>
                </a:lnTo>
                <a:lnTo>
                  <a:pt x="60" y="1202"/>
                </a:lnTo>
                <a:lnTo>
                  <a:pt x="70" y="1201"/>
                </a:lnTo>
                <a:lnTo>
                  <a:pt x="76" y="1201"/>
                </a:lnTo>
                <a:lnTo>
                  <a:pt x="77" y="1199"/>
                </a:lnTo>
                <a:lnTo>
                  <a:pt x="74" y="1195"/>
                </a:lnTo>
                <a:lnTo>
                  <a:pt x="69" y="1190"/>
                </a:lnTo>
                <a:lnTo>
                  <a:pt x="69" y="1176"/>
                </a:lnTo>
                <a:lnTo>
                  <a:pt x="74" y="1171"/>
                </a:lnTo>
                <a:lnTo>
                  <a:pt x="80" y="1172"/>
                </a:lnTo>
                <a:lnTo>
                  <a:pt x="86" y="1174"/>
                </a:lnTo>
                <a:lnTo>
                  <a:pt x="93" y="1175"/>
                </a:lnTo>
                <a:lnTo>
                  <a:pt x="100" y="1174"/>
                </a:lnTo>
                <a:lnTo>
                  <a:pt x="107" y="1172"/>
                </a:lnTo>
                <a:lnTo>
                  <a:pt x="111" y="1179"/>
                </a:lnTo>
                <a:lnTo>
                  <a:pt x="111" y="1186"/>
                </a:lnTo>
                <a:lnTo>
                  <a:pt x="110" y="1194"/>
                </a:lnTo>
                <a:lnTo>
                  <a:pt x="110" y="1199"/>
                </a:lnTo>
                <a:lnTo>
                  <a:pt x="111" y="1204"/>
                </a:lnTo>
                <a:lnTo>
                  <a:pt x="118" y="1205"/>
                </a:lnTo>
                <a:lnTo>
                  <a:pt x="123" y="1202"/>
                </a:lnTo>
                <a:lnTo>
                  <a:pt x="123" y="1206"/>
                </a:lnTo>
                <a:lnTo>
                  <a:pt x="125" y="1209"/>
                </a:lnTo>
                <a:lnTo>
                  <a:pt x="130" y="1207"/>
                </a:lnTo>
                <a:lnTo>
                  <a:pt x="133" y="1210"/>
                </a:lnTo>
                <a:lnTo>
                  <a:pt x="138" y="1209"/>
                </a:lnTo>
                <a:lnTo>
                  <a:pt x="141" y="1207"/>
                </a:lnTo>
                <a:lnTo>
                  <a:pt x="143" y="1210"/>
                </a:lnTo>
                <a:lnTo>
                  <a:pt x="140" y="1212"/>
                </a:lnTo>
                <a:lnTo>
                  <a:pt x="137" y="1217"/>
                </a:lnTo>
                <a:lnTo>
                  <a:pt x="138" y="1219"/>
                </a:lnTo>
                <a:lnTo>
                  <a:pt x="145" y="1219"/>
                </a:lnTo>
                <a:lnTo>
                  <a:pt x="148" y="1222"/>
                </a:lnTo>
                <a:lnTo>
                  <a:pt x="152" y="1219"/>
                </a:lnTo>
                <a:lnTo>
                  <a:pt x="158" y="1217"/>
                </a:lnTo>
                <a:lnTo>
                  <a:pt x="160" y="1221"/>
                </a:lnTo>
                <a:lnTo>
                  <a:pt x="162" y="1224"/>
                </a:lnTo>
                <a:lnTo>
                  <a:pt x="170" y="1224"/>
                </a:lnTo>
                <a:lnTo>
                  <a:pt x="165" y="1219"/>
                </a:lnTo>
                <a:lnTo>
                  <a:pt x="167" y="1216"/>
                </a:lnTo>
                <a:lnTo>
                  <a:pt x="172" y="1217"/>
                </a:lnTo>
                <a:lnTo>
                  <a:pt x="177" y="1217"/>
                </a:lnTo>
                <a:lnTo>
                  <a:pt x="178" y="1214"/>
                </a:lnTo>
                <a:lnTo>
                  <a:pt x="182" y="1214"/>
                </a:lnTo>
                <a:lnTo>
                  <a:pt x="184" y="1210"/>
                </a:lnTo>
                <a:lnTo>
                  <a:pt x="185" y="1205"/>
                </a:lnTo>
                <a:lnTo>
                  <a:pt x="191" y="1201"/>
                </a:lnTo>
                <a:lnTo>
                  <a:pt x="189" y="1199"/>
                </a:lnTo>
                <a:lnTo>
                  <a:pt x="185" y="1191"/>
                </a:lnTo>
                <a:lnTo>
                  <a:pt x="188" y="1186"/>
                </a:lnTo>
                <a:lnTo>
                  <a:pt x="189" y="1177"/>
                </a:lnTo>
                <a:lnTo>
                  <a:pt x="198" y="1174"/>
                </a:lnTo>
                <a:lnTo>
                  <a:pt x="198" y="1174"/>
                </a:lnTo>
                <a:lnTo>
                  <a:pt x="204" y="1169"/>
                </a:lnTo>
                <a:lnTo>
                  <a:pt x="211" y="1164"/>
                </a:lnTo>
                <a:lnTo>
                  <a:pt x="212" y="1164"/>
                </a:lnTo>
                <a:lnTo>
                  <a:pt x="218" y="1160"/>
                </a:lnTo>
                <a:lnTo>
                  <a:pt x="222" y="1157"/>
                </a:lnTo>
                <a:lnTo>
                  <a:pt x="235" y="1156"/>
                </a:lnTo>
                <a:lnTo>
                  <a:pt x="248" y="1154"/>
                </a:lnTo>
                <a:lnTo>
                  <a:pt x="256" y="1150"/>
                </a:lnTo>
                <a:lnTo>
                  <a:pt x="266" y="1145"/>
                </a:lnTo>
                <a:lnTo>
                  <a:pt x="270" y="1140"/>
                </a:lnTo>
                <a:lnTo>
                  <a:pt x="273" y="1136"/>
                </a:lnTo>
                <a:lnTo>
                  <a:pt x="283" y="1134"/>
                </a:lnTo>
                <a:lnTo>
                  <a:pt x="293" y="1132"/>
                </a:lnTo>
                <a:lnTo>
                  <a:pt x="303" y="1131"/>
                </a:lnTo>
                <a:lnTo>
                  <a:pt x="313" y="1131"/>
                </a:lnTo>
                <a:lnTo>
                  <a:pt x="319" y="1134"/>
                </a:lnTo>
                <a:lnTo>
                  <a:pt x="326" y="1134"/>
                </a:lnTo>
                <a:lnTo>
                  <a:pt x="334" y="1132"/>
                </a:lnTo>
                <a:lnTo>
                  <a:pt x="340" y="1132"/>
                </a:lnTo>
                <a:lnTo>
                  <a:pt x="346" y="1134"/>
                </a:lnTo>
                <a:lnTo>
                  <a:pt x="347" y="1132"/>
                </a:lnTo>
                <a:lnTo>
                  <a:pt x="346" y="1127"/>
                </a:lnTo>
                <a:lnTo>
                  <a:pt x="343" y="1120"/>
                </a:lnTo>
                <a:lnTo>
                  <a:pt x="343" y="1110"/>
                </a:lnTo>
                <a:lnTo>
                  <a:pt x="336" y="1097"/>
                </a:lnTo>
                <a:lnTo>
                  <a:pt x="340" y="1095"/>
                </a:lnTo>
                <a:lnTo>
                  <a:pt x="347" y="1095"/>
                </a:lnTo>
                <a:lnTo>
                  <a:pt x="353" y="1090"/>
                </a:lnTo>
                <a:lnTo>
                  <a:pt x="357" y="1086"/>
                </a:lnTo>
                <a:lnTo>
                  <a:pt x="360" y="1086"/>
                </a:lnTo>
                <a:lnTo>
                  <a:pt x="361" y="1091"/>
                </a:lnTo>
                <a:lnTo>
                  <a:pt x="366" y="1095"/>
                </a:lnTo>
                <a:lnTo>
                  <a:pt x="368" y="1089"/>
                </a:lnTo>
                <a:lnTo>
                  <a:pt x="368" y="1081"/>
                </a:lnTo>
                <a:lnTo>
                  <a:pt x="370" y="1076"/>
                </a:lnTo>
                <a:lnTo>
                  <a:pt x="373" y="1081"/>
                </a:lnTo>
                <a:lnTo>
                  <a:pt x="375" y="1084"/>
                </a:lnTo>
                <a:lnTo>
                  <a:pt x="380" y="1085"/>
                </a:lnTo>
                <a:lnTo>
                  <a:pt x="387" y="1082"/>
                </a:lnTo>
                <a:lnTo>
                  <a:pt x="393" y="1081"/>
                </a:lnTo>
                <a:lnTo>
                  <a:pt x="400" y="1082"/>
                </a:lnTo>
                <a:lnTo>
                  <a:pt x="402" y="1085"/>
                </a:lnTo>
                <a:lnTo>
                  <a:pt x="407" y="1087"/>
                </a:lnTo>
                <a:lnTo>
                  <a:pt x="411" y="1089"/>
                </a:lnTo>
                <a:lnTo>
                  <a:pt x="417" y="1092"/>
                </a:lnTo>
                <a:lnTo>
                  <a:pt x="422" y="1096"/>
                </a:lnTo>
                <a:lnTo>
                  <a:pt x="437" y="1096"/>
                </a:lnTo>
                <a:lnTo>
                  <a:pt x="441" y="1099"/>
                </a:lnTo>
                <a:lnTo>
                  <a:pt x="444" y="1101"/>
                </a:lnTo>
                <a:lnTo>
                  <a:pt x="456" y="1094"/>
                </a:lnTo>
                <a:lnTo>
                  <a:pt x="455" y="1089"/>
                </a:lnTo>
                <a:lnTo>
                  <a:pt x="451" y="1086"/>
                </a:lnTo>
                <a:lnTo>
                  <a:pt x="448" y="1080"/>
                </a:lnTo>
                <a:lnTo>
                  <a:pt x="448" y="1076"/>
                </a:lnTo>
                <a:lnTo>
                  <a:pt x="458" y="1079"/>
                </a:lnTo>
                <a:lnTo>
                  <a:pt x="459" y="1081"/>
                </a:lnTo>
                <a:lnTo>
                  <a:pt x="465" y="1079"/>
                </a:lnTo>
                <a:lnTo>
                  <a:pt x="468" y="1077"/>
                </a:lnTo>
                <a:lnTo>
                  <a:pt x="469" y="1080"/>
                </a:lnTo>
                <a:lnTo>
                  <a:pt x="472" y="1081"/>
                </a:lnTo>
                <a:lnTo>
                  <a:pt x="479" y="1077"/>
                </a:lnTo>
                <a:lnTo>
                  <a:pt x="482" y="1080"/>
                </a:lnTo>
                <a:lnTo>
                  <a:pt x="481" y="1082"/>
                </a:lnTo>
                <a:lnTo>
                  <a:pt x="481" y="1086"/>
                </a:lnTo>
                <a:lnTo>
                  <a:pt x="486" y="1086"/>
                </a:lnTo>
                <a:lnTo>
                  <a:pt x="488" y="1081"/>
                </a:lnTo>
                <a:lnTo>
                  <a:pt x="486" y="1075"/>
                </a:lnTo>
                <a:lnTo>
                  <a:pt x="486" y="1062"/>
                </a:lnTo>
                <a:lnTo>
                  <a:pt x="489" y="1062"/>
                </a:lnTo>
                <a:lnTo>
                  <a:pt x="491" y="1067"/>
                </a:lnTo>
                <a:lnTo>
                  <a:pt x="492" y="1070"/>
                </a:lnTo>
                <a:lnTo>
                  <a:pt x="493" y="1072"/>
                </a:lnTo>
                <a:lnTo>
                  <a:pt x="498" y="1067"/>
                </a:lnTo>
                <a:lnTo>
                  <a:pt x="501" y="1062"/>
                </a:lnTo>
                <a:lnTo>
                  <a:pt x="498" y="1054"/>
                </a:lnTo>
                <a:lnTo>
                  <a:pt x="501" y="1051"/>
                </a:lnTo>
                <a:lnTo>
                  <a:pt x="498" y="1046"/>
                </a:lnTo>
                <a:lnTo>
                  <a:pt x="492" y="1044"/>
                </a:lnTo>
                <a:lnTo>
                  <a:pt x="493" y="1037"/>
                </a:lnTo>
                <a:lnTo>
                  <a:pt x="489" y="1032"/>
                </a:lnTo>
                <a:lnTo>
                  <a:pt x="485" y="1030"/>
                </a:lnTo>
                <a:lnTo>
                  <a:pt x="483" y="1022"/>
                </a:lnTo>
                <a:lnTo>
                  <a:pt x="492" y="1021"/>
                </a:lnTo>
                <a:lnTo>
                  <a:pt x="499" y="1022"/>
                </a:lnTo>
                <a:lnTo>
                  <a:pt x="510" y="1024"/>
                </a:lnTo>
                <a:lnTo>
                  <a:pt x="516" y="1026"/>
                </a:lnTo>
                <a:lnTo>
                  <a:pt x="513" y="1031"/>
                </a:lnTo>
                <a:lnTo>
                  <a:pt x="518" y="1034"/>
                </a:lnTo>
                <a:lnTo>
                  <a:pt x="522" y="1029"/>
                </a:lnTo>
                <a:lnTo>
                  <a:pt x="529" y="1030"/>
                </a:lnTo>
                <a:lnTo>
                  <a:pt x="537" y="1031"/>
                </a:lnTo>
                <a:lnTo>
                  <a:pt x="547" y="1037"/>
                </a:lnTo>
                <a:lnTo>
                  <a:pt x="554" y="1039"/>
                </a:lnTo>
                <a:lnTo>
                  <a:pt x="559" y="1034"/>
                </a:lnTo>
                <a:lnTo>
                  <a:pt x="553" y="1027"/>
                </a:lnTo>
                <a:lnTo>
                  <a:pt x="567" y="1025"/>
                </a:lnTo>
                <a:lnTo>
                  <a:pt x="570" y="1021"/>
                </a:lnTo>
                <a:lnTo>
                  <a:pt x="569" y="1016"/>
                </a:lnTo>
                <a:lnTo>
                  <a:pt x="567" y="1011"/>
                </a:lnTo>
                <a:lnTo>
                  <a:pt x="570" y="1006"/>
                </a:lnTo>
                <a:lnTo>
                  <a:pt x="567" y="1000"/>
                </a:lnTo>
                <a:lnTo>
                  <a:pt x="569" y="994"/>
                </a:lnTo>
                <a:lnTo>
                  <a:pt x="576" y="998"/>
                </a:lnTo>
                <a:lnTo>
                  <a:pt x="586" y="1003"/>
                </a:lnTo>
                <a:lnTo>
                  <a:pt x="594" y="1004"/>
                </a:lnTo>
                <a:lnTo>
                  <a:pt x="594" y="999"/>
                </a:lnTo>
                <a:lnTo>
                  <a:pt x="597" y="993"/>
                </a:lnTo>
                <a:lnTo>
                  <a:pt x="606" y="991"/>
                </a:lnTo>
                <a:lnTo>
                  <a:pt x="600" y="985"/>
                </a:lnTo>
                <a:lnTo>
                  <a:pt x="599" y="980"/>
                </a:lnTo>
                <a:lnTo>
                  <a:pt x="606" y="981"/>
                </a:lnTo>
                <a:lnTo>
                  <a:pt x="611" y="981"/>
                </a:lnTo>
                <a:lnTo>
                  <a:pt x="618" y="983"/>
                </a:lnTo>
                <a:lnTo>
                  <a:pt x="631" y="983"/>
                </a:lnTo>
                <a:lnTo>
                  <a:pt x="635" y="978"/>
                </a:lnTo>
                <a:lnTo>
                  <a:pt x="633" y="975"/>
                </a:lnTo>
                <a:lnTo>
                  <a:pt x="631" y="974"/>
                </a:lnTo>
                <a:lnTo>
                  <a:pt x="627" y="968"/>
                </a:lnTo>
                <a:lnTo>
                  <a:pt x="626" y="963"/>
                </a:lnTo>
                <a:lnTo>
                  <a:pt x="617" y="961"/>
                </a:lnTo>
                <a:lnTo>
                  <a:pt x="610" y="956"/>
                </a:lnTo>
                <a:lnTo>
                  <a:pt x="624" y="956"/>
                </a:lnTo>
                <a:lnTo>
                  <a:pt x="627" y="951"/>
                </a:lnTo>
                <a:lnTo>
                  <a:pt x="634" y="949"/>
                </a:lnTo>
                <a:lnTo>
                  <a:pt x="638" y="943"/>
                </a:lnTo>
                <a:lnTo>
                  <a:pt x="643" y="939"/>
                </a:lnTo>
                <a:lnTo>
                  <a:pt x="650" y="935"/>
                </a:lnTo>
                <a:lnTo>
                  <a:pt x="654" y="929"/>
                </a:lnTo>
                <a:lnTo>
                  <a:pt x="657" y="920"/>
                </a:lnTo>
                <a:lnTo>
                  <a:pt x="662" y="915"/>
                </a:lnTo>
                <a:lnTo>
                  <a:pt x="665" y="910"/>
                </a:lnTo>
                <a:lnTo>
                  <a:pt x="670" y="904"/>
                </a:lnTo>
                <a:lnTo>
                  <a:pt x="675" y="900"/>
                </a:lnTo>
                <a:lnTo>
                  <a:pt x="672" y="899"/>
                </a:lnTo>
                <a:lnTo>
                  <a:pt x="670" y="899"/>
                </a:lnTo>
                <a:lnTo>
                  <a:pt x="670" y="891"/>
                </a:lnTo>
                <a:lnTo>
                  <a:pt x="672" y="886"/>
                </a:lnTo>
                <a:lnTo>
                  <a:pt x="682" y="885"/>
                </a:lnTo>
                <a:lnTo>
                  <a:pt x="677" y="879"/>
                </a:lnTo>
                <a:lnTo>
                  <a:pt x="679" y="873"/>
                </a:lnTo>
                <a:lnTo>
                  <a:pt x="675" y="871"/>
                </a:lnTo>
                <a:lnTo>
                  <a:pt x="675" y="866"/>
                </a:lnTo>
                <a:lnTo>
                  <a:pt x="668" y="870"/>
                </a:lnTo>
                <a:lnTo>
                  <a:pt x="671" y="861"/>
                </a:lnTo>
                <a:lnTo>
                  <a:pt x="672" y="853"/>
                </a:lnTo>
                <a:lnTo>
                  <a:pt x="667" y="850"/>
                </a:lnTo>
                <a:lnTo>
                  <a:pt x="658" y="846"/>
                </a:lnTo>
                <a:lnTo>
                  <a:pt x="671" y="845"/>
                </a:lnTo>
                <a:lnTo>
                  <a:pt x="679" y="851"/>
                </a:lnTo>
                <a:lnTo>
                  <a:pt x="688" y="853"/>
                </a:lnTo>
                <a:lnTo>
                  <a:pt x="704" y="843"/>
                </a:lnTo>
                <a:lnTo>
                  <a:pt x="705" y="839"/>
                </a:lnTo>
                <a:lnTo>
                  <a:pt x="699" y="838"/>
                </a:lnTo>
                <a:lnTo>
                  <a:pt x="695" y="835"/>
                </a:lnTo>
                <a:lnTo>
                  <a:pt x="701" y="833"/>
                </a:lnTo>
                <a:lnTo>
                  <a:pt x="699" y="829"/>
                </a:lnTo>
                <a:lnTo>
                  <a:pt x="705" y="825"/>
                </a:lnTo>
                <a:lnTo>
                  <a:pt x="705" y="818"/>
                </a:lnTo>
                <a:lnTo>
                  <a:pt x="699" y="814"/>
                </a:lnTo>
                <a:lnTo>
                  <a:pt x="701" y="806"/>
                </a:lnTo>
                <a:lnTo>
                  <a:pt x="701" y="800"/>
                </a:lnTo>
                <a:lnTo>
                  <a:pt x="697" y="796"/>
                </a:lnTo>
                <a:lnTo>
                  <a:pt x="688" y="795"/>
                </a:lnTo>
                <a:lnTo>
                  <a:pt x="681" y="793"/>
                </a:lnTo>
                <a:lnTo>
                  <a:pt x="675" y="786"/>
                </a:lnTo>
                <a:lnTo>
                  <a:pt x="677" y="780"/>
                </a:lnTo>
                <a:lnTo>
                  <a:pt x="679" y="785"/>
                </a:lnTo>
                <a:lnTo>
                  <a:pt x="685" y="786"/>
                </a:lnTo>
                <a:lnTo>
                  <a:pt x="688" y="781"/>
                </a:lnTo>
                <a:lnTo>
                  <a:pt x="688" y="773"/>
                </a:lnTo>
                <a:lnTo>
                  <a:pt x="697" y="769"/>
                </a:lnTo>
                <a:lnTo>
                  <a:pt x="699" y="765"/>
                </a:lnTo>
                <a:lnTo>
                  <a:pt x="697" y="758"/>
                </a:lnTo>
                <a:lnTo>
                  <a:pt x="692" y="749"/>
                </a:lnTo>
                <a:lnTo>
                  <a:pt x="688" y="735"/>
                </a:lnTo>
                <a:lnTo>
                  <a:pt x="688" y="727"/>
                </a:lnTo>
                <a:lnTo>
                  <a:pt x="689" y="718"/>
                </a:lnTo>
                <a:lnTo>
                  <a:pt x="687" y="710"/>
                </a:lnTo>
                <a:lnTo>
                  <a:pt x="685" y="704"/>
                </a:lnTo>
                <a:lnTo>
                  <a:pt x="682" y="699"/>
                </a:lnTo>
                <a:lnTo>
                  <a:pt x="678" y="697"/>
                </a:lnTo>
                <a:lnTo>
                  <a:pt x="668" y="693"/>
                </a:lnTo>
                <a:lnTo>
                  <a:pt x="662" y="690"/>
                </a:lnTo>
                <a:lnTo>
                  <a:pt x="657" y="685"/>
                </a:lnTo>
                <a:lnTo>
                  <a:pt x="655" y="682"/>
                </a:lnTo>
                <a:lnTo>
                  <a:pt x="657" y="673"/>
                </a:lnTo>
                <a:lnTo>
                  <a:pt x="658" y="664"/>
                </a:lnTo>
                <a:lnTo>
                  <a:pt x="660" y="657"/>
                </a:lnTo>
                <a:lnTo>
                  <a:pt x="658" y="649"/>
                </a:lnTo>
                <a:lnTo>
                  <a:pt x="655" y="643"/>
                </a:lnTo>
                <a:lnTo>
                  <a:pt x="658" y="638"/>
                </a:lnTo>
                <a:lnTo>
                  <a:pt x="662" y="637"/>
                </a:lnTo>
                <a:lnTo>
                  <a:pt x="671" y="637"/>
                </a:lnTo>
                <a:lnTo>
                  <a:pt x="678" y="635"/>
                </a:lnTo>
                <a:lnTo>
                  <a:pt x="682" y="628"/>
                </a:lnTo>
                <a:lnTo>
                  <a:pt x="679" y="623"/>
                </a:lnTo>
                <a:lnTo>
                  <a:pt x="674" y="619"/>
                </a:lnTo>
                <a:lnTo>
                  <a:pt x="671" y="615"/>
                </a:lnTo>
                <a:lnTo>
                  <a:pt x="668" y="613"/>
                </a:lnTo>
                <a:lnTo>
                  <a:pt x="667" y="608"/>
                </a:lnTo>
                <a:lnTo>
                  <a:pt x="662" y="603"/>
                </a:lnTo>
                <a:lnTo>
                  <a:pt x="662" y="595"/>
                </a:lnTo>
                <a:lnTo>
                  <a:pt x="657" y="593"/>
                </a:lnTo>
                <a:lnTo>
                  <a:pt x="654" y="584"/>
                </a:lnTo>
                <a:lnTo>
                  <a:pt x="657" y="580"/>
                </a:lnTo>
                <a:lnTo>
                  <a:pt x="658" y="572"/>
                </a:lnTo>
                <a:lnTo>
                  <a:pt x="667" y="573"/>
                </a:lnTo>
                <a:lnTo>
                  <a:pt x="674" y="570"/>
                </a:lnTo>
                <a:lnTo>
                  <a:pt x="681" y="565"/>
                </a:lnTo>
                <a:lnTo>
                  <a:pt x="687" y="567"/>
                </a:lnTo>
                <a:lnTo>
                  <a:pt x="689" y="557"/>
                </a:lnTo>
                <a:lnTo>
                  <a:pt x="692" y="550"/>
                </a:lnTo>
                <a:lnTo>
                  <a:pt x="697" y="547"/>
                </a:lnTo>
                <a:lnTo>
                  <a:pt x="701" y="547"/>
                </a:lnTo>
                <a:lnTo>
                  <a:pt x="709" y="540"/>
                </a:lnTo>
                <a:lnTo>
                  <a:pt x="716" y="542"/>
                </a:lnTo>
                <a:lnTo>
                  <a:pt x="726" y="545"/>
                </a:lnTo>
                <a:lnTo>
                  <a:pt x="725" y="549"/>
                </a:lnTo>
                <a:lnTo>
                  <a:pt x="733" y="548"/>
                </a:lnTo>
                <a:lnTo>
                  <a:pt x="748" y="552"/>
                </a:lnTo>
                <a:lnTo>
                  <a:pt x="748" y="553"/>
                </a:lnTo>
                <a:lnTo>
                  <a:pt x="752" y="555"/>
                </a:lnTo>
                <a:lnTo>
                  <a:pt x="752" y="554"/>
                </a:lnTo>
                <a:lnTo>
                  <a:pt x="753" y="548"/>
                </a:lnTo>
                <a:lnTo>
                  <a:pt x="749" y="544"/>
                </a:lnTo>
                <a:lnTo>
                  <a:pt x="746" y="542"/>
                </a:lnTo>
                <a:lnTo>
                  <a:pt x="742" y="537"/>
                </a:lnTo>
                <a:lnTo>
                  <a:pt x="739" y="532"/>
                </a:lnTo>
                <a:lnTo>
                  <a:pt x="743" y="524"/>
                </a:lnTo>
                <a:lnTo>
                  <a:pt x="749" y="519"/>
                </a:lnTo>
                <a:lnTo>
                  <a:pt x="746" y="514"/>
                </a:lnTo>
                <a:lnTo>
                  <a:pt x="749" y="505"/>
                </a:lnTo>
                <a:lnTo>
                  <a:pt x="752" y="499"/>
                </a:lnTo>
                <a:lnTo>
                  <a:pt x="749" y="493"/>
                </a:lnTo>
                <a:lnTo>
                  <a:pt x="743" y="489"/>
                </a:lnTo>
                <a:lnTo>
                  <a:pt x="739" y="487"/>
                </a:lnTo>
                <a:lnTo>
                  <a:pt x="736" y="485"/>
                </a:lnTo>
                <a:lnTo>
                  <a:pt x="732" y="479"/>
                </a:lnTo>
                <a:lnTo>
                  <a:pt x="726" y="477"/>
                </a:lnTo>
                <a:lnTo>
                  <a:pt x="722" y="476"/>
                </a:lnTo>
                <a:lnTo>
                  <a:pt x="712" y="469"/>
                </a:lnTo>
                <a:lnTo>
                  <a:pt x="709" y="464"/>
                </a:lnTo>
                <a:lnTo>
                  <a:pt x="702" y="464"/>
                </a:lnTo>
                <a:lnTo>
                  <a:pt x="701" y="457"/>
                </a:lnTo>
                <a:lnTo>
                  <a:pt x="699" y="451"/>
                </a:lnTo>
                <a:lnTo>
                  <a:pt x="697" y="447"/>
                </a:lnTo>
                <a:lnTo>
                  <a:pt x="694" y="443"/>
                </a:lnTo>
                <a:lnTo>
                  <a:pt x="695" y="439"/>
                </a:lnTo>
                <a:lnTo>
                  <a:pt x="694" y="438"/>
                </a:lnTo>
                <a:lnTo>
                  <a:pt x="688" y="437"/>
                </a:lnTo>
                <a:lnTo>
                  <a:pt x="682" y="433"/>
                </a:lnTo>
                <a:lnTo>
                  <a:pt x="677" y="432"/>
                </a:lnTo>
                <a:lnTo>
                  <a:pt x="672" y="427"/>
                </a:lnTo>
                <a:lnTo>
                  <a:pt x="662" y="419"/>
                </a:lnTo>
                <a:lnTo>
                  <a:pt x="662" y="416"/>
                </a:lnTo>
                <a:lnTo>
                  <a:pt x="660" y="413"/>
                </a:lnTo>
                <a:lnTo>
                  <a:pt x="662" y="411"/>
                </a:lnTo>
                <a:lnTo>
                  <a:pt x="668" y="411"/>
                </a:lnTo>
                <a:lnTo>
                  <a:pt x="668" y="402"/>
                </a:lnTo>
                <a:lnTo>
                  <a:pt x="670" y="392"/>
                </a:lnTo>
                <a:lnTo>
                  <a:pt x="674" y="383"/>
                </a:lnTo>
                <a:lnTo>
                  <a:pt x="679" y="376"/>
                </a:lnTo>
                <a:lnTo>
                  <a:pt x="687" y="369"/>
                </a:lnTo>
                <a:lnTo>
                  <a:pt x="694" y="364"/>
                </a:lnTo>
                <a:lnTo>
                  <a:pt x="697" y="367"/>
                </a:lnTo>
                <a:lnTo>
                  <a:pt x="698" y="369"/>
                </a:lnTo>
                <a:lnTo>
                  <a:pt x="702" y="372"/>
                </a:lnTo>
                <a:lnTo>
                  <a:pt x="705" y="374"/>
                </a:lnTo>
                <a:lnTo>
                  <a:pt x="708" y="369"/>
                </a:lnTo>
                <a:lnTo>
                  <a:pt x="718" y="368"/>
                </a:lnTo>
                <a:lnTo>
                  <a:pt x="722" y="367"/>
                </a:lnTo>
                <a:lnTo>
                  <a:pt x="718" y="363"/>
                </a:lnTo>
                <a:lnTo>
                  <a:pt x="721" y="359"/>
                </a:lnTo>
                <a:lnTo>
                  <a:pt x="715" y="354"/>
                </a:lnTo>
                <a:lnTo>
                  <a:pt x="712" y="349"/>
                </a:lnTo>
                <a:lnTo>
                  <a:pt x="716" y="349"/>
                </a:lnTo>
                <a:lnTo>
                  <a:pt x="719" y="347"/>
                </a:lnTo>
                <a:lnTo>
                  <a:pt x="721" y="342"/>
                </a:lnTo>
                <a:lnTo>
                  <a:pt x="731" y="344"/>
                </a:lnTo>
                <a:lnTo>
                  <a:pt x="732" y="339"/>
                </a:lnTo>
                <a:lnTo>
                  <a:pt x="731" y="336"/>
                </a:lnTo>
                <a:lnTo>
                  <a:pt x="735" y="334"/>
                </a:lnTo>
                <a:lnTo>
                  <a:pt x="742" y="328"/>
                </a:lnTo>
                <a:lnTo>
                  <a:pt x="748" y="332"/>
                </a:lnTo>
                <a:lnTo>
                  <a:pt x="753" y="324"/>
                </a:lnTo>
                <a:lnTo>
                  <a:pt x="760" y="321"/>
                </a:lnTo>
                <a:lnTo>
                  <a:pt x="769" y="316"/>
                </a:lnTo>
                <a:lnTo>
                  <a:pt x="773" y="316"/>
                </a:lnTo>
                <a:lnTo>
                  <a:pt x="778" y="309"/>
                </a:lnTo>
                <a:lnTo>
                  <a:pt x="785" y="306"/>
                </a:lnTo>
                <a:lnTo>
                  <a:pt x="789" y="302"/>
                </a:lnTo>
                <a:lnTo>
                  <a:pt x="797" y="301"/>
                </a:lnTo>
                <a:lnTo>
                  <a:pt x="800" y="293"/>
                </a:lnTo>
                <a:lnTo>
                  <a:pt x="807" y="288"/>
                </a:lnTo>
                <a:lnTo>
                  <a:pt x="810" y="284"/>
                </a:lnTo>
                <a:lnTo>
                  <a:pt x="817" y="284"/>
                </a:lnTo>
                <a:lnTo>
                  <a:pt x="823" y="276"/>
                </a:lnTo>
                <a:lnTo>
                  <a:pt x="826" y="272"/>
                </a:lnTo>
                <a:lnTo>
                  <a:pt x="819" y="273"/>
                </a:lnTo>
                <a:lnTo>
                  <a:pt x="817" y="271"/>
                </a:lnTo>
                <a:lnTo>
                  <a:pt x="812" y="269"/>
                </a:lnTo>
                <a:lnTo>
                  <a:pt x="804" y="269"/>
                </a:lnTo>
                <a:lnTo>
                  <a:pt x="799" y="268"/>
                </a:lnTo>
                <a:lnTo>
                  <a:pt x="796" y="264"/>
                </a:lnTo>
                <a:lnTo>
                  <a:pt x="800" y="261"/>
                </a:lnTo>
                <a:lnTo>
                  <a:pt x="806" y="261"/>
                </a:lnTo>
                <a:lnTo>
                  <a:pt x="810" y="258"/>
                </a:lnTo>
                <a:lnTo>
                  <a:pt x="810" y="254"/>
                </a:lnTo>
                <a:lnTo>
                  <a:pt x="804" y="252"/>
                </a:lnTo>
                <a:lnTo>
                  <a:pt x="799" y="247"/>
                </a:lnTo>
                <a:lnTo>
                  <a:pt x="795" y="244"/>
                </a:lnTo>
                <a:lnTo>
                  <a:pt x="796" y="241"/>
                </a:lnTo>
                <a:lnTo>
                  <a:pt x="796" y="238"/>
                </a:lnTo>
                <a:lnTo>
                  <a:pt x="789" y="238"/>
                </a:lnTo>
                <a:lnTo>
                  <a:pt x="786" y="236"/>
                </a:lnTo>
                <a:lnTo>
                  <a:pt x="786" y="228"/>
                </a:lnTo>
                <a:lnTo>
                  <a:pt x="792" y="224"/>
                </a:lnTo>
                <a:lnTo>
                  <a:pt x="796" y="219"/>
                </a:lnTo>
                <a:lnTo>
                  <a:pt x="799" y="216"/>
                </a:lnTo>
                <a:lnTo>
                  <a:pt x="799" y="213"/>
                </a:lnTo>
                <a:lnTo>
                  <a:pt x="795" y="213"/>
                </a:lnTo>
                <a:lnTo>
                  <a:pt x="790" y="214"/>
                </a:lnTo>
                <a:lnTo>
                  <a:pt x="785" y="217"/>
                </a:lnTo>
                <a:lnTo>
                  <a:pt x="780" y="217"/>
                </a:lnTo>
                <a:lnTo>
                  <a:pt x="776" y="221"/>
                </a:lnTo>
                <a:lnTo>
                  <a:pt x="773" y="224"/>
                </a:lnTo>
                <a:lnTo>
                  <a:pt x="772" y="226"/>
                </a:lnTo>
                <a:lnTo>
                  <a:pt x="768" y="227"/>
                </a:lnTo>
                <a:lnTo>
                  <a:pt x="769" y="221"/>
                </a:lnTo>
                <a:lnTo>
                  <a:pt x="769" y="214"/>
                </a:lnTo>
                <a:lnTo>
                  <a:pt x="770" y="214"/>
                </a:lnTo>
                <a:lnTo>
                  <a:pt x="770" y="211"/>
                </a:lnTo>
                <a:lnTo>
                  <a:pt x="776" y="209"/>
                </a:lnTo>
                <a:lnTo>
                  <a:pt x="776" y="204"/>
                </a:lnTo>
                <a:lnTo>
                  <a:pt x="778" y="202"/>
                </a:lnTo>
                <a:lnTo>
                  <a:pt x="779" y="200"/>
                </a:lnTo>
                <a:lnTo>
                  <a:pt x="780" y="197"/>
                </a:lnTo>
                <a:lnTo>
                  <a:pt x="780" y="196"/>
                </a:lnTo>
                <a:lnTo>
                  <a:pt x="787" y="190"/>
                </a:lnTo>
                <a:lnTo>
                  <a:pt x="789" y="186"/>
                </a:lnTo>
                <a:lnTo>
                  <a:pt x="787" y="178"/>
                </a:lnTo>
                <a:lnTo>
                  <a:pt x="789" y="172"/>
                </a:lnTo>
                <a:lnTo>
                  <a:pt x="793" y="166"/>
                </a:lnTo>
                <a:lnTo>
                  <a:pt x="793" y="165"/>
                </a:lnTo>
                <a:lnTo>
                  <a:pt x="795" y="161"/>
                </a:lnTo>
                <a:lnTo>
                  <a:pt x="793" y="166"/>
                </a:lnTo>
                <a:lnTo>
                  <a:pt x="797" y="148"/>
                </a:lnTo>
                <a:lnTo>
                  <a:pt x="796" y="133"/>
                </a:lnTo>
                <a:lnTo>
                  <a:pt x="795" y="132"/>
                </a:lnTo>
                <a:lnTo>
                  <a:pt x="790" y="122"/>
                </a:lnTo>
                <a:lnTo>
                  <a:pt x="792" y="117"/>
                </a:lnTo>
                <a:lnTo>
                  <a:pt x="792" y="116"/>
                </a:lnTo>
                <a:lnTo>
                  <a:pt x="790" y="115"/>
                </a:lnTo>
                <a:lnTo>
                  <a:pt x="792" y="116"/>
                </a:lnTo>
                <a:lnTo>
                  <a:pt x="789" y="112"/>
                </a:lnTo>
                <a:lnTo>
                  <a:pt x="786" y="112"/>
                </a:lnTo>
                <a:lnTo>
                  <a:pt x="782" y="106"/>
                </a:lnTo>
                <a:lnTo>
                  <a:pt x="782" y="100"/>
                </a:lnTo>
                <a:lnTo>
                  <a:pt x="780" y="97"/>
                </a:lnTo>
                <a:lnTo>
                  <a:pt x="776" y="93"/>
                </a:lnTo>
                <a:lnTo>
                  <a:pt x="775" y="92"/>
                </a:lnTo>
                <a:lnTo>
                  <a:pt x="773" y="87"/>
                </a:lnTo>
                <a:lnTo>
                  <a:pt x="773" y="86"/>
                </a:lnTo>
                <a:lnTo>
                  <a:pt x="778" y="78"/>
                </a:lnTo>
                <a:lnTo>
                  <a:pt x="775" y="78"/>
                </a:lnTo>
                <a:lnTo>
                  <a:pt x="769" y="76"/>
                </a:lnTo>
                <a:lnTo>
                  <a:pt x="766" y="72"/>
                </a:lnTo>
                <a:lnTo>
                  <a:pt x="763" y="70"/>
                </a:lnTo>
                <a:lnTo>
                  <a:pt x="760" y="65"/>
                </a:lnTo>
                <a:lnTo>
                  <a:pt x="758" y="63"/>
                </a:lnTo>
                <a:lnTo>
                  <a:pt x="752" y="62"/>
                </a:lnTo>
                <a:lnTo>
                  <a:pt x="746" y="61"/>
                </a:lnTo>
                <a:lnTo>
                  <a:pt x="742" y="58"/>
                </a:lnTo>
                <a:lnTo>
                  <a:pt x="741" y="55"/>
                </a:lnTo>
                <a:lnTo>
                  <a:pt x="738" y="51"/>
                </a:lnTo>
                <a:lnTo>
                  <a:pt x="738" y="45"/>
                </a:lnTo>
                <a:lnTo>
                  <a:pt x="735" y="42"/>
                </a:lnTo>
                <a:lnTo>
                  <a:pt x="731" y="38"/>
                </a:lnTo>
                <a:lnTo>
                  <a:pt x="729" y="37"/>
                </a:lnTo>
                <a:lnTo>
                  <a:pt x="728" y="35"/>
                </a:lnTo>
                <a:lnTo>
                  <a:pt x="729" y="33"/>
                </a:lnTo>
                <a:lnTo>
                  <a:pt x="732" y="27"/>
                </a:lnTo>
                <a:lnTo>
                  <a:pt x="733" y="25"/>
                </a:lnTo>
                <a:lnTo>
                  <a:pt x="733" y="23"/>
                </a:lnTo>
                <a:lnTo>
                  <a:pt x="735" y="20"/>
                </a:lnTo>
                <a:lnTo>
                  <a:pt x="735" y="15"/>
                </a:lnTo>
                <a:lnTo>
                  <a:pt x="736" y="11"/>
                </a:lnTo>
                <a:lnTo>
                  <a:pt x="735" y="6"/>
                </a:lnTo>
                <a:lnTo>
                  <a:pt x="738" y="0"/>
                </a:lnTo>
                <a:lnTo>
                  <a:pt x="738" y="5"/>
                </a:lnTo>
                <a:lnTo>
                  <a:pt x="748" y="5"/>
                </a:lnTo>
                <a:lnTo>
                  <a:pt x="753" y="7"/>
                </a:lnTo>
                <a:lnTo>
                  <a:pt x="753" y="7"/>
                </a:lnTo>
                <a:lnTo>
                  <a:pt x="758" y="10"/>
                </a:lnTo>
                <a:lnTo>
                  <a:pt x="762" y="11"/>
                </a:lnTo>
                <a:lnTo>
                  <a:pt x="763" y="13"/>
                </a:lnTo>
                <a:lnTo>
                  <a:pt x="766" y="17"/>
                </a:lnTo>
                <a:lnTo>
                  <a:pt x="768" y="25"/>
                </a:lnTo>
                <a:lnTo>
                  <a:pt x="769" y="31"/>
                </a:lnTo>
                <a:lnTo>
                  <a:pt x="775" y="33"/>
                </a:lnTo>
                <a:lnTo>
                  <a:pt x="780" y="35"/>
                </a:lnTo>
                <a:lnTo>
                  <a:pt x="787" y="33"/>
                </a:lnTo>
                <a:lnTo>
                  <a:pt x="796" y="31"/>
                </a:lnTo>
                <a:lnTo>
                  <a:pt x="802" y="30"/>
                </a:lnTo>
                <a:lnTo>
                  <a:pt x="813" y="32"/>
                </a:lnTo>
                <a:lnTo>
                  <a:pt x="823" y="36"/>
                </a:lnTo>
                <a:lnTo>
                  <a:pt x="829" y="35"/>
                </a:lnTo>
                <a:lnTo>
                  <a:pt x="837" y="36"/>
                </a:lnTo>
                <a:lnTo>
                  <a:pt x="837" y="36"/>
                </a:lnTo>
                <a:lnTo>
                  <a:pt x="840" y="37"/>
                </a:lnTo>
                <a:lnTo>
                  <a:pt x="847" y="40"/>
                </a:lnTo>
                <a:lnTo>
                  <a:pt x="861" y="43"/>
                </a:lnTo>
                <a:lnTo>
                  <a:pt x="874" y="46"/>
                </a:lnTo>
                <a:lnTo>
                  <a:pt x="878" y="42"/>
                </a:lnTo>
                <a:lnTo>
                  <a:pt x="884" y="37"/>
                </a:lnTo>
                <a:lnTo>
                  <a:pt x="890" y="31"/>
                </a:lnTo>
                <a:lnTo>
                  <a:pt x="898" y="27"/>
                </a:lnTo>
                <a:lnTo>
                  <a:pt x="905" y="20"/>
                </a:lnTo>
                <a:lnTo>
                  <a:pt x="914" y="13"/>
                </a:lnTo>
                <a:lnTo>
                  <a:pt x="925" y="11"/>
                </a:lnTo>
                <a:lnTo>
                  <a:pt x="935" y="10"/>
                </a:lnTo>
                <a:lnTo>
                  <a:pt x="944" y="11"/>
                </a:lnTo>
                <a:lnTo>
                  <a:pt x="955" y="17"/>
                </a:lnTo>
                <a:lnTo>
                  <a:pt x="961" y="12"/>
                </a:lnTo>
                <a:lnTo>
                  <a:pt x="969" y="16"/>
                </a:lnTo>
                <a:lnTo>
                  <a:pt x="975" y="22"/>
                </a:lnTo>
                <a:lnTo>
                  <a:pt x="975" y="25"/>
                </a:lnTo>
                <a:lnTo>
                  <a:pt x="976" y="28"/>
                </a:lnTo>
                <a:lnTo>
                  <a:pt x="985" y="33"/>
                </a:lnTo>
                <a:lnTo>
                  <a:pt x="991" y="37"/>
                </a:lnTo>
                <a:lnTo>
                  <a:pt x="992" y="38"/>
                </a:lnTo>
                <a:lnTo>
                  <a:pt x="995" y="41"/>
                </a:lnTo>
                <a:lnTo>
                  <a:pt x="1006" y="41"/>
                </a:lnTo>
                <a:lnTo>
                  <a:pt x="1013" y="45"/>
                </a:lnTo>
                <a:lnTo>
                  <a:pt x="1016" y="47"/>
                </a:lnTo>
                <a:lnTo>
                  <a:pt x="1020" y="48"/>
                </a:lnTo>
                <a:lnTo>
                  <a:pt x="1028" y="50"/>
                </a:lnTo>
                <a:lnTo>
                  <a:pt x="1029" y="51"/>
                </a:lnTo>
                <a:lnTo>
                  <a:pt x="1030" y="52"/>
                </a:lnTo>
                <a:lnTo>
                  <a:pt x="1032" y="56"/>
                </a:lnTo>
                <a:lnTo>
                  <a:pt x="1032" y="61"/>
                </a:lnTo>
                <a:lnTo>
                  <a:pt x="1035" y="66"/>
                </a:lnTo>
                <a:lnTo>
                  <a:pt x="1029" y="76"/>
                </a:lnTo>
                <a:lnTo>
                  <a:pt x="1029" y="80"/>
                </a:lnTo>
                <a:lnTo>
                  <a:pt x="1030" y="90"/>
                </a:lnTo>
                <a:lnTo>
                  <a:pt x="1033" y="87"/>
                </a:lnTo>
                <a:lnTo>
                  <a:pt x="1039" y="80"/>
                </a:lnTo>
                <a:lnTo>
                  <a:pt x="1043" y="77"/>
                </a:lnTo>
                <a:lnTo>
                  <a:pt x="1046" y="77"/>
                </a:lnTo>
                <a:lnTo>
                  <a:pt x="1047" y="78"/>
                </a:lnTo>
                <a:lnTo>
                  <a:pt x="1053" y="83"/>
                </a:lnTo>
                <a:lnTo>
                  <a:pt x="1055" y="86"/>
                </a:lnTo>
                <a:lnTo>
                  <a:pt x="1055" y="95"/>
                </a:lnTo>
                <a:lnTo>
                  <a:pt x="1064" y="100"/>
                </a:lnTo>
                <a:lnTo>
                  <a:pt x="1072" y="96"/>
                </a:lnTo>
                <a:lnTo>
                  <a:pt x="1076" y="93"/>
                </a:lnTo>
                <a:lnTo>
                  <a:pt x="1079" y="93"/>
                </a:lnTo>
                <a:lnTo>
                  <a:pt x="1083" y="97"/>
                </a:lnTo>
                <a:lnTo>
                  <a:pt x="1089" y="100"/>
                </a:lnTo>
                <a:lnTo>
                  <a:pt x="1090" y="103"/>
                </a:lnTo>
                <a:lnTo>
                  <a:pt x="1094" y="106"/>
                </a:lnTo>
                <a:lnTo>
                  <a:pt x="1099" y="106"/>
                </a:lnTo>
                <a:lnTo>
                  <a:pt x="1101" y="107"/>
                </a:lnTo>
                <a:lnTo>
                  <a:pt x="1103" y="110"/>
                </a:lnTo>
                <a:lnTo>
                  <a:pt x="1104" y="113"/>
                </a:lnTo>
                <a:lnTo>
                  <a:pt x="1104" y="116"/>
                </a:lnTo>
                <a:lnTo>
                  <a:pt x="1107" y="126"/>
                </a:lnTo>
                <a:lnTo>
                  <a:pt x="1108" y="128"/>
                </a:lnTo>
                <a:lnTo>
                  <a:pt x="1113" y="131"/>
                </a:lnTo>
                <a:lnTo>
                  <a:pt x="1118" y="135"/>
                </a:lnTo>
                <a:lnTo>
                  <a:pt x="1123" y="135"/>
                </a:lnTo>
                <a:lnTo>
                  <a:pt x="1130" y="132"/>
                </a:lnTo>
                <a:lnTo>
                  <a:pt x="1143" y="132"/>
                </a:lnTo>
                <a:lnTo>
                  <a:pt x="1158" y="131"/>
                </a:lnTo>
                <a:lnTo>
                  <a:pt x="1161" y="131"/>
                </a:lnTo>
                <a:lnTo>
                  <a:pt x="1170" y="127"/>
                </a:lnTo>
                <a:lnTo>
                  <a:pt x="1171" y="126"/>
                </a:lnTo>
                <a:lnTo>
                  <a:pt x="1175" y="123"/>
                </a:lnTo>
                <a:lnTo>
                  <a:pt x="1180" y="122"/>
                </a:lnTo>
                <a:lnTo>
                  <a:pt x="1178" y="122"/>
                </a:lnTo>
                <a:lnTo>
                  <a:pt x="1185" y="122"/>
                </a:lnTo>
                <a:lnTo>
                  <a:pt x="1197" y="118"/>
                </a:lnTo>
                <a:lnTo>
                  <a:pt x="1198" y="118"/>
                </a:lnTo>
                <a:lnTo>
                  <a:pt x="1201" y="120"/>
                </a:lnTo>
                <a:lnTo>
                  <a:pt x="1205" y="126"/>
                </a:lnTo>
                <a:lnTo>
                  <a:pt x="1209" y="125"/>
                </a:lnTo>
                <a:lnTo>
                  <a:pt x="1216" y="126"/>
                </a:lnTo>
                <a:lnTo>
                  <a:pt x="1222" y="126"/>
                </a:lnTo>
                <a:lnTo>
                  <a:pt x="1224" y="127"/>
                </a:lnTo>
                <a:lnTo>
                  <a:pt x="1226" y="132"/>
                </a:lnTo>
                <a:lnTo>
                  <a:pt x="1229" y="133"/>
                </a:lnTo>
                <a:lnTo>
                  <a:pt x="1235" y="135"/>
                </a:lnTo>
                <a:lnTo>
                  <a:pt x="1251" y="133"/>
                </a:lnTo>
                <a:lnTo>
                  <a:pt x="1253" y="133"/>
                </a:lnTo>
                <a:lnTo>
                  <a:pt x="1260" y="135"/>
                </a:lnTo>
                <a:lnTo>
                  <a:pt x="1262" y="136"/>
                </a:lnTo>
                <a:lnTo>
                  <a:pt x="1268" y="140"/>
                </a:lnTo>
                <a:lnTo>
                  <a:pt x="1273" y="141"/>
                </a:lnTo>
                <a:lnTo>
                  <a:pt x="1286" y="143"/>
                </a:lnTo>
                <a:lnTo>
                  <a:pt x="1287" y="145"/>
                </a:lnTo>
                <a:lnTo>
                  <a:pt x="1289" y="146"/>
                </a:lnTo>
                <a:lnTo>
                  <a:pt x="1289" y="151"/>
                </a:lnTo>
                <a:lnTo>
                  <a:pt x="1286" y="155"/>
                </a:lnTo>
                <a:lnTo>
                  <a:pt x="1282" y="157"/>
                </a:lnTo>
                <a:lnTo>
                  <a:pt x="1280" y="161"/>
                </a:lnTo>
                <a:lnTo>
                  <a:pt x="1283" y="162"/>
                </a:lnTo>
                <a:lnTo>
                  <a:pt x="1287" y="161"/>
                </a:lnTo>
                <a:lnTo>
                  <a:pt x="1289" y="162"/>
                </a:lnTo>
                <a:lnTo>
                  <a:pt x="1290" y="163"/>
                </a:lnTo>
                <a:lnTo>
                  <a:pt x="1292" y="163"/>
                </a:lnTo>
                <a:lnTo>
                  <a:pt x="1295" y="161"/>
                </a:lnTo>
                <a:lnTo>
                  <a:pt x="1296" y="157"/>
                </a:lnTo>
                <a:lnTo>
                  <a:pt x="1300" y="158"/>
                </a:lnTo>
                <a:lnTo>
                  <a:pt x="1307" y="157"/>
                </a:lnTo>
                <a:lnTo>
                  <a:pt x="1312" y="160"/>
                </a:lnTo>
                <a:lnTo>
                  <a:pt x="1317" y="160"/>
                </a:lnTo>
                <a:lnTo>
                  <a:pt x="1324" y="161"/>
                </a:lnTo>
                <a:lnTo>
                  <a:pt x="1327" y="161"/>
                </a:lnTo>
                <a:lnTo>
                  <a:pt x="1332" y="166"/>
                </a:lnTo>
                <a:lnTo>
                  <a:pt x="1336" y="167"/>
                </a:lnTo>
                <a:lnTo>
                  <a:pt x="1339" y="166"/>
                </a:lnTo>
                <a:lnTo>
                  <a:pt x="1346" y="165"/>
                </a:lnTo>
                <a:lnTo>
                  <a:pt x="1350" y="172"/>
                </a:lnTo>
                <a:lnTo>
                  <a:pt x="1350" y="181"/>
                </a:lnTo>
                <a:lnTo>
                  <a:pt x="1347" y="187"/>
                </a:lnTo>
              </a:path>
            </a:pathLst>
          </a:custGeom>
          <a:solidFill>
            <a:srgbClr val="66FFFF"/>
          </a:solidFill>
          <a:ln w="0">
            <a:solidFill>
              <a:srgbClr val="001762"/>
            </a:solidFill>
            <a:prstDash val="solid"/>
            <a:round/>
            <a:headEnd/>
            <a:tailEnd/>
          </a:ln>
        </p:spPr>
        <p:txBody>
          <a:bodyPr/>
          <a:lstStyle/>
          <a:p>
            <a:endParaRPr lang="en-US"/>
          </a:p>
        </p:txBody>
      </p:sp>
      <p:sp>
        <p:nvSpPr>
          <p:cNvPr id="326816" name="Freeform 160"/>
          <p:cNvSpPr>
            <a:spLocks noEditPoints="1"/>
          </p:cNvSpPr>
          <p:nvPr/>
        </p:nvSpPr>
        <p:spPr bwMode="auto">
          <a:xfrm>
            <a:off x="4170365" y="2690813"/>
            <a:ext cx="1138237" cy="657225"/>
          </a:xfrm>
          <a:custGeom>
            <a:avLst/>
            <a:gdLst/>
            <a:ahLst/>
            <a:cxnLst>
              <a:cxn ang="0">
                <a:pos x="1928" y="339"/>
              </a:cxn>
              <a:cxn ang="0">
                <a:pos x="1851" y="401"/>
              </a:cxn>
              <a:cxn ang="0">
                <a:pos x="1845" y="498"/>
              </a:cxn>
              <a:cxn ang="0">
                <a:pos x="1891" y="593"/>
              </a:cxn>
              <a:cxn ang="0">
                <a:pos x="1824" y="651"/>
              </a:cxn>
              <a:cxn ang="0">
                <a:pos x="1800" y="702"/>
              </a:cxn>
              <a:cxn ang="0">
                <a:pos x="1811" y="709"/>
              </a:cxn>
              <a:cxn ang="0">
                <a:pos x="1784" y="726"/>
              </a:cxn>
              <a:cxn ang="0">
                <a:pos x="1807" y="722"/>
              </a:cxn>
              <a:cxn ang="0">
                <a:pos x="1712" y="793"/>
              </a:cxn>
              <a:cxn ang="0">
                <a:pos x="1669" y="837"/>
              </a:cxn>
              <a:cxn ang="0">
                <a:pos x="1575" y="868"/>
              </a:cxn>
              <a:cxn ang="0">
                <a:pos x="1446" y="903"/>
              </a:cxn>
              <a:cxn ang="0">
                <a:pos x="1276" y="992"/>
              </a:cxn>
              <a:cxn ang="0">
                <a:pos x="1176" y="1067"/>
              </a:cxn>
              <a:cxn ang="0">
                <a:pos x="1101" y="1093"/>
              </a:cxn>
              <a:cxn ang="0">
                <a:pos x="1062" y="1117"/>
              </a:cxn>
              <a:cxn ang="0">
                <a:pos x="1013" y="1164"/>
              </a:cxn>
              <a:cxn ang="0">
                <a:pos x="974" y="1200"/>
              </a:cxn>
              <a:cxn ang="0">
                <a:pos x="838" y="1199"/>
              </a:cxn>
              <a:cxn ang="0">
                <a:pos x="791" y="1150"/>
              </a:cxn>
              <a:cxn ang="0">
                <a:pos x="753" y="1097"/>
              </a:cxn>
              <a:cxn ang="0">
                <a:pos x="707" y="1120"/>
              </a:cxn>
              <a:cxn ang="0">
                <a:pos x="646" y="1145"/>
              </a:cxn>
              <a:cxn ang="0">
                <a:pos x="629" y="1208"/>
              </a:cxn>
              <a:cxn ang="0">
                <a:pos x="541" y="1268"/>
              </a:cxn>
              <a:cxn ang="0">
                <a:pos x="504" y="1336"/>
              </a:cxn>
              <a:cxn ang="0">
                <a:pos x="420" y="1369"/>
              </a:cxn>
              <a:cxn ang="0">
                <a:pos x="375" y="1309"/>
              </a:cxn>
              <a:cxn ang="0">
                <a:pos x="331" y="1356"/>
              </a:cxn>
              <a:cxn ang="0">
                <a:pos x="310" y="1445"/>
              </a:cxn>
              <a:cxn ang="0">
                <a:pos x="216" y="1445"/>
              </a:cxn>
              <a:cxn ang="0">
                <a:pos x="67" y="1524"/>
              </a:cxn>
              <a:cxn ang="0">
                <a:pos x="31" y="1451"/>
              </a:cxn>
              <a:cxn ang="0">
                <a:pos x="123" y="1341"/>
              </a:cxn>
              <a:cxn ang="0">
                <a:pos x="189" y="1253"/>
              </a:cxn>
              <a:cxn ang="0">
                <a:pos x="287" y="1133"/>
              </a:cxn>
              <a:cxn ang="0">
                <a:pos x="263" y="1020"/>
              </a:cxn>
              <a:cxn ang="0">
                <a:pos x="227" y="898"/>
              </a:cxn>
              <a:cxn ang="0">
                <a:pos x="170" y="803"/>
              </a:cxn>
              <a:cxn ang="0">
                <a:pos x="264" y="827"/>
              </a:cxn>
              <a:cxn ang="0">
                <a:pos x="410" y="867"/>
              </a:cxn>
              <a:cxn ang="0">
                <a:pos x="409" y="818"/>
              </a:cxn>
              <a:cxn ang="0">
                <a:pos x="347" y="734"/>
              </a:cxn>
              <a:cxn ang="0">
                <a:pos x="329" y="626"/>
              </a:cxn>
              <a:cxn ang="0">
                <a:pos x="383" y="522"/>
              </a:cxn>
              <a:cxn ang="0">
                <a:pos x="507" y="448"/>
              </a:cxn>
              <a:cxn ang="0">
                <a:pos x="624" y="406"/>
              </a:cxn>
              <a:cxn ang="0">
                <a:pos x="675" y="295"/>
              </a:cxn>
              <a:cxn ang="0">
                <a:pos x="729" y="221"/>
              </a:cxn>
              <a:cxn ang="0">
                <a:pos x="770" y="96"/>
              </a:cxn>
              <a:cxn ang="0">
                <a:pos x="953" y="59"/>
              </a:cxn>
              <a:cxn ang="0">
                <a:pos x="1180" y="45"/>
              </a:cxn>
              <a:cxn ang="0">
                <a:pos x="1226" y="124"/>
              </a:cxn>
              <a:cxn ang="0">
                <a:pos x="1295" y="164"/>
              </a:cxn>
              <a:cxn ang="0">
                <a:pos x="1437" y="156"/>
              </a:cxn>
              <a:cxn ang="0">
                <a:pos x="1518" y="174"/>
              </a:cxn>
              <a:cxn ang="0">
                <a:pos x="1551" y="46"/>
              </a:cxn>
              <a:cxn ang="0">
                <a:pos x="1642" y="39"/>
              </a:cxn>
              <a:cxn ang="0">
                <a:pos x="1790" y="110"/>
              </a:cxn>
              <a:cxn ang="0">
                <a:pos x="1884" y="201"/>
              </a:cxn>
              <a:cxn ang="0">
                <a:pos x="1973" y="231"/>
              </a:cxn>
              <a:cxn ang="0">
                <a:pos x="399" y="894"/>
              </a:cxn>
            </a:cxnLst>
            <a:rect l="0" t="0" r="r" b="b"/>
            <a:pathLst>
              <a:path w="2054" h="1526">
                <a:moveTo>
                  <a:pt x="2043" y="309"/>
                </a:moveTo>
                <a:lnTo>
                  <a:pt x="2027" y="314"/>
                </a:lnTo>
                <a:lnTo>
                  <a:pt x="2017" y="319"/>
                </a:lnTo>
                <a:lnTo>
                  <a:pt x="2014" y="319"/>
                </a:lnTo>
                <a:lnTo>
                  <a:pt x="2013" y="317"/>
                </a:lnTo>
                <a:lnTo>
                  <a:pt x="2011" y="320"/>
                </a:lnTo>
                <a:lnTo>
                  <a:pt x="2013" y="321"/>
                </a:lnTo>
                <a:lnTo>
                  <a:pt x="2013" y="321"/>
                </a:lnTo>
                <a:lnTo>
                  <a:pt x="2011" y="322"/>
                </a:lnTo>
                <a:lnTo>
                  <a:pt x="1976" y="322"/>
                </a:lnTo>
                <a:lnTo>
                  <a:pt x="1972" y="324"/>
                </a:lnTo>
                <a:lnTo>
                  <a:pt x="1956" y="326"/>
                </a:lnTo>
                <a:lnTo>
                  <a:pt x="1952" y="326"/>
                </a:lnTo>
                <a:lnTo>
                  <a:pt x="1953" y="327"/>
                </a:lnTo>
                <a:lnTo>
                  <a:pt x="1936" y="335"/>
                </a:lnTo>
                <a:lnTo>
                  <a:pt x="1935" y="336"/>
                </a:lnTo>
                <a:lnTo>
                  <a:pt x="1933" y="337"/>
                </a:lnTo>
                <a:lnTo>
                  <a:pt x="1929" y="337"/>
                </a:lnTo>
                <a:lnTo>
                  <a:pt x="1928" y="339"/>
                </a:lnTo>
                <a:lnTo>
                  <a:pt x="1919" y="345"/>
                </a:lnTo>
                <a:lnTo>
                  <a:pt x="1912" y="350"/>
                </a:lnTo>
                <a:lnTo>
                  <a:pt x="1912" y="350"/>
                </a:lnTo>
                <a:lnTo>
                  <a:pt x="1909" y="351"/>
                </a:lnTo>
                <a:lnTo>
                  <a:pt x="1909" y="351"/>
                </a:lnTo>
                <a:lnTo>
                  <a:pt x="1905" y="356"/>
                </a:lnTo>
                <a:lnTo>
                  <a:pt x="1909" y="351"/>
                </a:lnTo>
                <a:lnTo>
                  <a:pt x="1902" y="357"/>
                </a:lnTo>
                <a:lnTo>
                  <a:pt x="1901" y="357"/>
                </a:lnTo>
                <a:lnTo>
                  <a:pt x="1889" y="366"/>
                </a:lnTo>
                <a:lnTo>
                  <a:pt x="1878" y="376"/>
                </a:lnTo>
                <a:lnTo>
                  <a:pt x="1872" y="382"/>
                </a:lnTo>
                <a:lnTo>
                  <a:pt x="1868" y="386"/>
                </a:lnTo>
                <a:lnTo>
                  <a:pt x="1866" y="388"/>
                </a:lnTo>
                <a:lnTo>
                  <a:pt x="1859" y="395"/>
                </a:lnTo>
                <a:lnTo>
                  <a:pt x="1858" y="396"/>
                </a:lnTo>
                <a:lnTo>
                  <a:pt x="1855" y="400"/>
                </a:lnTo>
                <a:lnTo>
                  <a:pt x="1854" y="401"/>
                </a:lnTo>
                <a:lnTo>
                  <a:pt x="1851" y="401"/>
                </a:lnTo>
                <a:lnTo>
                  <a:pt x="1851" y="403"/>
                </a:lnTo>
                <a:lnTo>
                  <a:pt x="1849" y="407"/>
                </a:lnTo>
                <a:lnTo>
                  <a:pt x="1841" y="418"/>
                </a:lnTo>
                <a:lnTo>
                  <a:pt x="1835" y="431"/>
                </a:lnTo>
                <a:lnTo>
                  <a:pt x="1832" y="436"/>
                </a:lnTo>
                <a:lnTo>
                  <a:pt x="1830" y="440"/>
                </a:lnTo>
                <a:lnTo>
                  <a:pt x="1828" y="446"/>
                </a:lnTo>
                <a:lnTo>
                  <a:pt x="1828" y="447"/>
                </a:lnTo>
                <a:lnTo>
                  <a:pt x="1830" y="448"/>
                </a:lnTo>
                <a:lnTo>
                  <a:pt x="1830" y="451"/>
                </a:lnTo>
                <a:lnTo>
                  <a:pt x="1828" y="455"/>
                </a:lnTo>
                <a:lnTo>
                  <a:pt x="1828" y="456"/>
                </a:lnTo>
                <a:lnTo>
                  <a:pt x="1825" y="457"/>
                </a:lnTo>
                <a:lnTo>
                  <a:pt x="1828" y="460"/>
                </a:lnTo>
                <a:lnTo>
                  <a:pt x="1830" y="461"/>
                </a:lnTo>
                <a:lnTo>
                  <a:pt x="1831" y="466"/>
                </a:lnTo>
                <a:lnTo>
                  <a:pt x="1834" y="475"/>
                </a:lnTo>
                <a:lnTo>
                  <a:pt x="1844" y="497"/>
                </a:lnTo>
                <a:lnTo>
                  <a:pt x="1845" y="498"/>
                </a:lnTo>
                <a:lnTo>
                  <a:pt x="1845" y="498"/>
                </a:lnTo>
                <a:lnTo>
                  <a:pt x="1848" y="501"/>
                </a:lnTo>
                <a:lnTo>
                  <a:pt x="1845" y="498"/>
                </a:lnTo>
                <a:lnTo>
                  <a:pt x="1861" y="525"/>
                </a:lnTo>
                <a:lnTo>
                  <a:pt x="1864" y="533"/>
                </a:lnTo>
                <a:lnTo>
                  <a:pt x="1865" y="535"/>
                </a:lnTo>
                <a:lnTo>
                  <a:pt x="1872" y="545"/>
                </a:lnTo>
                <a:lnTo>
                  <a:pt x="1876" y="548"/>
                </a:lnTo>
                <a:lnTo>
                  <a:pt x="1876" y="550"/>
                </a:lnTo>
                <a:lnTo>
                  <a:pt x="1879" y="565"/>
                </a:lnTo>
                <a:lnTo>
                  <a:pt x="1879" y="568"/>
                </a:lnTo>
                <a:lnTo>
                  <a:pt x="1878" y="572"/>
                </a:lnTo>
                <a:lnTo>
                  <a:pt x="1879" y="576"/>
                </a:lnTo>
                <a:lnTo>
                  <a:pt x="1885" y="576"/>
                </a:lnTo>
                <a:lnTo>
                  <a:pt x="1888" y="580"/>
                </a:lnTo>
                <a:lnTo>
                  <a:pt x="1892" y="590"/>
                </a:lnTo>
                <a:lnTo>
                  <a:pt x="1892" y="591"/>
                </a:lnTo>
                <a:lnTo>
                  <a:pt x="1891" y="593"/>
                </a:lnTo>
                <a:lnTo>
                  <a:pt x="1891" y="593"/>
                </a:lnTo>
                <a:lnTo>
                  <a:pt x="1888" y="595"/>
                </a:lnTo>
                <a:lnTo>
                  <a:pt x="1886" y="598"/>
                </a:lnTo>
                <a:lnTo>
                  <a:pt x="1888" y="597"/>
                </a:lnTo>
                <a:lnTo>
                  <a:pt x="1888" y="600"/>
                </a:lnTo>
                <a:lnTo>
                  <a:pt x="1893" y="601"/>
                </a:lnTo>
                <a:lnTo>
                  <a:pt x="1898" y="601"/>
                </a:lnTo>
                <a:lnTo>
                  <a:pt x="1899" y="600"/>
                </a:lnTo>
                <a:lnTo>
                  <a:pt x="1902" y="597"/>
                </a:lnTo>
                <a:lnTo>
                  <a:pt x="1902" y="596"/>
                </a:lnTo>
                <a:lnTo>
                  <a:pt x="1905" y="596"/>
                </a:lnTo>
                <a:lnTo>
                  <a:pt x="1905" y="597"/>
                </a:lnTo>
                <a:lnTo>
                  <a:pt x="1899" y="601"/>
                </a:lnTo>
                <a:lnTo>
                  <a:pt x="1896" y="603"/>
                </a:lnTo>
                <a:lnTo>
                  <a:pt x="1889" y="608"/>
                </a:lnTo>
                <a:lnTo>
                  <a:pt x="1886" y="610"/>
                </a:lnTo>
                <a:lnTo>
                  <a:pt x="1866" y="622"/>
                </a:lnTo>
                <a:lnTo>
                  <a:pt x="1848" y="633"/>
                </a:lnTo>
                <a:lnTo>
                  <a:pt x="1844" y="636"/>
                </a:lnTo>
                <a:lnTo>
                  <a:pt x="1824" y="651"/>
                </a:lnTo>
                <a:lnTo>
                  <a:pt x="1813" y="659"/>
                </a:lnTo>
                <a:lnTo>
                  <a:pt x="1808" y="661"/>
                </a:lnTo>
                <a:lnTo>
                  <a:pt x="1808" y="662"/>
                </a:lnTo>
                <a:lnTo>
                  <a:pt x="1810" y="662"/>
                </a:lnTo>
                <a:lnTo>
                  <a:pt x="1807" y="666"/>
                </a:lnTo>
                <a:lnTo>
                  <a:pt x="1803" y="672"/>
                </a:lnTo>
                <a:lnTo>
                  <a:pt x="1803" y="672"/>
                </a:lnTo>
                <a:lnTo>
                  <a:pt x="1800" y="673"/>
                </a:lnTo>
                <a:lnTo>
                  <a:pt x="1798" y="674"/>
                </a:lnTo>
                <a:lnTo>
                  <a:pt x="1798" y="684"/>
                </a:lnTo>
                <a:lnTo>
                  <a:pt x="1800" y="688"/>
                </a:lnTo>
                <a:lnTo>
                  <a:pt x="1795" y="696"/>
                </a:lnTo>
                <a:lnTo>
                  <a:pt x="1794" y="696"/>
                </a:lnTo>
                <a:lnTo>
                  <a:pt x="1794" y="697"/>
                </a:lnTo>
                <a:lnTo>
                  <a:pt x="1797" y="697"/>
                </a:lnTo>
                <a:lnTo>
                  <a:pt x="1797" y="698"/>
                </a:lnTo>
                <a:lnTo>
                  <a:pt x="1794" y="699"/>
                </a:lnTo>
                <a:lnTo>
                  <a:pt x="1800" y="699"/>
                </a:lnTo>
                <a:lnTo>
                  <a:pt x="1800" y="702"/>
                </a:lnTo>
                <a:lnTo>
                  <a:pt x="1798" y="703"/>
                </a:lnTo>
                <a:lnTo>
                  <a:pt x="1797" y="704"/>
                </a:lnTo>
                <a:lnTo>
                  <a:pt x="1795" y="706"/>
                </a:lnTo>
                <a:lnTo>
                  <a:pt x="1795" y="707"/>
                </a:lnTo>
                <a:lnTo>
                  <a:pt x="1798" y="706"/>
                </a:lnTo>
                <a:lnTo>
                  <a:pt x="1800" y="706"/>
                </a:lnTo>
                <a:lnTo>
                  <a:pt x="1803" y="704"/>
                </a:lnTo>
                <a:lnTo>
                  <a:pt x="1804" y="701"/>
                </a:lnTo>
                <a:lnTo>
                  <a:pt x="1808" y="697"/>
                </a:lnTo>
                <a:lnTo>
                  <a:pt x="1810" y="696"/>
                </a:lnTo>
                <a:lnTo>
                  <a:pt x="1813" y="694"/>
                </a:lnTo>
                <a:lnTo>
                  <a:pt x="1814" y="694"/>
                </a:lnTo>
                <a:lnTo>
                  <a:pt x="1814" y="701"/>
                </a:lnTo>
                <a:lnTo>
                  <a:pt x="1810" y="702"/>
                </a:lnTo>
                <a:lnTo>
                  <a:pt x="1810" y="704"/>
                </a:lnTo>
                <a:lnTo>
                  <a:pt x="1814" y="703"/>
                </a:lnTo>
                <a:lnTo>
                  <a:pt x="1815" y="703"/>
                </a:lnTo>
                <a:lnTo>
                  <a:pt x="1813" y="708"/>
                </a:lnTo>
                <a:lnTo>
                  <a:pt x="1811" y="709"/>
                </a:lnTo>
                <a:lnTo>
                  <a:pt x="1808" y="712"/>
                </a:lnTo>
                <a:lnTo>
                  <a:pt x="1807" y="713"/>
                </a:lnTo>
                <a:lnTo>
                  <a:pt x="1807" y="714"/>
                </a:lnTo>
                <a:lnTo>
                  <a:pt x="1808" y="714"/>
                </a:lnTo>
                <a:lnTo>
                  <a:pt x="1820" y="706"/>
                </a:lnTo>
                <a:lnTo>
                  <a:pt x="1821" y="704"/>
                </a:lnTo>
                <a:lnTo>
                  <a:pt x="1822" y="698"/>
                </a:lnTo>
                <a:lnTo>
                  <a:pt x="1821" y="696"/>
                </a:lnTo>
                <a:lnTo>
                  <a:pt x="1822" y="696"/>
                </a:lnTo>
                <a:lnTo>
                  <a:pt x="1824" y="697"/>
                </a:lnTo>
                <a:lnTo>
                  <a:pt x="1824" y="701"/>
                </a:lnTo>
                <a:lnTo>
                  <a:pt x="1822" y="706"/>
                </a:lnTo>
                <a:lnTo>
                  <a:pt x="1808" y="717"/>
                </a:lnTo>
                <a:lnTo>
                  <a:pt x="1798" y="722"/>
                </a:lnTo>
                <a:lnTo>
                  <a:pt x="1793" y="726"/>
                </a:lnTo>
                <a:lnTo>
                  <a:pt x="1791" y="727"/>
                </a:lnTo>
                <a:lnTo>
                  <a:pt x="1788" y="724"/>
                </a:lnTo>
                <a:lnTo>
                  <a:pt x="1787" y="726"/>
                </a:lnTo>
                <a:lnTo>
                  <a:pt x="1784" y="726"/>
                </a:lnTo>
                <a:lnTo>
                  <a:pt x="1784" y="724"/>
                </a:lnTo>
                <a:lnTo>
                  <a:pt x="1783" y="724"/>
                </a:lnTo>
                <a:lnTo>
                  <a:pt x="1783" y="722"/>
                </a:lnTo>
                <a:lnTo>
                  <a:pt x="1781" y="721"/>
                </a:lnTo>
                <a:lnTo>
                  <a:pt x="1781" y="721"/>
                </a:lnTo>
                <a:lnTo>
                  <a:pt x="1778" y="723"/>
                </a:lnTo>
                <a:lnTo>
                  <a:pt x="1780" y="726"/>
                </a:lnTo>
                <a:lnTo>
                  <a:pt x="1780" y="728"/>
                </a:lnTo>
                <a:lnTo>
                  <a:pt x="1781" y="731"/>
                </a:lnTo>
                <a:lnTo>
                  <a:pt x="1781" y="731"/>
                </a:lnTo>
                <a:lnTo>
                  <a:pt x="1784" y="732"/>
                </a:lnTo>
                <a:lnTo>
                  <a:pt x="1786" y="732"/>
                </a:lnTo>
                <a:lnTo>
                  <a:pt x="1791" y="728"/>
                </a:lnTo>
                <a:lnTo>
                  <a:pt x="1795" y="727"/>
                </a:lnTo>
                <a:lnTo>
                  <a:pt x="1800" y="724"/>
                </a:lnTo>
                <a:lnTo>
                  <a:pt x="1804" y="723"/>
                </a:lnTo>
                <a:lnTo>
                  <a:pt x="1807" y="721"/>
                </a:lnTo>
                <a:lnTo>
                  <a:pt x="1808" y="721"/>
                </a:lnTo>
                <a:lnTo>
                  <a:pt x="1807" y="722"/>
                </a:lnTo>
                <a:lnTo>
                  <a:pt x="1797" y="728"/>
                </a:lnTo>
                <a:lnTo>
                  <a:pt x="1797" y="728"/>
                </a:lnTo>
                <a:lnTo>
                  <a:pt x="1781" y="736"/>
                </a:lnTo>
                <a:lnTo>
                  <a:pt x="1776" y="739"/>
                </a:lnTo>
                <a:lnTo>
                  <a:pt x="1773" y="741"/>
                </a:lnTo>
                <a:lnTo>
                  <a:pt x="1766" y="744"/>
                </a:lnTo>
                <a:lnTo>
                  <a:pt x="1764" y="746"/>
                </a:lnTo>
                <a:lnTo>
                  <a:pt x="1753" y="749"/>
                </a:lnTo>
                <a:lnTo>
                  <a:pt x="1744" y="754"/>
                </a:lnTo>
                <a:lnTo>
                  <a:pt x="1740" y="758"/>
                </a:lnTo>
                <a:lnTo>
                  <a:pt x="1739" y="758"/>
                </a:lnTo>
                <a:lnTo>
                  <a:pt x="1736" y="759"/>
                </a:lnTo>
                <a:lnTo>
                  <a:pt x="1736" y="761"/>
                </a:lnTo>
                <a:lnTo>
                  <a:pt x="1733" y="763"/>
                </a:lnTo>
                <a:lnTo>
                  <a:pt x="1729" y="767"/>
                </a:lnTo>
                <a:lnTo>
                  <a:pt x="1724" y="773"/>
                </a:lnTo>
                <a:lnTo>
                  <a:pt x="1720" y="781"/>
                </a:lnTo>
                <a:lnTo>
                  <a:pt x="1712" y="792"/>
                </a:lnTo>
                <a:lnTo>
                  <a:pt x="1712" y="793"/>
                </a:lnTo>
                <a:lnTo>
                  <a:pt x="1700" y="803"/>
                </a:lnTo>
                <a:lnTo>
                  <a:pt x="1696" y="811"/>
                </a:lnTo>
                <a:lnTo>
                  <a:pt x="1693" y="813"/>
                </a:lnTo>
                <a:lnTo>
                  <a:pt x="1692" y="813"/>
                </a:lnTo>
                <a:lnTo>
                  <a:pt x="1692" y="811"/>
                </a:lnTo>
                <a:lnTo>
                  <a:pt x="1695" y="806"/>
                </a:lnTo>
                <a:lnTo>
                  <a:pt x="1693" y="806"/>
                </a:lnTo>
                <a:lnTo>
                  <a:pt x="1690" y="809"/>
                </a:lnTo>
                <a:lnTo>
                  <a:pt x="1688" y="817"/>
                </a:lnTo>
                <a:lnTo>
                  <a:pt x="1688" y="822"/>
                </a:lnTo>
                <a:lnTo>
                  <a:pt x="1690" y="822"/>
                </a:lnTo>
                <a:lnTo>
                  <a:pt x="1692" y="826"/>
                </a:lnTo>
                <a:lnTo>
                  <a:pt x="1688" y="824"/>
                </a:lnTo>
                <a:lnTo>
                  <a:pt x="1693" y="826"/>
                </a:lnTo>
                <a:lnTo>
                  <a:pt x="1692" y="828"/>
                </a:lnTo>
                <a:lnTo>
                  <a:pt x="1690" y="829"/>
                </a:lnTo>
                <a:lnTo>
                  <a:pt x="1686" y="831"/>
                </a:lnTo>
                <a:lnTo>
                  <a:pt x="1675" y="834"/>
                </a:lnTo>
                <a:lnTo>
                  <a:pt x="1669" y="837"/>
                </a:lnTo>
                <a:lnTo>
                  <a:pt x="1659" y="841"/>
                </a:lnTo>
                <a:lnTo>
                  <a:pt x="1639" y="851"/>
                </a:lnTo>
                <a:lnTo>
                  <a:pt x="1636" y="852"/>
                </a:lnTo>
                <a:lnTo>
                  <a:pt x="1636" y="849"/>
                </a:lnTo>
                <a:lnTo>
                  <a:pt x="1635" y="849"/>
                </a:lnTo>
                <a:lnTo>
                  <a:pt x="1635" y="852"/>
                </a:lnTo>
                <a:lnTo>
                  <a:pt x="1634" y="853"/>
                </a:lnTo>
                <a:lnTo>
                  <a:pt x="1632" y="853"/>
                </a:lnTo>
                <a:lnTo>
                  <a:pt x="1609" y="861"/>
                </a:lnTo>
                <a:lnTo>
                  <a:pt x="1601" y="863"/>
                </a:lnTo>
                <a:lnTo>
                  <a:pt x="1599" y="863"/>
                </a:lnTo>
                <a:lnTo>
                  <a:pt x="1594" y="866"/>
                </a:lnTo>
                <a:lnTo>
                  <a:pt x="1589" y="867"/>
                </a:lnTo>
                <a:lnTo>
                  <a:pt x="1580" y="869"/>
                </a:lnTo>
                <a:lnTo>
                  <a:pt x="1574" y="869"/>
                </a:lnTo>
                <a:lnTo>
                  <a:pt x="1578" y="868"/>
                </a:lnTo>
                <a:lnTo>
                  <a:pt x="1580" y="867"/>
                </a:lnTo>
                <a:lnTo>
                  <a:pt x="1578" y="867"/>
                </a:lnTo>
                <a:lnTo>
                  <a:pt x="1575" y="868"/>
                </a:lnTo>
                <a:lnTo>
                  <a:pt x="1572" y="869"/>
                </a:lnTo>
                <a:lnTo>
                  <a:pt x="1567" y="868"/>
                </a:lnTo>
                <a:lnTo>
                  <a:pt x="1565" y="868"/>
                </a:lnTo>
                <a:lnTo>
                  <a:pt x="1565" y="869"/>
                </a:lnTo>
                <a:lnTo>
                  <a:pt x="1567" y="869"/>
                </a:lnTo>
                <a:lnTo>
                  <a:pt x="1568" y="871"/>
                </a:lnTo>
                <a:lnTo>
                  <a:pt x="1571" y="869"/>
                </a:lnTo>
                <a:lnTo>
                  <a:pt x="1571" y="871"/>
                </a:lnTo>
                <a:lnTo>
                  <a:pt x="1557" y="873"/>
                </a:lnTo>
                <a:lnTo>
                  <a:pt x="1531" y="878"/>
                </a:lnTo>
                <a:lnTo>
                  <a:pt x="1530" y="878"/>
                </a:lnTo>
                <a:lnTo>
                  <a:pt x="1517" y="882"/>
                </a:lnTo>
                <a:lnTo>
                  <a:pt x="1503" y="886"/>
                </a:lnTo>
                <a:lnTo>
                  <a:pt x="1499" y="886"/>
                </a:lnTo>
                <a:lnTo>
                  <a:pt x="1489" y="889"/>
                </a:lnTo>
                <a:lnTo>
                  <a:pt x="1479" y="892"/>
                </a:lnTo>
                <a:lnTo>
                  <a:pt x="1470" y="895"/>
                </a:lnTo>
                <a:lnTo>
                  <a:pt x="1464" y="897"/>
                </a:lnTo>
                <a:lnTo>
                  <a:pt x="1446" y="903"/>
                </a:lnTo>
                <a:lnTo>
                  <a:pt x="1445" y="903"/>
                </a:lnTo>
                <a:lnTo>
                  <a:pt x="1428" y="910"/>
                </a:lnTo>
                <a:lnTo>
                  <a:pt x="1422" y="914"/>
                </a:lnTo>
                <a:lnTo>
                  <a:pt x="1416" y="915"/>
                </a:lnTo>
                <a:lnTo>
                  <a:pt x="1413" y="918"/>
                </a:lnTo>
                <a:lnTo>
                  <a:pt x="1401" y="923"/>
                </a:lnTo>
                <a:lnTo>
                  <a:pt x="1389" y="928"/>
                </a:lnTo>
                <a:lnTo>
                  <a:pt x="1379" y="934"/>
                </a:lnTo>
                <a:lnTo>
                  <a:pt x="1357" y="943"/>
                </a:lnTo>
                <a:lnTo>
                  <a:pt x="1349" y="947"/>
                </a:lnTo>
                <a:lnTo>
                  <a:pt x="1348" y="947"/>
                </a:lnTo>
                <a:lnTo>
                  <a:pt x="1338" y="952"/>
                </a:lnTo>
                <a:lnTo>
                  <a:pt x="1328" y="958"/>
                </a:lnTo>
                <a:lnTo>
                  <a:pt x="1322" y="960"/>
                </a:lnTo>
                <a:lnTo>
                  <a:pt x="1311" y="968"/>
                </a:lnTo>
                <a:lnTo>
                  <a:pt x="1291" y="980"/>
                </a:lnTo>
                <a:lnTo>
                  <a:pt x="1281" y="988"/>
                </a:lnTo>
                <a:lnTo>
                  <a:pt x="1276" y="992"/>
                </a:lnTo>
                <a:lnTo>
                  <a:pt x="1276" y="992"/>
                </a:lnTo>
                <a:lnTo>
                  <a:pt x="1266" y="999"/>
                </a:lnTo>
                <a:lnTo>
                  <a:pt x="1260" y="1003"/>
                </a:lnTo>
                <a:lnTo>
                  <a:pt x="1257" y="1005"/>
                </a:lnTo>
                <a:lnTo>
                  <a:pt x="1253" y="1008"/>
                </a:lnTo>
                <a:lnTo>
                  <a:pt x="1249" y="1012"/>
                </a:lnTo>
                <a:lnTo>
                  <a:pt x="1243" y="1019"/>
                </a:lnTo>
                <a:lnTo>
                  <a:pt x="1241" y="1023"/>
                </a:lnTo>
                <a:lnTo>
                  <a:pt x="1241" y="1024"/>
                </a:lnTo>
                <a:lnTo>
                  <a:pt x="1227" y="1030"/>
                </a:lnTo>
                <a:lnTo>
                  <a:pt x="1212" y="1038"/>
                </a:lnTo>
                <a:lnTo>
                  <a:pt x="1212" y="1039"/>
                </a:lnTo>
                <a:lnTo>
                  <a:pt x="1205" y="1044"/>
                </a:lnTo>
                <a:lnTo>
                  <a:pt x="1199" y="1049"/>
                </a:lnTo>
                <a:lnTo>
                  <a:pt x="1187" y="1058"/>
                </a:lnTo>
                <a:lnTo>
                  <a:pt x="1186" y="1058"/>
                </a:lnTo>
                <a:lnTo>
                  <a:pt x="1187" y="1058"/>
                </a:lnTo>
                <a:lnTo>
                  <a:pt x="1185" y="1059"/>
                </a:lnTo>
                <a:lnTo>
                  <a:pt x="1185" y="1060"/>
                </a:lnTo>
                <a:lnTo>
                  <a:pt x="1176" y="1067"/>
                </a:lnTo>
                <a:lnTo>
                  <a:pt x="1168" y="1073"/>
                </a:lnTo>
                <a:lnTo>
                  <a:pt x="1158" y="1085"/>
                </a:lnTo>
                <a:lnTo>
                  <a:pt x="1149" y="1095"/>
                </a:lnTo>
                <a:lnTo>
                  <a:pt x="1148" y="1094"/>
                </a:lnTo>
                <a:lnTo>
                  <a:pt x="1146" y="1095"/>
                </a:lnTo>
                <a:lnTo>
                  <a:pt x="1148" y="1097"/>
                </a:lnTo>
                <a:lnTo>
                  <a:pt x="1148" y="1098"/>
                </a:lnTo>
                <a:lnTo>
                  <a:pt x="1146" y="1100"/>
                </a:lnTo>
                <a:lnTo>
                  <a:pt x="1146" y="1103"/>
                </a:lnTo>
                <a:lnTo>
                  <a:pt x="1145" y="1105"/>
                </a:lnTo>
                <a:lnTo>
                  <a:pt x="1139" y="1113"/>
                </a:lnTo>
                <a:lnTo>
                  <a:pt x="1128" y="1120"/>
                </a:lnTo>
                <a:lnTo>
                  <a:pt x="1122" y="1117"/>
                </a:lnTo>
                <a:lnTo>
                  <a:pt x="1118" y="1112"/>
                </a:lnTo>
                <a:lnTo>
                  <a:pt x="1111" y="1107"/>
                </a:lnTo>
                <a:lnTo>
                  <a:pt x="1105" y="1102"/>
                </a:lnTo>
                <a:lnTo>
                  <a:pt x="1101" y="1099"/>
                </a:lnTo>
                <a:lnTo>
                  <a:pt x="1102" y="1097"/>
                </a:lnTo>
                <a:lnTo>
                  <a:pt x="1101" y="1093"/>
                </a:lnTo>
                <a:lnTo>
                  <a:pt x="1105" y="1090"/>
                </a:lnTo>
                <a:lnTo>
                  <a:pt x="1101" y="1087"/>
                </a:lnTo>
                <a:lnTo>
                  <a:pt x="1095" y="1087"/>
                </a:lnTo>
                <a:lnTo>
                  <a:pt x="1094" y="1089"/>
                </a:lnTo>
                <a:lnTo>
                  <a:pt x="1091" y="1090"/>
                </a:lnTo>
                <a:lnTo>
                  <a:pt x="1088" y="1094"/>
                </a:lnTo>
                <a:lnTo>
                  <a:pt x="1078" y="1095"/>
                </a:lnTo>
                <a:lnTo>
                  <a:pt x="1071" y="1095"/>
                </a:lnTo>
                <a:lnTo>
                  <a:pt x="1072" y="1102"/>
                </a:lnTo>
                <a:lnTo>
                  <a:pt x="1080" y="1108"/>
                </a:lnTo>
                <a:lnTo>
                  <a:pt x="1087" y="1107"/>
                </a:lnTo>
                <a:lnTo>
                  <a:pt x="1088" y="1112"/>
                </a:lnTo>
                <a:lnTo>
                  <a:pt x="1084" y="1114"/>
                </a:lnTo>
                <a:lnTo>
                  <a:pt x="1077" y="1114"/>
                </a:lnTo>
                <a:lnTo>
                  <a:pt x="1072" y="1119"/>
                </a:lnTo>
                <a:lnTo>
                  <a:pt x="1071" y="1127"/>
                </a:lnTo>
                <a:lnTo>
                  <a:pt x="1067" y="1127"/>
                </a:lnTo>
                <a:lnTo>
                  <a:pt x="1064" y="1120"/>
                </a:lnTo>
                <a:lnTo>
                  <a:pt x="1062" y="1117"/>
                </a:lnTo>
                <a:lnTo>
                  <a:pt x="1058" y="1115"/>
                </a:lnTo>
                <a:lnTo>
                  <a:pt x="1057" y="1117"/>
                </a:lnTo>
                <a:lnTo>
                  <a:pt x="1053" y="1117"/>
                </a:lnTo>
                <a:lnTo>
                  <a:pt x="1047" y="1119"/>
                </a:lnTo>
                <a:lnTo>
                  <a:pt x="1044" y="1122"/>
                </a:lnTo>
                <a:lnTo>
                  <a:pt x="1041" y="1122"/>
                </a:lnTo>
                <a:lnTo>
                  <a:pt x="1038" y="1124"/>
                </a:lnTo>
                <a:lnTo>
                  <a:pt x="1033" y="1129"/>
                </a:lnTo>
                <a:lnTo>
                  <a:pt x="1031" y="1132"/>
                </a:lnTo>
                <a:lnTo>
                  <a:pt x="1028" y="1135"/>
                </a:lnTo>
                <a:lnTo>
                  <a:pt x="1023" y="1135"/>
                </a:lnTo>
                <a:lnTo>
                  <a:pt x="1020" y="1133"/>
                </a:lnTo>
                <a:lnTo>
                  <a:pt x="1013" y="1130"/>
                </a:lnTo>
                <a:lnTo>
                  <a:pt x="1017" y="1139"/>
                </a:lnTo>
                <a:lnTo>
                  <a:pt x="1017" y="1144"/>
                </a:lnTo>
                <a:lnTo>
                  <a:pt x="1014" y="1145"/>
                </a:lnTo>
                <a:lnTo>
                  <a:pt x="1011" y="1152"/>
                </a:lnTo>
                <a:lnTo>
                  <a:pt x="1014" y="1157"/>
                </a:lnTo>
                <a:lnTo>
                  <a:pt x="1013" y="1164"/>
                </a:lnTo>
                <a:lnTo>
                  <a:pt x="1008" y="1161"/>
                </a:lnTo>
                <a:lnTo>
                  <a:pt x="1004" y="1163"/>
                </a:lnTo>
                <a:lnTo>
                  <a:pt x="999" y="1163"/>
                </a:lnTo>
                <a:lnTo>
                  <a:pt x="1001" y="1166"/>
                </a:lnTo>
                <a:lnTo>
                  <a:pt x="1001" y="1170"/>
                </a:lnTo>
                <a:lnTo>
                  <a:pt x="999" y="1173"/>
                </a:lnTo>
                <a:lnTo>
                  <a:pt x="996" y="1171"/>
                </a:lnTo>
                <a:lnTo>
                  <a:pt x="993" y="1170"/>
                </a:lnTo>
                <a:lnTo>
                  <a:pt x="996" y="1175"/>
                </a:lnTo>
                <a:lnTo>
                  <a:pt x="993" y="1179"/>
                </a:lnTo>
                <a:lnTo>
                  <a:pt x="987" y="1176"/>
                </a:lnTo>
                <a:lnTo>
                  <a:pt x="984" y="1174"/>
                </a:lnTo>
                <a:lnTo>
                  <a:pt x="983" y="1176"/>
                </a:lnTo>
                <a:lnTo>
                  <a:pt x="984" y="1184"/>
                </a:lnTo>
                <a:lnTo>
                  <a:pt x="986" y="1190"/>
                </a:lnTo>
                <a:lnTo>
                  <a:pt x="981" y="1193"/>
                </a:lnTo>
                <a:lnTo>
                  <a:pt x="979" y="1194"/>
                </a:lnTo>
                <a:lnTo>
                  <a:pt x="977" y="1201"/>
                </a:lnTo>
                <a:lnTo>
                  <a:pt x="974" y="1200"/>
                </a:lnTo>
                <a:lnTo>
                  <a:pt x="966" y="1199"/>
                </a:lnTo>
                <a:lnTo>
                  <a:pt x="962" y="1204"/>
                </a:lnTo>
                <a:lnTo>
                  <a:pt x="953" y="1205"/>
                </a:lnTo>
                <a:lnTo>
                  <a:pt x="946" y="1203"/>
                </a:lnTo>
                <a:lnTo>
                  <a:pt x="939" y="1203"/>
                </a:lnTo>
                <a:lnTo>
                  <a:pt x="932" y="1205"/>
                </a:lnTo>
                <a:lnTo>
                  <a:pt x="925" y="1206"/>
                </a:lnTo>
                <a:lnTo>
                  <a:pt x="918" y="1208"/>
                </a:lnTo>
                <a:lnTo>
                  <a:pt x="912" y="1213"/>
                </a:lnTo>
                <a:lnTo>
                  <a:pt x="905" y="1210"/>
                </a:lnTo>
                <a:lnTo>
                  <a:pt x="896" y="1211"/>
                </a:lnTo>
                <a:lnTo>
                  <a:pt x="888" y="1205"/>
                </a:lnTo>
                <a:lnTo>
                  <a:pt x="883" y="1200"/>
                </a:lnTo>
                <a:lnTo>
                  <a:pt x="874" y="1198"/>
                </a:lnTo>
                <a:lnTo>
                  <a:pt x="865" y="1198"/>
                </a:lnTo>
                <a:lnTo>
                  <a:pt x="858" y="1199"/>
                </a:lnTo>
                <a:lnTo>
                  <a:pt x="852" y="1199"/>
                </a:lnTo>
                <a:lnTo>
                  <a:pt x="847" y="1203"/>
                </a:lnTo>
                <a:lnTo>
                  <a:pt x="838" y="1199"/>
                </a:lnTo>
                <a:lnTo>
                  <a:pt x="837" y="1193"/>
                </a:lnTo>
                <a:lnTo>
                  <a:pt x="821" y="1193"/>
                </a:lnTo>
                <a:lnTo>
                  <a:pt x="817" y="1186"/>
                </a:lnTo>
                <a:lnTo>
                  <a:pt x="814" y="1181"/>
                </a:lnTo>
                <a:lnTo>
                  <a:pt x="814" y="1178"/>
                </a:lnTo>
                <a:lnTo>
                  <a:pt x="812" y="1173"/>
                </a:lnTo>
                <a:lnTo>
                  <a:pt x="808" y="1169"/>
                </a:lnTo>
                <a:lnTo>
                  <a:pt x="805" y="1166"/>
                </a:lnTo>
                <a:lnTo>
                  <a:pt x="805" y="1159"/>
                </a:lnTo>
                <a:lnTo>
                  <a:pt x="804" y="1154"/>
                </a:lnTo>
                <a:lnTo>
                  <a:pt x="803" y="1147"/>
                </a:lnTo>
                <a:lnTo>
                  <a:pt x="800" y="1140"/>
                </a:lnTo>
                <a:lnTo>
                  <a:pt x="805" y="1134"/>
                </a:lnTo>
                <a:lnTo>
                  <a:pt x="800" y="1140"/>
                </a:lnTo>
                <a:lnTo>
                  <a:pt x="795" y="1137"/>
                </a:lnTo>
                <a:lnTo>
                  <a:pt x="790" y="1135"/>
                </a:lnTo>
                <a:lnTo>
                  <a:pt x="785" y="1139"/>
                </a:lnTo>
                <a:lnTo>
                  <a:pt x="785" y="1147"/>
                </a:lnTo>
                <a:lnTo>
                  <a:pt x="791" y="1150"/>
                </a:lnTo>
                <a:lnTo>
                  <a:pt x="794" y="1155"/>
                </a:lnTo>
                <a:lnTo>
                  <a:pt x="795" y="1159"/>
                </a:lnTo>
                <a:lnTo>
                  <a:pt x="795" y="1161"/>
                </a:lnTo>
                <a:lnTo>
                  <a:pt x="797" y="1164"/>
                </a:lnTo>
                <a:lnTo>
                  <a:pt x="793" y="1163"/>
                </a:lnTo>
                <a:lnTo>
                  <a:pt x="790" y="1159"/>
                </a:lnTo>
                <a:lnTo>
                  <a:pt x="784" y="1150"/>
                </a:lnTo>
                <a:lnTo>
                  <a:pt x="776" y="1139"/>
                </a:lnTo>
                <a:lnTo>
                  <a:pt x="780" y="1137"/>
                </a:lnTo>
                <a:lnTo>
                  <a:pt x="776" y="1134"/>
                </a:lnTo>
                <a:lnTo>
                  <a:pt x="770" y="1130"/>
                </a:lnTo>
                <a:lnTo>
                  <a:pt x="768" y="1124"/>
                </a:lnTo>
                <a:lnTo>
                  <a:pt x="764" y="1119"/>
                </a:lnTo>
                <a:lnTo>
                  <a:pt x="758" y="1115"/>
                </a:lnTo>
                <a:lnTo>
                  <a:pt x="758" y="1110"/>
                </a:lnTo>
                <a:lnTo>
                  <a:pt x="754" y="1104"/>
                </a:lnTo>
                <a:lnTo>
                  <a:pt x="751" y="1103"/>
                </a:lnTo>
                <a:lnTo>
                  <a:pt x="754" y="1100"/>
                </a:lnTo>
                <a:lnTo>
                  <a:pt x="753" y="1097"/>
                </a:lnTo>
                <a:lnTo>
                  <a:pt x="749" y="1098"/>
                </a:lnTo>
                <a:lnTo>
                  <a:pt x="749" y="1092"/>
                </a:lnTo>
                <a:lnTo>
                  <a:pt x="746" y="1089"/>
                </a:lnTo>
                <a:lnTo>
                  <a:pt x="744" y="1094"/>
                </a:lnTo>
                <a:lnTo>
                  <a:pt x="736" y="1094"/>
                </a:lnTo>
                <a:lnTo>
                  <a:pt x="734" y="1098"/>
                </a:lnTo>
                <a:lnTo>
                  <a:pt x="737" y="1103"/>
                </a:lnTo>
                <a:lnTo>
                  <a:pt x="736" y="1108"/>
                </a:lnTo>
                <a:lnTo>
                  <a:pt x="731" y="1110"/>
                </a:lnTo>
                <a:lnTo>
                  <a:pt x="729" y="1113"/>
                </a:lnTo>
                <a:lnTo>
                  <a:pt x="722" y="1117"/>
                </a:lnTo>
                <a:lnTo>
                  <a:pt x="720" y="1113"/>
                </a:lnTo>
                <a:lnTo>
                  <a:pt x="717" y="1115"/>
                </a:lnTo>
                <a:lnTo>
                  <a:pt x="717" y="1122"/>
                </a:lnTo>
                <a:lnTo>
                  <a:pt x="714" y="1128"/>
                </a:lnTo>
                <a:lnTo>
                  <a:pt x="710" y="1133"/>
                </a:lnTo>
                <a:lnTo>
                  <a:pt x="703" y="1132"/>
                </a:lnTo>
                <a:lnTo>
                  <a:pt x="706" y="1124"/>
                </a:lnTo>
                <a:lnTo>
                  <a:pt x="707" y="1120"/>
                </a:lnTo>
                <a:lnTo>
                  <a:pt x="702" y="1120"/>
                </a:lnTo>
                <a:lnTo>
                  <a:pt x="700" y="1114"/>
                </a:lnTo>
                <a:lnTo>
                  <a:pt x="693" y="1110"/>
                </a:lnTo>
                <a:lnTo>
                  <a:pt x="692" y="1118"/>
                </a:lnTo>
                <a:lnTo>
                  <a:pt x="692" y="1133"/>
                </a:lnTo>
                <a:lnTo>
                  <a:pt x="686" y="1132"/>
                </a:lnTo>
                <a:lnTo>
                  <a:pt x="685" y="1139"/>
                </a:lnTo>
                <a:lnTo>
                  <a:pt x="686" y="1148"/>
                </a:lnTo>
                <a:lnTo>
                  <a:pt x="680" y="1149"/>
                </a:lnTo>
                <a:lnTo>
                  <a:pt x="676" y="1143"/>
                </a:lnTo>
                <a:lnTo>
                  <a:pt x="670" y="1140"/>
                </a:lnTo>
                <a:lnTo>
                  <a:pt x="669" y="1135"/>
                </a:lnTo>
                <a:lnTo>
                  <a:pt x="663" y="1135"/>
                </a:lnTo>
                <a:lnTo>
                  <a:pt x="658" y="1134"/>
                </a:lnTo>
                <a:lnTo>
                  <a:pt x="652" y="1134"/>
                </a:lnTo>
                <a:lnTo>
                  <a:pt x="649" y="1135"/>
                </a:lnTo>
                <a:lnTo>
                  <a:pt x="646" y="1139"/>
                </a:lnTo>
                <a:lnTo>
                  <a:pt x="641" y="1139"/>
                </a:lnTo>
                <a:lnTo>
                  <a:pt x="646" y="1145"/>
                </a:lnTo>
                <a:lnTo>
                  <a:pt x="646" y="1158"/>
                </a:lnTo>
                <a:lnTo>
                  <a:pt x="651" y="1158"/>
                </a:lnTo>
                <a:lnTo>
                  <a:pt x="655" y="1150"/>
                </a:lnTo>
                <a:lnTo>
                  <a:pt x="660" y="1154"/>
                </a:lnTo>
                <a:lnTo>
                  <a:pt x="662" y="1160"/>
                </a:lnTo>
                <a:lnTo>
                  <a:pt x="658" y="1160"/>
                </a:lnTo>
                <a:lnTo>
                  <a:pt x="658" y="1165"/>
                </a:lnTo>
                <a:lnTo>
                  <a:pt x="663" y="1169"/>
                </a:lnTo>
                <a:lnTo>
                  <a:pt x="666" y="1178"/>
                </a:lnTo>
                <a:lnTo>
                  <a:pt x="673" y="1180"/>
                </a:lnTo>
                <a:lnTo>
                  <a:pt x="669" y="1184"/>
                </a:lnTo>
                <a:lnTo>
                  <a:pt x="663" y="1186"/>
                </a:lnTo>
                <a:lnTo>
                  <a:pt x="656" y="1186"/>
                </a:lnTo>
                <a:lnTo>
                  <a:pt x="655" y="1190"/>
                </a:lnTo>
                <a:lnTo>
                  <a:pt x="656" y="1198"/>
                </a:lnTo>
                <a:lnTo>
                  <a:pt x="648" y="1199"/>
                </a:lnTo>
                <a:lnTo>
                  <a:pt x="638" y="1203"/>
                </a:lnTo>
                <a:lnTo>
                  <a:pt x="633" y="1201"/>
                </a:lnTo>
                <a:lnTo>
                  <a:pt x="629" y="1208"/>
                </a:lnTo>
                <a:lnTo>
                  <a:pt x="625" y="1211"/>
                </a:lnTo>
                <a:lnTo>
                  <a:pt x="616" y="1210"/>
                </a:lnTo>
                <a:lnTo>
                  <a:pt x="611" y="1211"/>
                </a:lnTo>
                <a:lnTo>
                  <a:pt x="612" y="1216"/>
                </a:lnTo>
                <a:lnTo>
                  <a:pt x="606" y="1224"/>
                </a:lnTo>
                <a:lnTo>
                  <a:pt x="604" y="1219"/>
                </a:lnTo>
                <a:lnTo>
                  <a:pt x="597" y="1216"/>
                </a:lnTo>
                <a:lnTo>
                  <a:pt x="588" y="1213"/>
                </a:lnTo>
                <a:lnTo>
                  <a:pt x="582" y="1210"/>
                </a:lnTo>
                <a:lnTo>
                  <a:pt x="578" y="1211"/>
                </a:lnTo>
                <a:lnTo>
                  <a:pt x="575" y="1216"/>
                </a:lnTo>
                <a:lnTo>
                  <a:pt x="570" y="1223"/>
                </a:lnTo>
                <a:lnTo>
                  <a:pt x="564" y="1233"/>
                </a:lnTo>
                <a:lnTo>
                  <a:pt x="557" y="1244"/>
                </a:lnTo>
                <a:lnTo>
                  <a:pt x="552" y="1248"/>
                </a:lnTo>
                <a:lnTo>
                  <a:pt x="545" y="1249"/>
                </a:lnTo>
                <a:lnTo>
                  <a:pt x="541" y="1251"/>
                </a:lnTo>
                <a:lnTo>
                  <a:pt x="545" y="1259"/>
                </a:lnTo>
                <a:lnTo>
                  <a:pt x="541" y="1268"/>
                </a:lnTo>
                <a:lnTo>
                  <a:pt x="548" y="1266"/>
                </a:lnTo>
                <a:lnTo>
                  <a:pt x="554" y="1265"/>
                </a:lnTo>
                <a:lnTo>
                  <a:pt x="550" y="1269"/>
                </a:lnTo>
                <a:lnTo>
                  <a:pt x="545" y="1274"/>
                </a:lnTo>
                <a:lnTo>
                  <a:pt x="552" y="1280"/>
                </a:lnTo>
                <a:lnTo>
                  <a:pt x="561" y="1279"/>
                </a:lnTo>
                <a:lnTo>
                  <a:pt x="565" y="1281"/>
                </a:lnTo>
                <a:lnTo>
                  <a:pt x="564" y="1289"/>
                </a:lnTo>
                <a:lnTo>
                  <a:pt x="560" y="1294"/>
                </a:lnTo>
                <a:lnTo>
                  <a:pt x="555" y="1300"/>
                </a:lnTo>
                <a:lnTo>
                  <a:pt x="560" y="1331"/>
                </a:lnTo>
                <a:lnTo>
                  <a:pt x="555" y="1335"/>
                </a:lnTo>
                <a:lnTo>
                  <a:pt x="550" y="1335"/>
                </a:lnTo>
                <a:lnTo>
                  <a:pt x="544" y="1334"/>
                </a:lnTo>
                <a:lnTo>
                  <a:pt x="537" y="1336"/>
                </a:lnTo>
                <a:lnTo>
                  <a:pt x="527" y="1341"/>
                </a:lnTo>
                <a:lnTo>
                  <a:pt x="516" y="1341"/>
                </a:lnTo>
                <a:lnTo>
                  <a:pt x="510" y="1340"/>
                </a:lnTo>
                <a:lnTo>
                  <a:pt x="504" y="1336"/>
                </a:lnTo>
                <a:lnTo>
                  <a:pt x="503" y="1330"/>
                </a:lnTo>
                <a:lnTo>
                  <a:pt x="496" y="1328"/>
                </a:lnTo>
                <a:lnTo>
                  <a:pt x="491" y="1326"/>
                </a:lnTo>
                <a:lnTo>
                  <a:pt x="487" y="1324"/>
                </a:lnTo>
                <a:lnTo>
                  <a:pt x="483" y="1321"/>
                </a:lnTo>
                <a:lnTo>
                  <a:pt x="480" y="1316"/>
                </a:lnTo>
                <a:lnTo>
                  <a:pt x="479" y="1314"/>
                </a:lnTo>
                <a:lnTo>
                  <a:pt x="472" y="1316"/>
                </a:lnTo>
                <a:lnTo>
                  <a:pt x="466" y="1320"/>
                </a:lnTo>
                <a:lnTo>
                  <a:pt x="462" y="1326"/>
                </a:lnTo>
                <a:lnTo>
                  <a:pt x="462" y="1339"/>
                </a:lnTo>
                <a:lnTo>
                  <a:pt x="459" y="1344"/>
                </a:lnTo>
                <a:lnTo>
                  <a:pt x="453" y="1345"/>
                </a:lnTo>
                <a:lnTo>
                  <a:pt x="449" y="1349"/>
                </a:lnTo>
                <a:lnTo>
                  <a:pt x="443" y="1351"/>
                </a:lnTo>
                <a:lnTo>
                  <a:pt x="437" y="1358"/>
                </a:lnTo>
                <a:lnTo>
                  <a:pt x="433" y="1361"/>
                </a:lnTo>
                <a:lnTo>
                  <a:pt x="426" y="1364"/>
                </a:lnTo>
                <a:lnTo>
                  <a:pt x="420" y="1369"/>
                </a:lnTo>
                <a:lnTo>
                  <a:pt x="418" y="1374"/>
                </a:lnTo>
                <a:lnTo>
                  <a:pt x="413" y="1379"/>
                </a:lnTo>
                <a:lnTo>
                  <a:pt x="408" y="1383"/>
                </a:lnTo>
                <a:lnTo>
                  <a:pt x="402" y="1385"/>
                </a:lnTo>
                <a:lnTo>
                  <a:pt x="398" y="1379"/>
                </a:lnTo>
                <a:lnTo>
                  <a:pt x="393" y="1375"/>
                </a:lnTo>
                <a:lnTo>
                  <a:pt x="395" y="1369"/>
                </a:lnTo>
                <a:lnTo>
                  <a:pt x="392" y="1364"/>
                </a:lnTo>
                <a:lnTo>
                  <a:pt x="395" y="1361"/>
                </a:lnTo>
                <a:lnTo>
                  <a:pt x="398" y="1355"/>
                </a:lnTo>
                <a:lnTo>
                  <a:pt x="399" y="1348"/>
                </a:lnTo>
                <a:lnTo>
                  <a:pt x="395" y="1345"/>
                </a:lnTo>
                <a:lnTo>
                  <a:pt x="391" y="1340"/>
                </a:lnTo>
                <a:lnTo>
                  <a:pt x="383" y="1339"/>
                </a:lnTo>
                <a:lnTo>
                  <a:pt x="378" y="1336"/>
                </a:lnTo>
                <a:lnTo>
                  <a:pt x="381" y="1328"/>
                </a:lnTo>
                <a:lnTo>
                  <a:pt x="374" y="1323"/>
                </a:lnTo>
                <a:lnTo>
                  <a:pt x="372" y="1318"/>
                </a:lnTo>
                <a:lnTo>
                  <a:pt x="375" y="1309"/>
                </a:lnTo>
                <a:lnTo>
                  <a:pt x="372" y="1305"/>
                </a:lnTo>
                <a:lnTo>
                  <a:pt x="368" y="1303"/>
                </a:lnTo>
                <a:lnTo>
                  <a:pt x="361" y="1299"/>
                </a:lnTo>
                <a:lnTo>
                  <a:pt x="355" y="1295"/>
                </a:lnTo>
                <a:lnTo>
                  <a:pt x="349" y="1295"/>
                </a:lnTo>
                <a:lnTo>
                  <a:pt x="345" y="1301"/>
                </a:lnTo>
                <a:lnTo>
                  <a:pt x="342" y="1308"/>
                </a:lnTo>
                <a:lnTo>
                  <a:pt x="335" y="1313"/>
                </a:lnTo>
                <a:lnTo>
                  <a:pt x="334" y="1313"/>
                </a:lnTo>
                <a:lnTo>
                  <a:pt x="328" y="1316"/>
                </a:lnTo>
                <a:lnTo>
                  <a:pt x="324" y="1323"/>
                </a:lnTo>
                <a:lnTo>
                  <a:pt x="325" y="1328"/>
                </a:lnTo>
                <a:lnTo>
                  <a:pt x="329" y="1333"/>
                </a:lnTo>
                <a:lnTo>
                  <a:pt x="329" y="1339"/>
                </a:lnTo>
                <a:lnTo>
                  <a:pt x="324" y="1344"/>
                </a:lnTo>
                <a:lnTo>
                  <a:pt x="317" y="1349"/>
                </a:lnTo>
                <a:lnTo>
                  <a:pt x="315" y="1354"/>
                </a:lnTo>
                <a:lnTo>
                  <a:pt x="324" y="1351"/>
                </a:lnTo>
                <a:lnTo>
                  <a:pt x="331" y="1356"/>
                </a:lnTo>
                <a:lnTo>
                  <a:pt x="331" y="1363"/>
                </a:lnTo>
                <a:lnTo>
                  <a:pt x="324" y="1368"/>
                </a:lnTo>
                <a:lnTo>
                  <a:pt x="317" y="1370"/>
                </a:lnTo>
                <a:lnTo>
                  <a:pt x="310" y="1376"/>
                </a:lnTo>
                <a:lnTo>
                  <a:pt x="311" y="1381"/>
                </a:lnTo>
                <a:lnTo>
                  <a:pt x="308" y="1386"/>
                </a:lnTo>
                <a:lnTo>
                  <a:pt x="310" y="1391"/>
                </a:lnTo>
                <a:lnTo>
                  <a:pt x="307" y="1398"/>
                </a:lnTo>
                <a:lnTo>
                  <a:pt x="312" y="1401"/>
                </a:lnTo>
                <a:lnTo>
                  <a:pt x="321" y="1406"/>
                </a:lnTo>
                <a:lnTo>
                  <a:pt x="322" y="1414"/>
                </a:lnTo>
                <a:lnTo>
                  <a:pt x="320" y="1416"/>
                </a:lnTo>
                <a:lnTo>
                  <a:pt x="317" y="1414"/>
                </a:lnTo>
                <a:lnTo>
                  <a:pt x="314" y="1416"/>
                </a:lnTo>
                <a:lnTo>
                  <a:pt x="314" y="1429"/>
                </a:lnTo>
                <a:lnTo>
                  <a:pt x="315" y="1436"/>
                </a:lnTo>
                <a:lnTo>
                  <a:pt x="317" y="1444"/>
                </a:lnTo>
                <a:lnTo>
                  <a:pt x="314" y="1444"/>
                </a:lnTo>
                <a:lnTo>
                  <a:pt x="310" y="1445"/>
                </a:lnTo>
                <a:lnTo>
                  <a:pt x="302" y="1447"/>
                </a:lnTo>
                <a:lnTo>
                  <a:pt x="300" y="1442"/>
                </a:lnTo>
                <a:lnTo>
                  <a:pt x="297" y="1435"/>
                </a:lnTo>
                <a:lnTo>
                  <a:pt x="291" y="1445"/>
                </a:lnTo>
                <a:lnTo>
                  <a:pt x="293" y="1456"/>
                </a:lnTo>
                <a:lnTo>
                  <a:pt x="288" y="1461"/>
                </a:lnTo>
                <a:lnTo>
                  <a:pt x="281" y="1456"/>
                </a:lnTo>
                <a:lnTo>
                  <a:pt x="274" y="1454"/>
                </a:lnTo>
                <a:lnTo>
                  <a:pt x="270" y="1451"/>
                </a:lnTo>
                <a:lnTo>
                  <a:pt x="266" y="1452"/>
                </a:lnTo>
                <a:lnTo>
                  <a:pt x="261" y="1446"/>
                </a:lnTo>
                <a:lnTo>
                  <a:pt x="256" y="1445"/>
                </a:lnTo>
                <a:lnTo>
                  <a:pt x="248" y="1446"/>
                </a:lnTo>
                <a:lnTo>
                  <a:pt x="246" y="1441"/>
                </a:lnTo>
                <a:lnTo>
                  <a:pt x="239" y="1440"/>
                </a:lnTo>
                <a:lnTo>
                  <a:pt x="230" y="1441"/>
                </a:lnTo>
                <a:lnTo>
                  <a:pt x="223" y="1441"/>
                </a:lnTo>
                <a:lnTo>
                  <a:pt x="220" y="1445"/>
                </a:lnTo>
                <a:lnTo>
                  <a:pt x="216" y="1445"/>
                </a:lnTo>
                <a:lnTo>
                  <a:pt x="210" y="1449"/>
                </a:lnTo>
                <a:lnTo>
                  <a:pt x="206" y="1451"/>
                </a:lnTo>
                <a:lnTo>
                  <a:pt x="204" y="1456"/>
                </a:lnTo>
                <a:lnTo>
                  <a:pt x="200" y="1460"/>
                </a:lnTo>
                <a:lnTo>
                  <a:pt x="186" y="1467"/>
                </a:lnTo>
                <a:lnTo>
                  <a:pt x="177" y="1469"/>
                </a:lnTo>
                <a:lnTo>
                  <a:pt x="162" y="1475"/>
                </a:lnTo>
                <a:lnTo>
                  <a:pt x="153" y="1475"/>
                </a:lnTo>
                <a:lnTo>
                  <a:pt x="146" y="1477"/>
                </a:lnTo>
                <a:lnTo>
                  <a:pt x="139" y="1480"/>
                </a:lnTo>
                <a:lnTo>
                  <a:pt x="132" y="1485"/>
                </a:lnTo>
                <a:lnTo>
                  <a:pt x="119" y="1497"/>
                </a:lnTo>
                <a:lnTo>
                  <a:pt x="115" y="1499"/>
                </a:lnTo>
                <a:lnTo>
                  <a:pt x="98" y="1499"/>
                </a:lnTo>
                <a:lnTo>
                  <a:pt x="91" y="1501"/>
                </a:lnTo>
                <a:lnTo>
                  <a:pt x="87" y="1505"/>
                </a:lnTo>
                <a:lnTo>
                  <a:pt x="82" y="1514"/>
                </a:lnTo>
                <a:lnTo>
                  <a:pt x="74" y="1519"/>
                </a:lnTo>
                <a:lnTo>
                  <a:pt x="67" y="1524"/>
                </a:lnTo>
                <a:lnTo>
                  <a:pt x="60" y="1524"/>
                </a:lnTo>
                <a:lnTo>
                  <a:pt x="52" y="1521"/>
                </a:lnTo>
                <a:lnTo>
                  <a:pt x="43" y="1526"/>
                </a:lnTo>
                <a:lnTo>
                  <a:pt x="24" y="1526"/>
                </a:lnTo>
                <a:lnTo>
                  <a:pt x="20" y="1522"/>
                </a:lnTo>
                <a:lnTo>
                  <a:pt x="4" y="1522"/>
                </a:lnTo>
                <a:lnTo>
                  <a:pt x="0" y="1502"/>
                </a:lnTo>
                <a:lnTo>
                  <a:pt x="4" y="1501"/>
                </a:lnTo>
                <a:lnTo>
                  <a:pt x="6" y="1502"/>
                </a:lnTo>
                <a:lnTo>
                  <a:pt x="11" y="1504"/>
                </a:lnTo>
                <a:lnTo>
                  <a:pt x="14" y="1500"/>
                </a:lnTo>
                <a:lnTo>
                  <a:pt x="16" y="1495"/>
                </a:lnTo>
                <a:lnTo>
                  <a:pt x="17" y="1487"/>
                </a:lnTo>
                <a:lnTo>
                  <a:pt x="21" y="1484"/>
                </a:lnTo>
                <a:lnTo>
                  <a:pt x="25" y="1479"/>
                </a:lnTo>
                <a:lnTo>
                  <a:pt x="27" y="1472"/>
                </a:lnTo>
                <a:lnTo>
                  <a:pt x="28" y="1464"/>
                </a:lnTo>
                <a:lnTo>
                  <a:pt x="28" y="1457"/>
                </a:lnTo>
                <a:lnTo>
                  <a:pt x="31" y="1451"/>
                </a:lnTo>
                <a:lnTo>
                  <a:pt x="37" y="1445"/>
                </a:lnTo>
                <a:lnTo>
                  <a:pt x="40" y="1436"/>
                </a:lnTo>
                <a:lnTo>
                  <a:pt x="41" y="1429"/>
                </a:lnTo>
                <a:lnTo>
                  <a:pt x="45" y="1420"/>
                </a:lnTo>
                <a:lnTo>
                  <a:pt x="44" y="1410"/>
                </a:lnTo>
                <a:lnTo>
                  <a:pt x="43" y="1404"/>
                </a:lnTo>
                <a:lnTo>
                  <a:pt x="44" y="1393"/>
                </a:lnTo>
                <a:lnTo>
                  <a:pt x="48" y="1386"/>
                </a:lnTo>
                <a:lnTo>
                  <a:pt x="58" y="1381"/>
                </a:lnTo>
                <a:lnTo>
                  <a:pt x="70" y="1374"/>
                </a:lnTo>
                <a:lnTo>
                  <a:pt x="82" y="1370"/>
                </a:lnTo>
                <a:lnTo>
                  <a:pt x="91" y="1368"/>
                </a:lnTo>
                <a:lnTo>
                  <a:pt x="92" y="1359"/>
                </a:lnTo>
                <a:lnTo>
                  <a:pt x="102" y="1359"/>
                </a:lnTo>
                <a:lnTo>
                  <a:pt x="108" y="1356"/>
                </a:lnTo>
                <a:lnTo>
                  <a:pt x="114" y="1354"/>
                </a:lnTo>
                <a:lnTo>
                  <a:pt x="115" y="1353"/>
                </a:lnTo>
                <a:lnTo>
                  <a:pt x="119" y="1350"/>
                </a:lnTo>
                <a:lnTo>
                  <a:pt x="123" y="1341"/>
                </a:lnTo>
                <a:lnTo>
                  <a:pt x="129" y="1331"/>
                </a:lnTo>
                <a:lnTo>
                  <a:pt x="138" y="1324"/>
                </a:lnTo>
                <a:lnTo>
                  <a:pt x="146" y="1315"/>
                </a:lnTo>
                <a:lnTo>
                  <a:pt x="156" y="1306"/>
                </a:lnTo>
                <a:lnTo>
                  <a:pt x="160" y="1296"/>
                </a:lnTo>
                <a:lnTo>
                  <a:pt x="172" y="1293"/>
                </a:lnTo>
                <a:lnTo>
                  <a:pt x="175" y="1284"/>
                </a:lnTo>
                <a:lnTo>
                  <a:pt x="182" y="1284"/>
                </a:lnTo>
                <a:lnTo>
                  <a:pt x="189" y="1281"/>
                </a:lnTo>
                <a:lnTo>
                  <a:pt x="195" y="1275"/>
                </a:lnTo>
                <a:lnTo>
                  <a:pt x="192" y="1270"/>
                </a:lnTo>
                <a:lnTo>
                  <a:pt x="186" y="1266"/>
                </a:lnTo>
                <a:lnTo>
                  <a:pt x="179" y="1263"/>
                </a:lnTo>
                <a:lnTo>
                  <a:pt x="173" y="1261"/>
                </a:lnTo>
                <a:lnTo>
                  <a:pt x="169" y="1258"/>
                </a:lnTo>
                <a:lnTo>
                  <a:pt x="175" y="1259"/>
                </a:lnTo>
                <a:lnTo>
                  <a:pt x="182" y="1260"/>
                </a:lnTo>
                <a:lnTo>
                  <a:pt x="186" y="1260"/>
                </a:lnTo>
                <a:lnTo>
                  <a:pt x="189" y="1253"/>
                </a:lnTo>
                <a:lnTo>
                  <a:pt x="197" y="1244"/>
                </a:lnTo>
                <a:lnTo>
                  <a:pt x="206" y="1240"/>
                </a:lnTo>
                <a:lnTo>
                  <a:pt x="212" y="1239"/>
                </a:lnTo>
                <a:lnTo>
                  <a:pt x="224" y="1234"/>
                </a:lnTo>
                <a:lnTo>
                  <a:pt x="233" y="1233"/>
                </a:lnTo>
                <a:lnTo>
                  <a:pt x="236" y="1230"/>
                </a:lnTo>
                <a:lnTo>
                  <a:pt x="239" y="1220"/>
                </a:lnTo>
                <a:lnTo>
                  <a:pt x="247" y="1219"/>
                </a:lnTo>
                <a:lnTo>
                  <a:pt x="257" y="1216"/>
                </a:lnTo>
                <a:lnTo>
                  <a:pt x="263" y="1206"/>
                </a:lnTo>
                <a:lnTo>
                  <a:pt x="266" y="1195"/>
                </a:lnTo>
                <a:lnTo>
                  <a:pt x="266" y="1183"/>
                </a:lnTo>
                <a:lnTo>
                  <a:pt x="271" y="1176"/>
                </a:lnTo>
                <a:lnTo>
                  <a:pt x="281" y="1175"/>
                </a:lnTo>
                <a:lnTo>
                  <a:pt x="288" y="1171"/>
                </a:lnTo>
                <a:lnTo>
                  <a:pt x="287" y="1163"/>
                </a:lnTo>
                <a:lnTo>
                  <a:pt x="287" y="1152"/>
                </a:lnTo>
                <a:lnTo>
                  <a:pt x="288" y="1142"/>
                </a:lnTo>
                <a:lnTo>
                  <a:pt x="287" y="1133"/>
                </a:lnTo>
                <a:lnTo>
                  <a:pt x="281" y="1129"/>
                </a:lnTo>
                <a:lnTo>
                  <a:pt x="277" y="1122"/>
                </a:lnTo>
                <a:lnTo>
                  <a:pt x="280" y="1117"/>
                </a:lnTo>
                <a:lnTo>
                  <a:pt x="277" y="1105"/>
                </a:lnTo>
                <a:lnTo>
                  <a:pt x="268" y="1105"/>
                </a:lnTo>
                <a:lnTo>
                  <a:pt x="263" y="1103"/>
                </a:lnTo>
                <a:lnTo>
                  <a:pt x="263" y="1095"/>
                </a:lnTo>
                <a:lnTo>
                  <a:pt x="267" y="1090"/>
                </a:lnTo>
                <a:lnTo>
                  <a:pt x="266" y="1082"/>
                </a:lnTo>
                <a:lnTo>
                  <a:pt x="263" y="1073"/>
                </a:lnTo>
                <a:lnTo>
                  <a:pt x="261" y="1062"/>
                </a:lnTo>
                <a:lnTo>
                  <a:pt x="261" y="1059"/>
                </a:lnTo>
                <a:lnTo>
                  <a:pt x="263" y="1055"/>
                </a:lnTo>
                <a:lnTo>
                  <a:pt x="264" y="1047"/>
                </a:lnTo>
                <a:lnTo>
                  <a:pt x="270" y="1037"/>
                </a:lnTo>
                <a:lnTo>
                  <a:pt x="268" y="1032"/>
                </a:lnTo>
                <a:lnTo>
                  <a:pt x="261" y="1032"/>
                </a:lnTo>
                <a:lnTo>
                  <a:pt x="254" y="1025"/>
                </a:lnTo>
                <a:lnTo>
                  <a:pt x="263" y="1020"/>
                </a:lnTo>
                <a:lnTo>
                  <a:pt x="267" y="1010"/>
                </a:lnTo>
                <a:lnTo>
                  <a:pt x="266" y="1005"/>
                </a:lnTo>
                <a:lnTo>
                  <a:pt x="260" y="1005"/>
                </a:lnTo>
                <a:lnTo>
                  <a:pt x="253" y="1004"/>
                </a:lnTo>
                <a:lnTo>
                  <a:pt x="247" y="1005"/>
                </a:lnTo>
                <a:lnTo>
                  <a:pt x="246" y="998"/>
                </a:lnTo>
                <a:lnTo>
                  <a:pt x="243" y="990"/>
                </a:lnTo>
                <a:lnTo>
                  <a:pt x="237" y="983"/>
                </a:lnTo>
                <a:lnTo>
                  <a:pt x="231" y="982"/>
                </a:lnTo>
                <a:lnTo>
                  <a:pt x="226" y="983"/>
                </a:lnTo>
                <a:lnTo>
                  <a:pt x="219" y="979"/>
                </a:lnTo>
                <a:lnTo>
                  <a:pt x="219" y="970"/>
                </a:lnTo>
                <a:lnTo>
                  <a:pt x="217" y="960"/>
                </a:lnTo>
                <a:lnTo>
                  <a:pt x="223" y="948"/>
                </a:lnTo>
                <a:lnTo>
                  <a:pt x="224" y="939"/>
                </a:lnTo>
                <a:lnTo>
                  <a:pt x="223" y="929"/>
                </a:lnTo>
                <a:lnTo>
                  <a:pt x="223" y="919"/>
                </a:lnTo>
                <a:lnTo>
                  <a:pt x="224" y="908"/>
                </a:lnTo>
                <a:lnTo>
                  <a:pt x="227" y="898"/>
                </a:lnTo>
                <a:lnTo>
                  <a:pt x="227" y="890"/>
                </a:lnTo>
                <a:lnTo>
                  <a:pt x="219" y="886"/>
                </a:lnTo>
                <a:lnTo>
                  <a:pt x="207" y="887"/>
                </a:lnTo>
                <a:lnTo>
                  <a:pt x="203" y="888"/>
                </a:lnTo>
                <a:lnTo>
                  <a:pt x="195" y="884"/>
                </a:lnTo>
                <a:lnTo>
                  <a:pt x="195" y="878"/>
                </a:lnTo>
                <a:lnTo>
                  <a:pt x="192" y="871"/>
                </a:lnTo>
                <a:lnTo>
                  <a:pt x="186" y="867"/>
                </a:lnTo>
                <a:lnTo>
                  <a:pt x="176" y="863"/>
                </a:lnTo>
                <a:lnTo>
                  <a:pt x="170" y="858"/>
                </a:lnTo>
                <a:lnTo>
                  <a:pt x="162" y="854"/>
                </a:lnTo>
                <a:lnTo>
                  <a:pt x="156" y="849"/>
                </a:lnTo>
                <a:lnTo>
                  <a:pt x="153" y="843"/>
                </a:lnTo>
                <a:lnTo>
                  <a:pt x="152" y="841"/>
                </a:lnTo>
                <a:lnTo>
                  <a:pt x="153" y="833"/>
                </a:lnTo>
                <a:lnTo>
                  <a:pt x="155" y="824"/>
                </a:lnTo>
                <a:lnTo>
                  <a:pt x="158" y="808"/>
                </a:lnTo>
                <a:lnTo>
                  <a:pt x="160" y="809"/>
                </a:lnTo>
                <a:lnTo>
                  <a:pt x="170" y="803"/>
                </a:lnTo>
                <a:lnTo>
                  <a:pt x="176" y="797"/>
                </a:lnTo>
                <a:lnTo>
                  <a:pt x="179" y="794"/>
                </a:lnTo>
                <a:lnTo>
                  <a:pt x="186" y="792"/>
                </a:lnTo>
                <a:lnTo>
                  <a:pt x="190" y="793"/>
                </a:lnTo>
                <a:lnTo>
                  <a:pt x="196" y="798"/>
                </a:lnTo>
                <a:lnTo>
                  <a:pt x="203" y="802"/>
                </a:lnTo>
                <a:lnTo>
                  <a:pt x="206" y="804"/>
                </a:lnTo>
                <a:lnTo>
                  <a:pt x="210" y="811"/>
                </a:lnTo>
                <a:lnTo>
                  <a:pt x="210" y="818"/>
                </a:lnTo>
                <a:lnTo>
                  <a:pt x="216" y="817"/>
                </a:lnTo>
                <a:lnTo>
                  <a:pt x="219" y="809"/>
                </a:lnTo>
                <a:lnTo>
                  <a:pt x="229" y="804"/>
                </a:lnTo>
                <a:lnTo>
                  <a:pt x="234" y="808"/>
                </a:lnTo>
                <a:lnTo>
                  <a:pt x="241" y="813"/>
                </a:lnTo>
                <a:lnTo>
                  <a:pt x="243" y="816"/>
                </a:lnTo>
                <a:lnTo>
                  <a:pt x="248" y="818"/>
                </a:lnTo>
                <a:lnTo>
                  <a:pt x="254" y="821"/>
                </a:lnTo>
                <a:lnTo>
                  <a:pt x="260" y="821"/>
                </a:lnTo>
                <a:lnTo>
                  <a:pt x="264" y="827"/>
                </a:lnTo>
                <a:lnTo>
                  <a:pt x="274" y="826"/>
                </a:lnTo>
                <a:lnTo>
                  <a:pt x="281" y="823"/>
                </a:lnTo>
                <a:lnTo>
                  <a:pt x="287" y="824"/>
                </a:lnTo>
                <a:lnTo>
                  <a:pt x="295" y="829"/>
                </a:lnTo>
                <a:lnTo>
                  <a:pt x="302" y="842"/>
                </a:lnTo>
                <a:lnTo>
                  <a:pt x="314" y="856"/>
                </a:lnTo>
                <a:lnTo>
                  <a:pt x="322" y="867"/>
                </a:lnTo>
                <a:lnTo>
                  <a:pt x="329" y="873"/>
                </a:lnTo>
                <a:lnTo>
                  <a:pt x="337" y="867"/>
                </a:lnTo>
                <a:lnTo>
                  <a:pt x="344" y="858"/>
                </a:lnTo>
                <a:lnTo>
                  <a:pt x="349" y="857"/>
                </a:lnTo>
                <a:lnTo>
                  <a:pt x="355" y="856"/>
                </a:lnTo>
                <a:lnTo>
                  <a:pt x="368" y="856"/>
                </a:lnTo>
                <a:lnTo>
                  <a:pt x="375" y="861"/>
                </a:lnTo>
                <a:lnTo>
                  <a:pt x="386" y="861"/>
                </a:lnTo>
                <a:lnTo>
                  <a:pt x="396" y="859"/>
                </a:lnTo>
                <a:lnTo>
                  <a:pt x="408" y="861"/>
                </a:lnTo>
                <a:lnTo>
                  <a:pt x="412" y="863"/>
                </a:lnTo>
                <a:lnTo>
                  <a:pt x="410" y="867"/>
                </a:lnTo>
                <a:lnTo>
                  <a:pt x="406" y="872"/>
                </a:lnTo>
                <a:lnTo>
                  <a:pt x="406" y="879"/>
                </a:lnTo>
                <a:lnTo>
                  <a:pt x="409" y="888"/>
                </a:lnTo>
                <a:lnTo>
                  <a:pt x="412" y="890"/>
                </a:lnTo>
                <a:lnTo>
                  <a:pt x="418" y="886"/>
                </a:lnTo>
                <a:lnTo>
                  <a:pt x="422" y="881"/>
                </a:lnTo>
                <a:lnTo>
                  <a:pt x="430" y="872"/>
                </a:lnTo>
                <a:lnTo>
                  <a:pt x="442" y="872"/>
                </a:lnTo>
                <a:lnTo>
                  <a:pt x="449" y="866"/>
                </a:lnTo>
                <a:lnTo>
                  <a:pt x="450" y="856"/>
                </a:lnTo>
                <a:lnTo>
                  <a:pt x="453" y="846"/>
                </a:lnTo>
                <a:lnTo>
                  <a:pt x="452" y="833"/>
                </a:lnTo>
                <a:lnTo>
                  <a:pt x="452" y="822"/>
                </a:lnTo>
                <a:lnTo>
                  <a:pt x="447" y="817"/>
                </a:lnTo>
                <a:lnTo>
                  <a:pt x="439" y="814"/>
                </a:lnTo>
                <a:lnTo>
                  <a:pt x="429" y="813"/>
                </a:lnTo>
                <a:lnTo>
                  <a:pt x="420" y="817"/>
                </a:lnTo>
                <a:lnTo>
                  <a:pt x="413" y="819"/>
                </a:lnTo>
                <a:lnTo>
                  <a:pt x="409" y="818"/>
                </a:lnTo>
                <a:lnTo>
                  <a:pt x="402" y="813"/>
                </a:lnTo>
                <a:lnTo>
                  <a:pt x="395" y="811"/>
                </a:lnTo>
                <a:lnTo>
                  <a:pt x="389" y="812"/>
                </a:lnTo>
                <a:lnTo>
                  <a:pt x="382" y="813"/>
                </a:lnTo>
                <a:lnTo>
                  <a:pt x="375" y="808"/>
                </a:lnTo>
                <a:lnTo>
                  <a:pt x="366" y="807"/>
                </a:lnTo>
                <a:lnTo>
                  <a:pt x="356" y="806"/>
                </a:lnTo>
                <a:lnTo>
                  <a:pt x="345" y="803"/>
                </a:lnTo>
                <a:lnTo>
                  <a:pt x="345" y="798"/>
                </a:lnTo>
                <a:lnTo>
                  <a:pt x="342" y="792"/>
                </a:lnTo>
                <a:lnTo>
                  <a:pt x="344" y="782"/>
                </a:lnTo>
                <a:lnTo>
                  <a:pt x="341" y="777"/>
                </a:lnTo>
                <a:lnTo>
                  <a:pt x="341" y="772"/>
                </a:lnTo>
                <a:lnTo>
                  <a:pt x="345" y="768"/>
                </a:lnTo>
                <a:lnTo>
                  <a:pt x="347" y="766"/>
                </a:lnTo>
                <a:lnTo>
                  <a:pt x="351" y="757"/>
                </a:lnTo>
                <a:lnTo>
                  <a:pt x="348" y="749"/>
                </a:lnTo>
                <a:lnTo>
                  <a:pt x="347" y="743"/>
                </a:lnTo>
                <a:lnTo>
                  <a:pt x="347" y="734"/>
                </a:lnTo>
                <a:lnTo>
                  <a:pt x="352" y="729"/>
                </a:lnTo>
                <a:lnTo>
                  <a:pt x="351" y="722"/>
                </a:lnTo>
                <a:lnTo>
                  <a:pt x="347" y="716"/>
                </a:lnTo>
                <a:lnTo>
                  <a:pt x="344" y="713"/>
                </a:lnTo>
                <a:lnTo>
                  <a:pt x="339" y="708"/>
                </a:lnTo>
                <a:lnTo>
                  <a:pt x="345" y="701"/>
                </a:lnTo>
                <a:lnTo>
                  <a:pt x="348" y="692"/>
                </a:lnTo>
                <a:lnTo>
                  <a:pt x="352" y="683"/>
                </a:lnTo>
                <a:lnTo>
                  <a:pt x="348" y="674"/>
                </a:lnTo>
                <a:lnTo>
                  <a:pt x="345" y="668"/>
                </a:lnTo>
                <a:lnTo>
                  <a:pt x="339" y="673"/>
                </a:lnTo>
                <a:lnTo>
                  <a:pt x="337" y="667"/>
                </a:lnTo>
                <a:lnTo>
                  <a:pt x="337" y="659"/>
                </a:lnTo>
                <a:lnTo>
                  <a:pt x="335" y="649"/>
                </a:lnTo>
                <a:lnTo>
                  <a:pt x="328" y="647"/>
                </a:lnTo>
                <a:lnTo>
                  <a:pt x="318" y="644"/>
                </a:lnTo>
                <a:lnTo>
                  <a:pt x="321" y="637"/>
                </a:lnTo>
                <a:lnTo>
                  <a:pt x="324" y="631"/>
                </a:lnTo>
                <a:lnTo>
                  <a:pt x="329" y="626"/>
                </a:lnTo>
                <a:lnTo>
                  <a:pt x="331" y="615"/>
                </a:lnTo>
                <a:lnTo>
                  <a:pt x="329" y="607"/>
                </a:lnTo>
                <a:lnTo>
                  <a:pt x="325" y="593"/>
                </a:lnTo>
                <a:lnTo>
                  <a:pt x="325" y="565"/>
                </a:lnTo>
                <a:lnTo>
                  <a:pt x="320" y="556"/>
                </a:lnTo>
                <a:lnTo>
                  <a:pt x="318" y="543"/>
                </a:lnTo>
                <a:lnTo>
                  <a:pt x="322" y="537"/>
                </a:lnTo>
                <a:lnTo>
                  <a:pt x="327" y="535"/>
                </a:lnTo>
                <a:lnTo>
                  <a:pt x="332" y="540"/>
                </a:lnTo>
                <a:lnTo>
                  <a:pt x="335" y="536"/>
                </a:lnTo>
                <a:lnTo>
                  <a:pt x="341" y="541"/>
                </a:lnTo>
                <a:lnTo>
                  <a:pt x="345" y="550"/>
                </a:lnTo>
                <a:lnTo>
                  <a:pt x="349" y="551"/>
                </a:lnTo>
                <a:lnTo>
                  <a:pt x="359" y="550"/>
                </a:lnTo>
                <a:lnTo>
                  <a:pt x="365" y="548"/>
                </a:lnTo>
                <a:lnTo>
                  <a:pt x="365" y="537"/>
                </a:lnTo>
                <a:lnTo>
                  <a:pt x="369" y="530"/>
                </a:lnTo>
                <a:lnTo>
                  <a:pt x="376" y="525"/>
                </a:lnTo>
                <a:lnTo>
                  <a:pt x="383" y="522"/>
                </a:lnTo>
                <a:lnTo>
                  <a:pt x="391" y="517"/>
                </a:lnTo>
                <a:lnTo>
                  <a:pt x="400" y="503"/>
                </a:lnTo>
                <a:lnTo>
                  <a:pt x="406" y="495"/>
                </a:lnTo>
                <a:lnTo>
                  <a:pt x="412" y="488"/>
                </a:lnTo>
                <a:lnTo>
                  <a:pt x="410" y="480"/>
                </a:lnTo>
                <a:lnTo>
                  <a:pt x="408" y="476"/>
                </a:lnTo>
                <a:lnTo>
                  <a:pt x="413" y="468"/>
                </a:lnTo>
                <a:lnTo>
                  <a:pt x="418" y="461"/>
                </a:lnTo>
                <a:lnTo>
                  <a:pt x="415" y="455"/>
                </a:lnTo>
                <a:lnTo>
                  <a:pt x="415" y="448"/>
                </a:lnTo>
                <a:lnTo>
                  <a:pt x="425" y="447"/>
                </a:lnTo>
                <a:lnTo>
                  <a:pt x="436" y="445"/>
                </a:lnTo>
                <a:lnTo>
                  <a:pt x="443" y="443"/>
                </a:lnTo>
                <a:lnTo>
                  <a:pt x="456" y="443"/>
                </a:lnTo>
                <a:lnTo>
                  <a:pt x="469" y="448"/>
                </a:lnTo>
                <a:lnTo>
                  <a:pt x="481" y="446"/>
                </a:lnTo>
                <a:lnTo>
                  <a:pt x="490" y="447"/>
                </a:lnTo>
                <a:lnTo>
                  <a:pt x="497" y="447"/>
                </a:lnTo>
                <a:lnTo>
                  <a:pt x="507" y="448"/>
                </a:lnTo>
                <a:lnTo>
                  <a:pt x="518" y="447"/>
                </a:lnTo>
                <a:lnTo>
                  <a:pt x="527" y="442"/>
                </a:lnTo>
                <a:lnTo>
                  <a:pt x="528" y="438"/>
                </a:lnTo>
                <a:lnTo>
                  <a:pt x="537" y="438"/>
                </a:lnTo>
                <a:lnTo>
                  <a:pt x="544" y="441"/>
                </a:lnTo>
                <a:lnTo>
                  <a:pt x="540" y="448"/>
                </a:lnTo>
                <a:lnTo>
                  <a:pt x="547" y="448"/>
                </a:lnTo>
                <a:lnTo>
                  <a:pt x="554" y="450"/>
                </a:lnTo>
                <a:lnTo>
                  <a:pt x="565" y="456"/>
                </a:lnTo>
                <a:lnTo>
                  <a:pt x="584" y="456"/>
                </a:lnTo>
                <a:lnTo>
                  <a:pt x="595" y="452"/>
                </a:lnTo>
                <a:lnTo>
                  <a:pt x="602" y="450"/>
                </a:lnTo>
                <a:lnTo>
                  <a:pt x="609" y="448"/>
                </a:lnTo>
                <a:lnTo>
                  <a:pt x="612" y="441"/>
                </a:lnTo>
                <a:lnTo>
                  <a:pt x="615" y="433"/>
                </a:lnTo>
                <a:lnTo>
                  <a:pt x="618" y="426"/>
                </a:lnTo>
                <a:lnTo>
                  <a:pt x="619" y="417"/>
                </a:lnTo>
                <a:lnTo>
                  <a:pt x="618" y="411"/>
                </a:lnTo>
                <a:lnTo>
                  <a:pt x="624" y="406"/>
                </a:lnTo>
                <a:lnTo>
                  <a:pt x="633" y="403"/>
                </a:lnTo>
                <a:lnTo>
                  <a:pt x="639" y="400"/>
                </a:lnTo>
                <a:lnTo>
                  <a:pt x="633" y="392"/>
                </a:lnTo>
                <a:lnTo>
                  <a:pt x="632" y="385"/>
                </a:lnTo>
                <a:lnTo>
                  <a:pt x="635" y="375"/>
                </a:lnTo>
                <a:lnTo>
                  <a:pt x="633" y="371"/>
                </a:lnTo>
                <a:lnTo>
                  <a:pt x="642" y="372"/>
                </a:lnTo>
                <a:lnTo>
                  <a:pt x="653" y="375"/>
                </a:lnTo>
                <a:lnTo>
                  <a:pt x="668" y="380"/>
                </a:lnTo>
                <a:lnTo>
                  <a:pt x="676" y="382"/>
                </a:lnTo>
                <a:lnTo>
                  <a:pt x="682" y="377"/>
                </a:lnTo>
                <a:lnTo>
                  <a:pt x="679" y="363"/>
                </a:lnTo>
                <a:lnTo>
                  <a:pt x="676" y="355"/>
                </a:lnTo>
                <a:lnTo>
                  <a:pt x="662" y="341"/>
                </a:lnTo>
                <a:lnTo>
                  <a:pt x="659" y="334"/>
                </a:lnTo>
                <a:lnTo>
                  <a:pt x="656" y="330"/>
                </a:lnTo>
                <a:lnTo>
                  <a:pt x="666" y="315"/>
                </a:lnTo>
                <a:lnTo>
                  <a:pt x="668" y="305"/>
                </a:lnTo>
                <a:lnTo>
                  <a:pt x="675" y="295"/>
                </a:lnTo>
                <a:lnTo>
                  <a:pt x="680" y="289"/>
                </a:lnTo>
                <a:lnTo>
                  <a:pt x="686" y="285"/>
                </a:lnTo>
                <a:lnTo>
                  <a:pt x="696" y="294"/>
                </a:lnTo>
                <a:lnTo>
                  <a:pt x="702" y="296"/>
                </a:lnTo>
                <a:lnTo>
                  <a:pt x="707" y="290"/>
                </a:lnTo>
                <a:lnTo>
                  <a:pt x="700" y="282"/>
                </a:lnTo>
                <a:lnTo>
                  <a:pt x="689" y="279"/>
                </a:lnTo>
                <a:lnTo>
                  <a:pt x="685" y="272"/>
                </a:lnTo>
                <a:lnTo>
                  <a:pt x="692" y="269"/>
                </a:lnTo>
                <a:lnTo>
                  <a:pt x="700" y="264"/>
                </a:lnTo>
                <a:lnTo>
                  <a:pt x="706" y="259"/>
                </a:lnTo>
                <a:lnTo>
                  <a:pt x="704" y="247"/>
                </a:lnTo>
                <a:lnTo>
                  <a:pt x="703" y="241"/>
                </a:lnTo>
                <a:lnTo>
                  <a:pt x="707" y="234"/>
                </a:lnTo>
                <a:lnTo>
                  <a:pt x="712" y="229"/>
                </a:lnTo>
                <a:lnTo>
                  <a:pt x="722" y="235"/>
                </a:lnTo>
                <a:lnTo>
                  <a:pt x="726" y="232"/>
                </a:lnTo>
                <a:lnTo>
                  <a:pt x="726" y="227"/>
                </a:lnTo>
                <a:lnTo>
                  <a:pt x="729" y="221"/>
                </a:lnTo>
                <a:lnTo>
                  <a:pt x="739" y="221"/>
                </a:lnTo>
                <a:lnTo>
                  <a:pt x="743" y="217"/>
                </a:lnTo>
                <a:lnTo>
                  <a:pt x="736" y="212"/>
                </a:lnTo>
                <a:lnTo>
                  <a:pt x="739" y="205"/>
                </a:lnTo>
                <a:lnTo>
                  <a:pt x="747" y="195"/>
                </a:lnTo>
                <a:lnTo>
                  <a:pt x="740" y="190"/>
                </a:lnTo>
                <a:lnTo>
                  <a:pt x="731" y="187"/>
                </a:lnTo>
                <a:lnTo>
                  <a:pt x="727" y="179"/>
                </a:lnTo>
                <a:lnTo>
                  <a:pt x="727" y="172"/>
                </a:lnTo>
                <a:lnTo>
                  <a:pt x="722" y="169"/>
                </a:lnTo>
                <a:lnTo>
                  <a:pt x="719" y="164"/>
                </a:lnTo>
                <a:lnTo>
                  <a:pt x="730" y="160"/>
                </a:lnTo>
                <a:lnTo>
                  <a:pt x="739" y="156"/>
                </a:lnTo>
                <a:lnTo>
                  <a:pt x="731" y="149"/>
                </a:lnTo>
                <a:lnTo>
                  <a:pt x="723" y="145"/>
                </a:lnTo>
                <a:lnTo>
                  <a:pt x="741" y="134"/>
                </a:lnTo>
                <a:lnTo>
                  <a:pt x="749" y="119"/>
                </a:lnTo>
                <a:lnTo>
                  <a:pt x="757" y="109"/>
                </a:lnTo>
                <a:lnTo>
                  <a:pt x="770" y="96"/>
                </a:lnTo>
                <a:lnTo>
                  <a:pt x="783" y="97"/>
                </a:lnTo>
                <a:lnTo>
                  <a:pt x="793" y="96"/>
                </a:lnTo>
                <a:lnTo>
                  <a:pt x="805" y="85"/>
                </a:lnTo>
                <a:lnTo>
                  <a:pt x="817" y="80"/>
                </a:lnTo>
                <a:lnTo>
                  <a:pt x="820" y="71"/>
                </a:lnTo>
                <a:lnTo>
                  <a:pt x="834" y="63"/>
                </a:lnTo>
                <a:lnTo>
                  <a:pt x="844" y="60"/>
                </a:lnTo>
                <a:lnTo>
                  <a:pt x="855" y="59"/>
                </a:lnTo>
                <a:lnTo>
                  <a:pt x="868" y="56"/>
                </a:lnTo>
                <a:lnTo>
                  <a:pt x="882" y="46"/>
                </a:lnTo>
                <a:lnTo>
                  <a:pt x="885" y="36"/>
                </a:lnTo>
                <a:lnTo>
                  <a:pt x="891" y="25"/>
                </a:lnTo>
                <a:lnTo>
                  <a:pt x="886" y="16"/>
                </a:lnTo>
                <a:lnTo>
                  <a:pt x="878" y="10"/>
                </a:lnTo>
                <a:lnTo>
                  <a:pt x="922" y="30"/>
                </a:lnTo>
                <a:lnTo>
                  <a:pt x="925" y="39"/>
                </a:lnTo>
                <a:lnTo>
                  <a:pt x="930" y="49"/>
                </a:lnTo>
                <a:lnTo>
                  <a:pt x="942" y="58"/>
                </a:lnTo>
                <a:lnTo>
                  <a:pt x="953" y="59"/>
                </a:lnTo>
                <a:lnTo>
                  <a:pt x="967" y="63"/>
                </a:lnTo>
                <a:lnTo>
                  <a:pt x="973" y="69"/>
                </a:lnTo>
                <a:lnTo>
                  <a:pt x="987" y="70"/>
                </a:lnTo>
                <a:lnTo>
                  <a:pt x="1000" y="68"/>
                </a:lnTo>
                <a:lnTo>
                  <a:pt x="1010" y="69"/>
                </a:lnTo>
                <a:lnTo>
                  <a:pt x="1023" y="63"/>
                </a:lnTo>
                <a:lnTo>
                  <a:pt x="1034" y="56"/>
                </a:lnTo>
                <a:lnTo>
                  <a:pt x="1041" y="51"/>
                </a:lnTo>
                <a:lnTo>
                  <a:pt x="1041" y="45"/>
                </a:lnTo>
                <a:lnTo>
                  <a:pt x="1050" y="44"/>
                </a:lnTo>
                <a:lnTo>
                  <a:pt x="1062" y="43"/>
                </a:lnTo>
                <a:lnTo>
                  <a:pt x="1075" y="43"/>
                </a:lnTo>
                <a:lnTo>
                  <a:pt x="1091" y="45"/>
                </a:lnTo>
                <a:lnTo>
                  <a:pt x="1125" y="45"/>
                </a:lnTo>
                <a:lnTo>
                  <a:pt x="1133" y="43"/>
                </a:lnTo>
                <a:lnTo>
                  <a:pt x="1146" y="44"/>
                </a:lnTo>
                <a:lnTo>
                  <a:pt x="1166" y="36"/>
                </a:lnTo>
                <a:lnTo>
                  <a:pt x="1175" y="39"/>
                </a:lnTo>
                <a:lnTo>
                  <a:pt x="1180" y="45"/>
                </a:lnTo>
                <a:lnTo>
                  <a:pt x="1185" y="40"/>
                </a:lnTo>
                <a:lnTo>
                  <a:pt x="1190" y="33"/>
                </a:lnTo>
                <a:lnTo>
                  <a:pt x="1196" y="34"/>
                </a:lnTo>
                <a:lnTo>
                  <a:pt x="1210" y="30"/>
                </a:lnTo>
                <a:lnTo>
                  <a:pt x="1220" y="28"/>
                </a:lnTo>
                <a:lnTo>
                  <a:pt x="1227" y="20"/>
                </a:lnTo>
                <a:lnTo>
                  <a:pt x="1233" y="24"/>
                </a:lnTo>
                <a:lnTo>
                  <a:pt x="1233" y="33"/>
                </a:lnTo>
                <a:lnTo>
                  <a:pt x="1237" y="43"/>
                </a:lnTo>
                <a:lnTo>
                  <a:pt x="1239" y="50"/>
                </a:lnTo>
                <a:lnTo>
                  <a:pt x="1237" y="55"/>
                </a:lnTo>
                <a:lnTo>
                  <a:pt x="1241" y="68"/>
                </a:lnTo>
                <a:lnTo>
                  <a:pt x="1246" y="77"/>
                </a:lnTo>
                <a:lnTo>
                  <a:pt x="1250" y="82"/>
                </a:lnTo>
                <a:lnTo>
                  <a:pt x="1243" y="86"/>
                </a:lnTo>
                <a:lnTo>
                  <a:pt x="1237" y="90"/>
                </a:lnTo>
                <a:lnTo>
                  <a:pt x="1239" y="101"/>
                </a:lnTo>
                <a:lnTo>
                  <a:pt x="1232" y="112"/>
                </a:lnTo>
                <a:lnTo>
                  <a:pt x="1226" y="124"/>
                </a:lnTo>
                <a:lnTo>
                  <a:pt x="1223" y="134"/>
                </a:lnTo>
                <a:lnTo>
                  <a:pt x="1217" y="140"/>
                </a:lnTo>
                <a:lnTo>
                  <a:pt x="1210" y="145"/>
                </a:lnTo>
                <a:lnTo>
                  <a:pt x="1203" y="150"/>
                </a:lnTo>
                <a:lnTo>
                  <a:pt x="1209" y="151"/>
                </a:lnTo>
                <a:lnTo>
                  <a:pt x="1223" y="144"/>
                </a:lnTo>
                <a:lnTo>
                  <a:pt x="1233" y="142"/>
                </a:lnTo>
                <a:lnTo>
                  <a:pt x="1241" y="147"/>
                </a:lnTo>
                <a:lnTo>
                  <a:pt x="1249" y="152"/>
                </a:lnTo>
                <a:lnTo>
                  <a:pt x="1256" y="152"/>
                </a:lnTo>
                <a:lnTo>
                  <a:pt x="1261" y="156"/>
                </a:lnTo>
                <a:lnTo>
                  <a:pt x="1264" y="162"/>
                </a:lnTo>
                <a:lnTo>
                  <a:pt x="1268" y="159"/>
                </a:lnTo>
                <a:lnTo>
                  <a:pt x="1276" y="160"/>
                </a:lnTo>
                <a:lnTo>
                  <a:pt x="1283" y="164"/>
                </a:lnTo>
                <a:lnTo>
                  <a:pt x="1284" y="171"/>
                </a:lnTo>
                <a:lnTo>
                  <a:pt x="1290" y="174"/>
                </a:lnTo>
                <a:lnTo>
                  <a:pt x="1293" y="170"/>
                </a:lnTo>
                <a:lnTo>
                  <a:pt x="1295" y="164"/>
                </a:lnTo>
                <a:lnTo>
                  <a:pt x="1298" y="157"/>
                </a:lnTo>
                <a:lnTo>
                  <a:pt x="1303" y="154"/>
                </a:lnTo>
                <a:lnTo>
                  <a:pt x="1308" y="147"/>
                </a:lnTo>
                <a:lnTo>
                  <a:pt x="1317" y="141"/>
                </a:lnTo>
                <a:lnTo>
                  <a:pt x="1327" y="137"/>
                </a:lnTo>
                <a:lnTo>
                  <a:pt x="1335" y="135"/>
                </a:lnTo>
                <a:lnTo>
                  <a:pt x="1337" y="131"/>
                </a:lnTo>
                <a:lnTo>
                  <a:pt x="1341" y="125"/>
                </a:lnTo>
                <a:lnTo>
                  <a:pt x="1349" y="124"/>
                </a:lnTo>
                <a:lnTo>
                  <a:pt x="1362" y="135"/>
                </a:lnTo>
                <a:lnTo>
                  <a:pt x="1381" y="139"/>
                </a:lnTo>
                <a:lnTo>
                  <a:pt x="1388" y="142"/>
                </a:lnTo>
                <a:lnTo>
                  <a:pt x="1393" y="145"/>
                </a:lnTo>
                <a:lnTo>
                  <a:pt x="1399" y="147"/>
                </a:lnTo>
                <a:lnTo>
                  <a:pt x="1409" y="149"/>
                </a:lnTo>
                <a:lnTo>
                  <a:pt x="1418" y="151"/>
                </a:lnTo>
                <a:lnTo>
                  <a:pt x="1426" y="150"/>
                </a:lnTo>
                <a:lnTo>
                  <a:pt x="1433" y="151"/>
                </a:lnTo>
                <a:lnTo>
                  <a:pt x="1437" y="156"/>
                </a:lnTo>
                <a:lnTo>
                  <a:pt x="1442" y="164"/>
                </a:lnTo>
                <a:lnTo>
                  <a:pt x="1456" y="155"/>
                </a:lnTo>
                <a:lnTo>
                  <a:pt x="1463" y="154"/>
                </a:lnTo>
                <a:lnTo>
                  <a:pt x="1474" y="147"/>
                </a:lnTo>
                <a:lnTo>
                  <a:pt x="1487" y="140"/>
                </a:lnTo>
                <a:lnTo>
                  <a:pt x="1489" y="142"/>
                </a:lnTo>
                <a:lnTo>
                  <a:pt x="1491" y="149"/>
                </a:lnTo>
                <a:lnTo>
                  <a:pt x="1489" y="154"/>
                </a:lnTo>
                <a:lnTo>
                  <a:pt x="1480" y="154"/>
                </a:lnTo>
                <a:lnTo>
                  <a:pt x="1476" y="160"/>
                </a:lnTo>
                <a:lnTo>
                  <a:pt x="1473" y="169"/>
                </a:lnTo>
                <a:lnTo>
                  <a:pt x="1467" y="176"/>
                </a:lnTo>
                <a:lnTo>
                  <a:pt x="1474" y="180"/>
                </a:lnTo>
                <a:lnTo>
                  <a:pt x="1486" y="181"/>
                </a:lnTo>
                <a:lnTo>
                  <a:pt x="1497" y="182"/>
                </a:lnTo>
                <a:lnTo>
                  <a:pt x="1509" y="185"/>
                </a:lnTo>
                <a:lnTo>
                  <a:pt x="1517" y="189"/>
                </a:lnTo>
                <a:lnTo>
                  <a:pt x="1516" y="184"/>
                </a:lnTo>
                <a:lnTo>
                  <a:pt x="1518" y="174"/>
                </a:lnTo>
                <a:lnTo>
                  <a:pt x="1530" y="165"/>
                </a:lnTo>
                <a:lnTo>
                  <a:pt x="1537" y="155"/>
                </a:lnTo>
                <a:lnTo>
                  <a:pt x="1545" y="141"/>
                </a:lnTo>
                <a:lnTo>
                  <a:pt x="1547" y="134"/>
                </a:lnTo>
                <a:lnTo>
                  <a:pt x="1553" y="122"/>
                </a:lnTo>
                <a:lnTo>
                  <a:pt x="1551" y="111"/>
                </a:lnTo>
                <a:lnTo>
                  <a:pt x="1545" y="105"/>
                </a:lnTo>
                <a:lnTo>
                  <a:pt x="1543" y="97"/>
                </a:lnTo>
                <a:lnTo>
                  <a:pt x="1545" y="91"/>
                </a:lnTo>
                <a:lnTo>
                  <a:pt x="1551" y="85"/>
                </a:lnTo>
                <a:lnTo>
                  <a:pt x="1558" y="77"/>
                </a:lnTo>
                <a:lnTo>
                  <a:pt x="1558" y="76"/>
                </a:lnTo>
                <a:lnTo>
                  <a:pt x="1551" y="76"/>
                </a:lnTo>
                <a:lnTo>
                  <a:pt x="1553" y="70"/>
                </a:lnTo>
                <a:lnTo>
                  <a:pt x="1548" y="70"/>
                </a:lnTo>
                <a:lnTo>
                  <a:pt x="1550" y="63"/>
                </a:lnTo>
                <a:lnTo>
                  <a:pt x="1554" y="59"/>
                </a:lnTo>
                <a:lnTo>
                  <a:pt x="1554" y="51"/>
                </a:lnTo>
                <a:lnTo>
                  <a:pt x="1551" y="46"/>
                </a:lnTo>
                <a:lnTo>
                  <a:pt x="1547" y="41"/>
                </a:lnTo>
                <a:lnTo>
                  <a:pt x="1538" y="35"/>
                </a:lnTo>
                <a:lnTo>
                  <a:pt x="1538" y="29"/>
                </a:lnTo>
                <a:lnTo>
                  <a:pt x="1533" y="21"/>
                </a:lnTo>
                <a:lnTo>
                  <a:pt x="1527" y="18"/>
                </a:lnTo>
                <a:lnTo>
                  <a:pt x="1534" y="13"/>
                </a:lnTo>
                <a:lnTo>
                  <a:pt x="1544" y="11"/>
                </a:lnTo>
                <a:lnTo>
                  <a:pt x="1551" y="10"/>
                </a:lnTo>
                <a:lnTo>
                  <a:pt x="1554" y="6"/>
                </a:lnTo>
                <a:lnTo>
                  <a:pt x="1561" y="0"/>
                </a:lnTo>
                <a:lnTo>
                  <a:pt x="1567" y="4"/>
                </a:lnTo>
                <a:lnTo>
                  <a:pt x="1574" y="11"/>
                </a:lnTo>
                <a:lnTo>
                  <a:pt x="1581" y="23"/>
                </a:lnTo>
                <a:lnTo>
                  <a:pt x="1595" y="23"/>
                </a:lnTo>
                <a:lnTo>
                  <a:pt x="1605" y="24"/>
                </a:lnTo>
                <a:lnTo>
                  <a:pt x="1614" y="25"/>
                </a:lnTo>
                <a:lnTo>
                  <a:pt x="1625" y="30"/>
                </a:lnTo>
                <a:lnTo>
                  <a:pt x="1635" y="34"/>
                </a:lnTo>
                <a:lnTo>
                  <a:pt x="1642" y="39"/>
                </a:lnTo>
                <a:lnTo>
                  <a:pt x="1652" y="51"/>
                </a:lnTo>
                <a:lnTo>
                  <a:pt x="1659" y="61"/>
                </a:lnTo>
                <a:lnTo>
                  <a:pt x="1669" y="66"/>
                </a:lnTo>
                <a:lnTo>
                  <a:pt x="1676" y="71"/>
                </a:lnTo>
                <a:lnTo>
                  <a:pt x="1685" y="75"/>
                </a:lnTo>
                <a:lnTo>
                  <a:pt x="1692" y="76"/>
                </a:lnTo>
                <a:lnTo>
                  <a:pt x="1695" y="72"/>
                </a:lnTo>
                <a:lnTo>
                  <a:pt x="1703" y="68"/>
                </a:lnTo>
                <a:lnTo>
                  <a:pt x="1716" y="65"/>
                </a:lnTo>
                <a:lnTo>
                  <a:pt x="1723" y="72"/>
                </a:lnTo>
                <a:lnTo>
                  <a:pt x="1727" y="79"/>
                </a:lnTo>
                <a:lnTo>
                  <a:pt x="1740" y="80"/>
                </a:lnTo>
                <a:lnTo>
                  <a:pt x="1749" y="82"/>
                </a:lnTo>
                <a:lnTo>
                  <a:pt x="1757" y="90"/>
                </a:lnTo>
                <a:lnTo>
                  <a:pt x="1763" y="95"/>
                </a:lnTo>
                <a:lnTo>
                  <a:pt x="1761" y="100"/>
                </a:lnTo>
                <a:lnTo>
                  <a:pt x="1773" y="102"/>
                </a:lnTo>
                <a:lnTo>
                  <a:pt x="1781" y="106"/>
                </a:lnTo>
                <a:lnTo>
                  <a:pt x="1790" y="110"/>
                </a:lnTo>
                <a:lnTo>
                  <a:pt x="1790" y="112"/>
                </a:lnTo>
                <a:lnTo>
                  <a:pt x="1787" y="124"/>
                </a:lnTo>
                <a:lnTo>
                  <a:pt x="1794" y="125"/>
                </a:lnTo>
                <a:lnTo>
                  <a:pt x="1807" y="124"/>
                </a:lnTo>
                <a:lnTo>
                  <a:pt x="1817" y="132"/>
                </a:lnTo>
                <a:lnTo>
                  <a:pt x="1825" y="137"/>
                </a:lnTo>
                <a:lnTo>
                  <a:pt x="1827" y="142"/>
                </a:lnTo>
                <a:lnTo>
                  <a:pt x="1838" y="142"/>
                </a:lnTo>
                <a:lnTo>
                  <a:pt x="1851" y="144"/>
                </a:lnTo>
                <a:lnTo>
                  <a:pt x="1868" y="146"/>
                </a:lnTo>
                <a:lnTo>
                  <a:pt x="1876" y="154"/>
                </a:lnTo>
                <a:lnTo>
                  <a:pt x="1884" y="157"/>
                </a:lnTo>
                <a:lnTo>
                  <a:pt x="1888" y="165"/>
                </a:lnTo>
                <a:lnTo>
                  <a:pt x="1888" y="172"/>
                </a:lnTo>
                <a:lnTo>
                  <a:pt x="1891" y="177"/>
                </a:lnTo>
                <a:lnTo>
                  <a:pt x="1889" y="185"/>
                </a:lnTo>
                <a:lnTo>
                  <a:pt x="1889" y="189"/>
                </a:lnTo>
                <a:lnTo>
                  <a:pt x="1884" y="195"/>
                </a:lnTo>
                <a:lnTo>
                  <a:pt x="1884" y="201"/>
                </a:lnTo>
                <a:lnTo>
                  <a:pt x="1888" y="207"/>
                </a:lnTo>
                <a:lnTo>
                  <a:pt x="1896" y="214"/>
                </a:lnTo>
                <a:lnTo>
                  <a:pt x="1902" y="216"/>
                </a:lnTo>
                <a:lnTo>
                  <a:pt x="1909" y="219"/>
                </a:lnTo>
                <a:lnTo>
                  <a:pt x="1913" y="215"/>
                </a:lnTo>
                <a:lnTo>
                  <a:pt x="1913" y="207"/>
                </a:lnTo>
                <a:lnTo>
                  <a:pt x="1916" y="200"/>
                </a:lnTo>
                <a:lnTo>
                  <a:pt x="1926" y="196"/>
                </a:lnTo>
                <a:lnTo>
                  <a:pt x="1928" y="195"/>
                </a:lnTo>
                <a:lnTo>
                  <a:pt x="1933" y="190"/>
                </a:lnTo>
                <a:lnTo>
                  <a:pt x="1935" y="182"/>
                </a:lnTo>
                <a:lnTo>
                  <a:pt x="1942" y="182"/>
                </a:lnTo>
                <a:lnTo>
                  <a:pt x="1950" y="185"/>
                </a:lnTo>
                <a:lnTo>
                  <a:pt x="1962" y="186"/>
                </a:lnTo>
                <a:lnTo>
                  <a:pt x="1967" y="194"/>
                </a:lnTo>
                <a:lnTo>
                  <a:pt x="1966" y="205"/>
                </a:lnTo>
                <a:lnTo>
                  <a:pt x="1963" y="216"/>
                </a:lnTo>
                <a:lnTo>
                  <a:pt x="1969" y="224"/>
                </a:lnTo>
                <a:lnTo>
                  <a:pt x="1973" y="231"/>
                </a:lnTo>
                <a:lnTo>
                  <a:pt x="1974" y="235"/>
                </a:lnTo>
                <a:lnTo>
                  <a:pt x="1977" y="231"/>
                </a:lnTo>
                <a:lnTo>
                  <a:pt x="1982" y="235"/>
                </a:lnTo>
                <a:lnTo>
                  <a:pt x="1990" y="239"/>
                </a:lnTo>
                <a:lnTo>
                  <a:pt x="2000" y="239"/>
                </a:lnTo>
                <a:lnTo>
                  <a:pt x="2004" y="242"/>
                </a:lnTo>
                <a:lnTo>
                  <a:pt x="2011" y="242"/>
                </a:lnTo>
                <a:lnTo>
                  <a:pt x="2021" y="244"/>
                </a:lnTo>
                <a:lnTo>
                  <a:pt x="2028" y="245"/>
                </a:lnTo>
                <a:lnTo>
                  <a:pt x="2036" y="249"/>
                </a:lnTo>
                <a:lnTo>
                  <a:pt x="2040" y="257"/>
                </a:lnTo>
                <a:lnTo>
                  <a:pt x="2040" y="277"/>
                </a:lnTo>
                <a:lnTo>
                  <a:pt x="2041" y="282"/>
                </a:lnTo>
                <a:lnTo>
                  <a:pt x="2045" y="287"/>
                </a:lnTo>
                <a:lnTo>
                  <a:pt x="2047" y="296"/>
                </a:lnTo>
                <a:lnTo>
                  <a:pt x="2054" y="305"/>
                </a:lnTo>
                <a:lnTo>
                  <a:pt x="2043" y="309"/>
                </a:lnTo>
                <a:close/>
                <a:moveTo>
                  <a:pt x="409" y="888"/>
                </a:moveTo>
                <a:lnTo>
                  <a:pt x="399" y="894"/>
                </a:lnTo>
                <a:lnTo>
                  <a:pt x="400" y="898"/>
                </a:lnTo>
                <a:lnTo>
                  <a:pt x="400" y="899"/>
                </a:lnTo>
                <a:lnTo>
                  <a:pt x="409" y="888"/>
                </a:lnTo>
                <a:close/>
              </a:path>
            </a:pathLst>
          </a:custGeom>
          <a:solidFill>
            <a:srgbClr val="CCFFFF"/>
          </a:solidFill>
          <a:ln w="9525">
            <a:solidFill>
              <a:srgbClr val="001762"/>
            </a:solidFill>
            <a:round/>
            <a:headEnd/>
            <a:tailEnd/>
          </a:ln>
        </p:spPr>
        <p:txBody>
          <a:bodyPr/>
          <a:lstStyle/>
          <a:p>
            <a:endParaRPr lang="en-US"/>
          </a:p>
        </p:txBody>
      </p:sp>
      <p:sp>
        <p:nvSpPr>
          <p:cNvPr id="326817" name="Freeform 161"/>
          <p:cNvSpPr>
            <a:spLocks/>
          </p:cNvSpPr>
          <p:nvPr/>
        </p:nvSpPr>
        <p:spPr bwMode="auto">
          <a:xfrm>
            <a:off x="4170365" y="2690813"/>
            <a:ext cx="1138237" cy="657225"/>
          </a:xfrm>
          <a:custGeom>
            <a:avLst/>
            <a:gdLst/>
            <a:ahLst/>
            <a:cxnLst>
              <a:cxn ang="0">
                <a:pos x="1928" y="339"/>
              </a:cxn>
              <a:cxn ang="0">
                <a:pos x="1851" y="401"/>
              </a:cxn>
              <a:cxn ang="0">
                <a:pos x="1845" y="498"/>
              </a:cxn>
              <a:cxn ang="0">
                <a:pos x="1891" y="593"/>
              </a:cxn>
              <a:cxn ang="0">
                <a:pos x="1824" y="651"/>
              </a:cxn>
              <a:cxn ang="0">
                <a:pos x="1800" y="702"/>
              </a:cxn>
              <a:cxn ang="0">
                <a:pos x="1811" y="709"/>
              </a:cxn>
              <a:cxn ang="0">
                <a:pos x="1784" y="726"/>
              </a:cxn>
              <a:cxn ang="0">
                <a:pos x="1807" y="722"/>
              </a:cxn>
              <a:cxn ang="0">
                <a:pos x="1712" y="793"/>
              </a:cxn>
              <a:cxn ang="0">
                <a:pos x="1669" y="837"/>
              </a:cxn>
              <a:cxn ang="0">
                <a:pos x="1575" y="868"/>
              </a:cxn>
              <a:cxn ang="0">
                <a:pos x="1446" y="903"/>
              </a:cxn>
              <a:cxn ang="0">
                <a:pos x="1276" y="992"/>
              </a:cxn>
              <a:cxn ang="0">
                <a:pos x="1176" y="1067"/>
              </a:cxn>
              <a:cxn ang="0">
                <a:pos x="1101" y="1093"/>
              </a:cxn>
              <a:cxn ang="0">
                <a:pos x="1062" y="1117"/>
              </a:cxn>
              <a:cxn ang="0">
                <a:pos x="1013" y="1164"/>
              </a:cxn>
              <a:cxn ang="0">
                <a:pos x="974" y="1200"/>
              </a:cxn>
              <a:cxn ang="0">
                <a:pos x="838" y="1199"/>
              </a:cxn>
              <a:cxn ang="0">
                <a:pos x="791" y="1150"/>
              </a:cxn>
              <a:cxn ang="0">
                <a:pos x="753" y="1097"/>
              </a:cxn>
              <a:cxn ang="0">
                <a:pos x="707" y="1120"/>
              </a:cxn>
              <a:cxn ang="0">
                <a:pos x="646" y="1145"/>
              </a:cxn>
              <a:cxn ang="0">
                <a:pos x="629" y="1208"/>
              </a:cxn>
              <a:cxn ang="0">
                <a:pos x="541" y="1268"/>
              </a:cxn>
              <a:cxn ang="0">
                <a:pos x="504" y="1336"/>
              </a:cxn>
              <a:cxn ang="0">
                <a:pos x="420" y="1369"/>
              </a:cxn>
              <a:cxn ang="0">
                <a:pos x="375" y="1309"/>
              </a:cxn>
              <a:cxn ang="0">
                <a:pos x="331" y="1356"/>
              </a:cxn>
              <a:cxn ang="0">
                <a:pos x="310" y="1445"/>
              </a:cxn>
              <a:cxn ang="0">
                <a:pos x="216" y="1445"/>
              </a:cxn>
              <a:cxn ang="0">
                <a:pos x="67" y="1524"/>
              </a:cxn>
              <a:cxn ang="0">
                <a:pos x="31" y="1451"/>
              </a:cxn>
              <a:cxn ang="0">
                <a:pos x="123" y="1341"/>
              </a:cxn>
              <a:cxn ang="0">
                <a:pos x="189" y="1253"/>
              </a:cxn>
              <a:cxn ang="0">
                <a:pos x="287" y="1133"/>
              </a:cxn>
              <a:cxn ang="0">
                <a:pos x="263" y="1020"/>
              </a:cxn>
              <a:cxn ang="0">
                <a:pos x="227" y="898"/>
              </a:cxn>
              <a:cxn ang="0">
                <a:pos x="170" y="803"/>
              </a:cxn>
              <a:cxn ang="0">
                <a:pos x="264" y="827"/>
              </a:cxn>
              <a:cxn ang="0">
                <a:pos x="410" y="867"/>
              </a:cxn>
              <a:cxn ang="0">
                <a:pos x="409" y="818"/>
              </a:cxn>
              <a:cxn ang="0">
                <a:pos x="347" y="734"/>
              </a:cxn>
              <a:cxn ang="0">
                <a:pos x="329" y="626"/>
              </a:cxn>
              <a:cxn ang="0">
                <a:pos x="383" y="522"/>
              </a:cxn>
              <a:cxn ang="0">
                <a:pos x="507" y="448"/>
              </a:cxn>
              <a:cxn ang="0">
                <a:pos x="624" y="406"/>
              </a:cxn>
              <a:cxn ang="0">
                <a:pos x="675" y="295"/>
              </a:cxn>
              <a:cxn ang="0">
                <a:pos x="729" y="221"/>
              </a:cxn>
              <a:cxn ang="0">
                <a:pos x="770" y="96"/>
              </a:cxn>
              <a:cxn ang="0">
                <a:pos x="953" y="59"/>
              </a:cxn>
              <a:cxn ang="0">
                <a:pos x="1180" y="45"/>
              </a:cxn>
              <a:cxn ang="0">
                <a:pos x="1226" y="124"/>
              </a:cxn>
              <a:cxn ang="0">
                <a:pos x="1295" y="164"/>
              </a:cxn>
              <a:cxn ang="0">
                <a:pos x="1437" y="156"/>
              </a:cxn>
              <a:cxn ang="0">
                <a:pos x="1518" y="174"/>
              </a:cxn>
              <a:cxn ang="0">
                <a:pos x="1551" y="46"/>
              </a:cxn>
              <a:cxn ang="0">
                <a:pos x="1642" y="39"/>
              </a:cxn>
              <a:cxn ang="0">
                <a:pos x="1790" y="110"/>
              </a:cxn>
              <a:cxn ang="0">
                <a:pos x="1884" y="201"/>
              </a:cxn>
              <a:cxn ang="0">
                <a:pos x="1973" y="231"/>
              </a:cxn>
            </a:cxnLst>
            <a:rect l="0" t="0" r="r" b="b"/>
            <a:pathLst>
              <a:path w="2054" h="1526">
                <a:moveTo>
                  <a:pt x="2043" y="309"/>
                </a:moveTo>
                <a:lnTo>
                  <a:pt x="2027" y="314"/>
                </a:lnTo>
                <a:lnTo>
                  <a:pt x="2017" y="319"/>
                </a:lnTo>
                <a:lnTo>
                  <a:pt x="2014" y="319"/>
                </a:lnTo>
                <a:lnTo>
                  <a:pt x="2013" y="317"/>
                </a:lnTo>
                <a:lnTo>
                  <a:pt x="2011" y="320"/>
                </a:lnTo>
                <a:lnTo>
                  <a:pt x="2013" y="321"/>
                </a:lnTo>
                <a:lnTo>
                  <a:pt x="2013" y="321"/>
                </a:lnTo>
                <a:lnTo>
                  <a:pt x="2011" y="322"/>
                </a:lnTo>
                <a:lnTo>
                  <a:pt x="1976" y="322"/>
                </a:lnTo>
                <a:lnTo>
                  <a:pt x="1972" y="324"/>
                </a:lnTo>
                <a:lnTo>
                  <a:pt x="1956" y="326"/>
                </a:lnTo>
                <a:lnTo>
                  <a:pt x="1952" y="326"/>
                </a:lnTo>
                <a:lnTo>
                  <a:pt x="1953" y="327"/>
                </a:lnTo>
                <a:lnTo>
                  <a:pt x="1936" y="335"/>
                </a:lnTo>
                <a:lnTo>
                  <a:pt x="1935" y="336"/>
                </a:lnTo>
                <a:lnTo>
                  <a:pt x="1933" y="337"/>
                </a:lnTo>
                <a:lnTo>
                  <a:pt x="1929" y="337"/>
                </a:lnTo>
                <a:lnTo>
                  <a:pt x="1928" y="339"/>
                </a:lnTo>
                <a:lnTo>
                  <a:pt x="1919" y="345"/>
                </a:lnTo>
                <a:lnTo>
                  <a:pt x="1912" y="350"/>
                </a:lnTo>
                <a:lnTo>
                  <a:pt x="1912" y="350"/>
                </a:lnTo>
                <a:lnTo>
                  <a:pt x="1909" y="351"/>
                </a:lnTo>
                <a:lnTo>
                  <a:pt x="1909" y="351"/>
                </a:lnTo>
                <a:lnTo>
                  <a:pt x="1905" y="356"/>
                </a:lnTo>
                <a:lnTo>
                  <a:pt x="1909" y="351"/>
                </a:lnTo>
                <a:lnTo>
                  <a:pt x="1902" y="357"/>
                </a:lnTo>
                <a:lnTo>
                  <a:pt x="1901" y="357"/>
                </a:lnTo>
                <a:lnTo>
                  <a:pt x="1889" y="366"/>
                </a:lnTo>
                <a:lnTo>
                  <a:pt x="1878" y="376"/>
                </a:lnTo>
                <a:lnTo>
                  <a:pt x="1872" y="382"/>
                </a:lnTo>
                <a:lnTo>
                  <a:pt x="1868" y="386"/>
                </a:lnTo>
                <a:lnTo>
                  <a:pt x="1866" y="388"/>
                </a:lnTo>
                <a:lnTo>
                  <a:pt x="1859" y="395"/>
                </a:lnTo>
                <a:lnTo>
                  <a:pt x="1858" y="396"/>
                </a:lnTo>
                <a:lnTo>
                  <a:pt x="1855" y="400"/>
                </a:lnTo>
                <a:lnTo>
                  <a:pt x="1854" y="401"/>
                </a:lnTo>
                <a:lnTo>
                  <a:pt x="1851" y="401"/>
                </a:lnTo>
                <a:lnTo>
                  <a:pt x="1851" y="403"/>
                </a:lnTo>
                <a:lnTo>
                  <a:pt x="1849" y="407"/>
                </a:lnTo>
                <a:lnTo>
                  <a:pt x="1841" y="418"/>
                </a:lnTo>
                <a:lnTo>
                  <a:pt x="1835" y="431"/>
                </a:lnTo>
                <a:lnTo>
                  <a:pt x="1832" y="436"/>
                </a:lnTo>
                <a:lnTo>
                  <a:pt x="1830" y="440"/>
                </a:lnTo>
                <a:lnTo>
                  <a:pt x="1828" y="446"/>
                </a:lnTo>
                <a:lnTo>
                  <a:pt x="1828" y="447"/>
                </a:lnTo>
                <a:lnTo>
                  <a:pt x="1830" y="448"/>
                </a:lnTo>
                <a:lnTo>
                  <a:pt x="1830" y="451"/>
                </a:lnTo>
                <a:lnTo>
                  <a:pt x="1828" y="455"/>
                </a:lnTo>
                <a:lnTo>
                  <a:pt x="1828" y="456"/>
                </a:lnTo>
                <a:lnTo>
                  <a:pt x="1825" y="457"/>
                </a:lnTo>
                <a:lnTo>
                  <a:pt x="1828" y="460"/>
                </a:lnTo>
                <a:lnTo>
                  <a:pt x="1830" y="461"/>
                </a:lnTo>
                <a:lnTo>
                  <a:pt x="1831" y="466"/>
                </a:lnTo>
                <a:lnTo>
                  <a:pt x="1834" y="475"/>
                </a:lnTo>
                <a:lnTo>
                  <a:pt x="1844" y="497"/>
                </a:lnTo>
                <a:lnTo>
                  <a:pt x="1845" y="498"/>
                </a:lnTo>
                <a:lnTo>
                  <a:pt x="1845" y="498"/>
                </a:lnTo>
                <a:lnTo>
                  <a:pt x="1848" y="501"/>
                </a:lnTo>
                <a:lnTo>
                  <a:pt x="1845" y="498"/>
                </a:lnTo>
                <a:lnTo>
                  <a:pt x="1861" y="525"/>
                </a:lnTo>
                <a:lnTo>
                  <a:pt x="1864" y="533"/>
                </a:lnTo>
                <a:lnTo>
                  <a:pt x="1865" y="535"/>
                </a:lnTo>
                <a:lnTo>
                  <a:pt x="1872" y="545"/>
                </a:lnTo>
                <a:lnTo>
                  <a:pt x="1876" y="548"/>
                </a:lnTo>
                <a:lnTo>
                  <a:pt x="1876" y="550"/>
                </a:lnTo>
                <a:lnTo>
                  <a:pt x="1879" y="565"/>
                </a:lnTo>
                <a:lnTo>
                  <a:pt x="1879" y="568"/>
                </a:lnTo>
                <a:lnTo>
                  <a:pt x="1878" y="572"/>
                </a:lnTo>
                <a:lnTo>
                  <a:pt x="1879" y="576"/>
                </a:lnTo>
                <a:lnTo>
                  <a:pt x="1885" y="576"/>
                </a:lnTo>
                <a:lnTo>
                  <a:pt x="1888" y="580"/>
                </a:lnTo>
                <a:lnTo>
                  <a:pt x="1892" y="590"/>
                </a:lnTo>
                <a:lnTo>
                  <a:pt x="1892" y="591"/>
                </a:lnTo>
                <a:lnTo>
                  <a:pt x="1891" y="593"/>
                </a:lnTo>
                <a:lnTo>
                  <a:pt x="1891" y="593"/>
                </a:lnTo>
                <a:lnTo>
                  <a:pt x="1888" y="595"/>
                </a:lnTo>
                <a:lnTo>
                  <a:pt x="1886" y="598"/>
                </a:lnTo>
                <a:lnTo>
                  <a:pt x="1888" y="597"/>
                </a:lnTo>
                <a:lnTo>
                  <a:pt x="1888" y="600"/>
                </a:lnTo>
                <a:lnTo>
                  <a:pt x="1893" y="601"/>
                </a:lnTo>
                <a:lnTo>
                  <a:pt x="1898" y="601"/>
                </a:lnTo>
                <a:lnTo>
                  <a:pt x="1899" y="600"/>
                </a:lnTo>
                <a:lnTo>
                  <a:pt x="1902" y="597"/>
                </a:lnTo>
                <a:lnTo>
                  <a:pt x="1902" y="596"/>
                </a:lnTo>
                <a:lnTo>
                  <a:pt x="1905" y="596"/>
                </a:lnTo>
                <a:lnTo>
                  <a:pt x="1905" y="597"/>
                </a:lnTo>
                <a:lnTo>
                  <a:pt x="1899" y="601"/>
                </a:lnTo>
                <a:lnTo>
                  <a:pt x="1896" y="603"/>
                </a:lnTo>
                <a:lnTo>
                  <a:pt x="1889" y="608"/>
                </a:lnTo>
                <a:lnTo>
                  <a:pt x="1886" y="610"/>
                </a:lnTo>
                <a:lnTo>
                  <a:pt x="1866" y="622"/>
                </a:lnTo>
                <a:lnTo>
                  <a:pt x="1848" y="633"/>
                </a:lnTo>
                <a:lnTo>
                  <a:pt x="1844" y="636"/>
                </a:lnTo>
                <a:lnTo>
                  <a:pt x="1824" y="651"/>
                </a:lnTo>
                <a:lnTo>
                  <a:pt x="1813" y="659"/>
                </a:lnTo>
                <a:lnTo>
                  <a:pt x="1808" y="661"/>
                </a:lnTo>
                <a:lnTo>
                  <a:pt x="1808" y="662"/>
                </a:lnTo>
                <a:lnTo>
                  <a:pt x="1810" y="662"/>
                </a:lnTo>
                <a:lnTo>
                  <a:pt x="1807" y="666"/>
                </a:lnTo>
                <a:lnTo>
                  <a:pt x="1803" y="672"/>
                </a:lnTo>
                <a:lnTo>
                  <a:pt x="1803" y="672"/>
                </a:lnTo>
                <a:lnTo>
                  <a:pt x="1800" y="673"/>
                </a:lnTo>
                <a:lnTo>
                  <a:pt x="1798" y="674"/>
                </a:lnTo>
                <a:lnTo>
                  <a:pt x="1798" y="684"/>
                </a:lnTo>
                <a:lnTo>
                  <a:pt x="1800" y="688"/>
                </a:lnTo>
                <a:lnTo>
                  <a:pt x="1795" y="696"/>
                </a:lnTo>
                <a:lnTo>
                  <a:pt x="1794" y="696"/>
                </a:lnTo>
                <a:lnTo>
                  <a:pt x="1794" y="697"/>
                </a:lnTo>
                <a:lnTo>
                  <a:pt x="1797" y="697"/>
                </a:lnTo>
                <a:lnTo>
                  <a:pt x="1797" y="698"/>
                </a:lnTo>
                <a:lnTo>
                  <a:pt x="1794" y="699"/>
                </a:lnTo>
                <a:lnTo>
                  <a:pt x="1800" y="699"/>
                </a:lnTo>
                <a:lnTo>
                  <a:pt x="1800" y="702"/>
                </a:lnTo>
                <a:lnTo>
                  <a:pt x="1798" y="703"/>
                </a:lnTo>
                <a:lnTo>
                  <a:pt x="1797" y="704"/>
                </a:lnTo>
                <a:lnTo>
                  <a:pt x="1795" y="706"/>
                </a:lnTo>
                <a:lnTo>
                  <a:pt x="1795" y="707"/>
                </a:lnTo>
                <a:lnTo>
                  <a:pt x="1798" y="706"/>
                </a:lnTo>
                <a:lnTo>
                  <a:pt x="1800" y="706"/>
                </a:lnTo>
                <a:lnTo>
                  <a:pt x="1803" y="704"/>
                </a:lnTo>
                <a:lnTo>
                  <a:pt x="1804" y="701"/>
                </a:lnTo>
                <a:lnTo>
                  <a:pt x="1808" y="697"/>
                </a:lnTo>
                <a:lnTo>
                  <a:pt x="1810" y="696"/>
                </a:lnTo>
                <a:lnTo>
                  <a:pt x="1813" y="694"/>
                </a:lnTo>
                <a:lnTo>
                  <a:pt x="1814" y="694"/>
                </a:lnTo>
                <a:lnTo>
                  <a:pt x="1814" y="701"/>
                </a:lnTo>
                <a:lnTo>
                  <a:pt x="1810" y="702"/>
                </a:lnTo>
                <a:lnTo>
                  <a:pt x="1810" y="704"/>
                </a:lnTo>
                <a:lnTo>
                  <a:pt x="1814" y="703"/>
                </a:lnTo>
                <a:lnTo>
                  <a:pt x="1815" y="703"/>
                </a:lnTo>
                <a:lnTo>
                  <a:pt x="1813" y="708"/>
                </a:lnTo>
                <a:lnTo>
                  <a:pt x="1811" y="709"/>
                </a:lnTo>
                <a:lnTo>
                  <a:pt x="1808" y="712"/>
                </a:lnTo>
                <a:lnTo>
                  <a:pt x="1807" y="713"/>
                </a:lnTo>
                <a:lnTo>
                  <a:pt x="1807" y="714"/>
                </a:lnTo>
                <a:lnTo>
                  <a:pt x="1808" y="714"/>
                </a:lnTo>
                <a:lnTo>
                  <a:pt x="1820" y="706"/>
                </a:lnTo>
                <a:lnTo>
                  <a:pt x="1821" y="704"/>
                </a:lnTo>
                <a:lnTo>
                  <a:pt x="1822" y="698"/>
                </a:lnTo>
                <a:lnTo>
                  <a:pt x="1821" y="696"/>
                </a:lnTo>
                <a:lnTo>
                  <a:pt x="1822" y="696"/>
                </a:lnTo>
                <a:lnTo>
                  <a:pt x="1824" y="697"/>
                </a:lnTo>
                <a:lnTo>
                  <a:pt x="1824" y="701"/>
                </a:lnTo>
                <a:lnTo>
                  <a:pt x="1822" y="706"/>
                </a:lnTo>
                <a:lnTo>
                  <a:pt x="1808" y="717"/>
                </a:lnTo>
                <a:lnTo>
                  <a:pt x="1798" y="722"/>
                </a:lnTo>
                <a:lnTo>
                  <a:pt x="1793" y="726"/>
                </a:lnTo>
                <a:lnTo>
                  <a:pt x="1791" y="727"/>
                </a:lnTo>
                <a:lnTo>
                  <a:pt x="1788" y="724"/>
                </a:lnTo>
                <a:lnTo>
                  <a:pt x="1787" y="726"/>
                </a:lnTo>
                <a:lnTo>
                  <a:pt x="1784" y="726"/>
                </a:lnTo>
                <a:lnTo>
                  <a:pt x="1784" y="724"/>
                </a:lnTo>
                <a:lnTo>
                  <a:pt x="1783" y="724"/>
                </a:lnTo>
                <a:lnTo>
                  <a:pt x="1783" y="722"/>
                </a:lnTo>
                <a:lnTo>
                  <a:pt x="1781" y="721"/>
                </a:lnTo>
                <a:lnTo>
                  <a:pt x="1781" y="721"/>
                </a:lnTo>
                <a:lnTo>
                  <a:pt x="1778" y="723"/>
                </a:lnTo>
                <a:lnTo>
                  <a:pt x="1780" y="726"/>
                </a:lnTo>
                <a:lnTo>
                  <a:pt x="1780" y="728"/>
                </a:lnTo>
                <a:lnTo>
                  <a:pt x="1781" y="731"/>
                </a:lnTo>
                <a:lnTo>
                  <a:pt x="1781" y="731"/>
                </a:lnTo>
                <a:lnTo>
                  <a:pt x="1784" y="732"/>
                </a:lnTo>
                <a:lnTo>
                  <a:pt x="1786" y="732"/>
                </a:lnTo>
                <a:lnTo>
                  <a:pt x="1791" y="728"/>
                </a:lnTo>
                <a:lnTo>
                  <a:pt x="1795" y="727"/>
                </a:lnTo>
                <a:lnTo>
                  <a:pt x="1800" y="724"/>
                </a:lnTo>
                <a:lnTo>
                  <a:pt x="1804" y="723"/>
                </a:lnTo>
                <a:lnTo>
                  <a:pt x="1807" y="721"/>
                </a:lnTo>
                <a:lnTo>
                  <a:pt x="1808" y="721"/>
                </a:lnTo>
                <a:lnTo>
                  <a:pt x="1807" y="722"/>
                </a:lnTo>
                <a:lnTo>
                  <a:pt x="1797" y="728"/>
                </a:lnTo>
                <a:lnTo>
                  <a:pt x="1797" y="728"/>
                </a:lnTo>
                <a:lnTo>
                  <a:pt x="1781" y="736"/>
                </a:lnTo>
                <a:lnTo>
                  <a:pt x="1776" y="739"/>
                </a:lnTo>
                <a:lnTo>
                  <a:pt x="1773" y="741"/>
                </a:lnTo>
                <a:lnTo>
                  <a:pt x="1766" y="744"/>
                </a:lnTo>
                <a:lnTo>
                  <a:pt x="1764" y="746"/>
                </a:lnTo>
                <a:lnTo>
                  <a:pt x="1753" y="749"/>
                </a:lnTo>
                <a:lnTo>
                  <a:pt x="1744" y="754"/>
                </a:lnTo>
                <a:lnTo>
                  <a:pt x="1740" y="758"/>
                </a:lnTo>
                <a:lnTo>
                  <a:pt x="1739" y="758"/>
                </a:lnTo>
                <a:lnTo>
                  <a:pt x="1736" y="759"/>
                </a:lnTo>
                <a:lnTo>
                  <a:pt x="1736" y="761"/>
                </a:lnTo>
                <a:lnTo>
                  <a:pt x="1733" y="763"/>
                </a:lnTo>
                <a:lnTo>
                  <a:pt x="1729" y="767"/>
                </a:lnTo>
                <a:lnTo>
                  <a:pt x="1724" y="773"/>
                </a:lnTo>
                <a:lnTo>
                  <a:pt x="1720" y="781"/>
                </a:lnTo>
                <a:lnTo>
                  <a:pt x="1712" y="792"/>
                </a:lnTo>
                <a:lnTo>
                  <a:pt x="1712" y="793"/>
                </a:lnTo>
                <a:lnTo>
                  <a:pt x="1700" y="803"/>
                </a:lnTo>
                <a:lnTo>
                  <a:pt x="1696" y="811"/>
                </a:lnTo>
                <a:lnTo>
                  <a:pt x="1693" y="813"/>
                </a:lnTo>
                <a:lnTo>
                  <a:pt x="1692" y="813"/>
                </a:lnTo>
                <a:lnTo>
                  <a:pt x="1692" y="811"/>
                </a:lnTo>
                <a:lnTo>
                  <a:pt x="1695" y="806"/>
                </a:lnTo>
                <a:lnTo>
                  <a:pt x="1693" y="806"/>
                </a:lnTo>
                <a:lnTo>
                  <a:pt x="1690" y="809"/>
                </a:lnTo>
                <a:lnTo>
                  <a:pt x="1688" y="817"/>
                </a:lnTo>
                <a:lnTo>
                  <a:pt x="1688" y="822"/>
                </a:lnTo>
                <a:lnTo>
                  <a:pt x="1690" y="822"/>
                </a:lnTo>
                <a:lnTo>
                  <a:pt x="1692" y="826"/>
                </a:lnTo>
                <a:lnTo>
                  <a:pt x="1688" y="824"/>
                </a:lnTo>
                <a:lnTo>
                  <a:pt x="1693" y="826"/>
                </a:lnTo>
                <a:lnTo>
                  <a:pt x="1692" y="828"/>
                </a:lnTo>
                <a:lnTo>
                  <a:pt x="1690" y="829"/>
                </a:lnTo>
                <a:lnTo>
                  <a:pt x="1686" y="831"/>
                </a:lnTo>
                <a:lnTo>
                  <a:pt x="1675" y="834"/>
                </a:lnTo>
                <a:lnTo>
                  <a:pt x="1669" y="837"/>
                </a:lnTo>
                <a:lnTo>
                  <a:pt x="1659" y="841"/>
                </a:lnTo>
                <a:lnTo>
                  <a:pt x="1639" y="851"/>
                </a:lnTo>
                <a:lnTo>
                  <a:pt x="1636" y="852"/>
                </a:lnTo>
                <a:lnTo>
                  <a:pt x="1636" y="849"/>
                </a:lnTo>
                <a:lnTo>
                  <a:pt x="1635" y="849"/>
                </a:lnTo>
                <a:lnTo>
                  <a:pt x="1635" y="852"/>
                </a:lnTo>
                <a:lnTo>
                  <a:pt x="1634" y="853"/>
                </a:lnTo>
                <a:lnTo>
                  <a:pt x="1632" y="853"/>
                </a:lnTo>
                <a:lnTo>
                  <a:pt x="1609" y="861"/>
                </a:lnTo>
                <a:lnTo>
                  <a:pt x="1601" y="863"/>
                </a:lnTo>
                <a:lnTo>
                  <a:pt x="1599" y="863"/>
                </a:lnTo>
                <a:lnTo>
                  <a:pt x="1594" y="866"/>
                </a:lnTo>
                <a:lnTo>
                  <a:pt x="1589" y="867"/>
                </a:lnTo>
                <a:lnTo>
                  <a:pt x="1580" y="869"/>
                </a:lnTo>
                <a:lnTo>
                  <a:pt x="1574" y="869"/>
                </a:lnTo>
                <a:lnTo>
                  <a:pt x="1578" y="868"/>
                </a:lnTo>
                <a:lnTo>
                  <a:pt x="1580" y="867"/>
                </a:lnTo>
                <a:lnTo>
                  <a:pt x="1578" y="867"/>
                </a:lnTo>
                <a:lnTo>
                  <a:pt x="1575" y="868"/>
                </a:lnTo>
                <a:lnTo>
                  <a:pt x="1572" y="869"/>
                </a:lnTo>
                <a:lnTo>
                  <a:pt x="1567" y="868"/>
                </a:lnTo>
                <a:lnTo>
                  <a:pt x="1565" y="868"/>
                </a:lnTo>
                <a:lnTo>
                  <a:pt x="1565" y="869"/>
                </a:lnTo>
                <a:lnTo>
                  <a:pt x="1567" y="869"/>
                </a:lnTo>
                <a:lnTo>
                  <a:pt x="1568" y="871"/>
                </a:lnTo>
                <a:lnTo>
                  <a:pt x="1571" y="869"/>
                </a:lnTo>
                <a:lnTo>
                  <a:pt x="1571" y="871"/>
                </a:lnTo>
                <a:lnTo>
                  <a:pt x="1557" y="873"/>
                </a:lnTo>
                <a:lnTo>
                  <a:pt x="1531" y="878"/>
                </a:lnTo>
                <a:lnTo>
                  <a:pt x="1530" y="878"/>
                </a:lnTo>
                <a:lnTo>
                  <a:pt x="1517" y="882"/>
                </a:lnTo>
                <a:lnTo>
                  <a:pt x="1503" y="886"/>
                </a:lnTo>
                <a:lnTo>
                  <a:pt x="1499" y="886"/>
                </a:lnTo>
                <a:lnTo>
                  <a:pt x="1489" y="889"/>
                </a:lnTo>
                <a:lnTo>
                  <a:pt x="1479" y="892"/>
                </a:lnTo>
                <a:lnTo>
                  <a:pt x="1470" y="895"/>
                </a:lnTo>
                <a:lnTo>
                  <a:pt x="1464" y="897"/>
                </a:lnTo>
                <a:lnTo>
                  <a:pt x="1446" y="903"/>
                </a:lnTo>
                <a:lnTo>
                  <a:pt x="1445" y="903"/>
                </a:lnTo>
                <a:lnTo>
                  <a:pt x="1428" y="910"/>
                </a:lnTo>
                <a:lnTo>
                  <a:pt x="1422" y="914"/>
                </a:lnTo>
                <a:lnTo>
                  <a:pt x="1416" y="915"/>
                </a:lnTo>
                <a:lnTo>
                  <a:pt x="1413" y="918"/>
                </a:lnTo>
                <a:lnTo>
                  <a:pt x="1401" y="923"/>
                </a:lnTo>
                <a:lnTo>
                  <a:pt x="1389" y="928"/>
                </a:lnTo>
                <a:lnTo>
                  <a:pt x="1379" y="934"/>
                </a:lnTo>
                <a:lnTo>
                  <a:pt x="1357" y="943"/>
                </a:lnTo>
                <a:lnTo>
                  <a:pt x="1349" y="947"/>
                </a:lnTo>
                <a:lnTo>
                  <a:pt x="1348" y="947"/>
                </a:lnTo>
                <a:lnTo>
                  <a:pt x="1338" y="952"/>
                </a:lnTo>
                <a:lnTo>
                  <a:pt x="1328" y="958"/>
                </a:lnTo>
                <a:lnTo>
                  <a:pt x="1322" y="960"/>
                </a:lnTo>
                <a:lnTo>
                  <a:pt x="1311" y="968"/>
                </a:lnTo>
                <a:lnTo>
                  <a:pt x="1291" y="980"/>
                </a:lnTo>
                <a:lnTo>
                  <a:pt x="1281" y="988"/>
                </a:lnTo>
                <a:lnTo>
                  <a:pt x="1276" y="992"/>
                </a:lnTo>
                <a:lnTo>
                  <a:pt x="1276" y="992"/>
                </a:lnTo>
                <a:lnTo>
                  <a:pt x="1266" y="999"/>
                </a:lnTo>
                <a:lnTo>
                  <a:pt x="1260" y="1003"/>
                </a:lnTo>
                <a:lnTo>
                  <a:pt x="1257" y="1005"/>
                </a:lnTo>
                <a:lnTo>
                  <a:pt x="1253" y="1008"/>
                </a:lnTo>
                <a:lnTo>
                  <a:pt x="1249" y="1012"/>
                </a:lnTo>
                <a:lnTo>
                  <a:pt x="1243" y="1019"/>
                </a:lnTo>
                <a:lnTo>
                  <a:pt x="1241" y="1023"/>
                </a:lnTo>
                <a:lnTo>
                  <a:pt x="1241" y="1024"/>
                </a:lnTo>
                <a:lnTo>
                  <a:pt x="1227" y="1030"/>
                </a:lnTo>
                <a:lnTo>
                  <a:pt x="1212" y="1038"/>
                </a:lnTo>
                <a:lnTo>
                  <a:pt x="1212" y="1039"/>
                </a:lnTo>
                <a:lnTo>
                  <a:pt x="1205" y="1044"/>
                </a:lnTo>
                <a:lnTo>
                  <a:pt x="1199" y="1049"/>
                </a:lnTo>
                <a:lnTo>
                  <a:pt x="1187" y="1058"/>
                </a:lnTo>
                <a:lnTo>
                  <a:pt x="1186" y="1058"/>
                </a:lnTo>
                <a:lnTo>
                  <a:pt x="1187" y="1058"/>
                </a:lnTo>
                <a:lnTo>
                  <a:pt x="1185" y="1059"/>
                </a:lnTo>
                <a:lnTo>
                  <a:pt x="1185" y="1060"/>
                </a:lnTo>
                <a:lnTo>
                  <a:pt x="1176" y="1067"/>
                </a:lnTo>
                <a:lnTo>
                  <a:pt x="1168" y="1073"/>
                </a:lnTo>
                <a:lnTo>
                  <a:pt x="1158" y="1085"/>
                </a:lnTo>
                <a:lnTo>
                  <a:pt x="1149" y="1095"/>
                </a:lnTo>
                <a:lnTo>
                  <a:pt x="1148" y="1094"/>
                </a:lnTo>
                <a:lnTo>
                  <a:pt x="1146" y="1095"/>
                </a:lnTo>
                <a:lnTo>
                  <a:pt x="1148" y="1097"/>
                </a:lnTo>
                <a:lnTo>
                  <a:pt x="1148" y="1098"/>
                </a:lnTo>
                <a:lnTo>
                  <a:pt x="1146" y="1100"/>
                </a:lnTo>
                <a:lnTo>
                  <a:pt x="1146" y="1103"/>
                </a:lnTo>
                <a:lnTo>
                  <a:pt x="1145" y="1105"/>
                </a:lnTo>
                <a:lnTo>
                  <a:pt x="1139" y="1113"/>
                </a:lnTo>
                <a:lnTo>
                  <a:pt x="1128" y="1120"/>
                </a:lnTo>
                <a:lnTo>
                  <a:pt x="1122" y="1117"/>
                </a:lnTo>
                <a:lnTo>
                  <a:pt x="1118" y="1112"/>
                </a:lnTo>
                <a:lnTo>
                  <a:pt x="1111" y="1107"/>
                </a:lnTo>
                <a:lnTo>
                  <a:pt x="1105" y="1102"/>
                </a:lnTo>
                <a:lnTo>
                  <a:pt x="1101" y="1099"/>
                </a:lnTo>
                <a:lnTo>
                  <a:pt x="1102" y="1097"/>
                </a:lnTo>
                <a:lnTo>
                  <a:pt x="1101" y="1093"/>
                </a:lnTo>
                <a:lnTo>
                  <a:pt x="1105" y="1090"/>
                </a:lnTo>
                <a:lnTo>
                  <a:pt x="1101" y="1087"/>
                </a:lnTo>
                <a:lnTo>
                  <a:pt x="1095" y="1087"/>
                </a:lnTo>
                <a:lnTo>
                  <a:pt x="1094" y="1089"/>
                </a:lnTo>
                <a:lnTo>
                  <a:pt x="1091" y="1090"/>
                </a:lnTo>
                <a:lnTo>
                  <a:pt x="1088" y="1094"/>
                </a:lnTo>
                <a:lnTo>
                  <a:pt x="1078" y="1095"/>
                </a:lnTo>
                <a:lnTo>
                  <a:pt x="1071" y="1095"/>
                </a:lnTo>
                <a:lnTo>
                  <a:pt x="1072" y="1102"/>
                </a:lnTo>
                <a:lnTo>
                  <a:pt x="1080" y="1108"/>
                </a:lnTo>
                <a:lnTo>
                  <a:pt x="1087" y="1107"/>
                </a:lnTo>
                <a:lnTo>
                  <a:pt x="1088" y="1112"/>
                </a:lnTo>
                <a:lnTo>
                  <a:pt x="1084" y="1114"/>
                </a:lnTo>
                <a:lnTo>
                  <a:pt x="1077" y="1114"/>
                </a:lnTo>
                <a:lnTo>
                  <a:pt x="1072" y="1119"/>
                </a:lnTo>
                <a:lnTo>
                  <a:pt x="1071" y="1127"/>
                </a:lnTo>
                <a:lnTo>
                  <a:pt x="1067" y="1127"/>
                </a:lnTo>
                <a:lnTo>
                  <a:pt x="1064" y="1120"/>
                </a:lnTo>
                <a:lnTo>
                  <a:pt x="1062" y="1117"/>
                </a:lnTo>
                <a:lnTo>
                  <a:pt x="1058" y="1115"/>
                </a:lnTo>
                <a:lnTo>
                  <a:pt x="1057" y="1117"/>
                </a:lnTo>
                <a:lnTo>
                  <a:pt x="1053" y="1117"/>
                </a:lnTo>
                <a:lnTo>
                  <a:pt x="1047" y="1119"/>
                </a:lnTo>
                <a:lnTo>
                  <a:pt x="1044" y="1122"/>
                </a:lnTo>
                <a:lnTo>
                  <a:pt x="1041" y="1122"/>
                </a:lnTo>
                <a:lnTo>
                  <a:pt x="1038" y="1124"/>
                </a:lnTo>
                <a:lnTo>
                  <a:pt x="1033" y="1129"/>
                </a:lnTo>
                <a:lnTo>
                  <a:pt x="1031" y="1132"/>
                </a:lnTo>
                <a:lnTo>
                  <a:pt x="1028" y="1135"/>
                </a:lnTo>
                <a:lnTo>
                  <a:pt x="1023" y="1135"/>
                </a:lnTo>
                <a:lnTo>
                  <a:pt x="1020" y="1133"/>
                </a:lnTo>
                <a:lnTo>
                  <a:pt x="1013" y="1130"/>
                </a:lnTo>
                <a:lnTo>
                  <a:pt x="1017" y="1139"/>
                </a:lnTo>
                <a:lnTo>
                  <a:pt x="1017" y="1144"/>
                </a:lnTo>
                <a:lnTo>
                  <a:pt x="1014" y="1145"/>
                </a:lnTo>
                <a:lnTo>
                  <a:pt x="1011" y="1152"/>
                </a:lnTo>
                <a:lnTo>
                  <a:pt x="1014" y="1157"/>
                </a:lnTo>
                <a:lnTo>
                  <a:pt x="1013" y="1164"/>
                </a:lnTo>
                <a:lnTo>
                  <a:pt x="1008" y="1161"/>
                </a:lnTo>
                <a:lnTo>
                  <a:pt x="1004" y="1163"/>
                </a:lnTo>
                <a:lnTo>
                  <a:pt x="999" y="1163"/>
                </a:lnTo>
                <a:lnTo>
                  <a:pt x="1001" y="1166"/>
                </a:lnTo>
                <a:lnTo>
                  <a:pt x="1001" y="1170"/>
                </a:lnTo>
                <a:lnTo>
                  <a:pt x="999" y="1173"/>
                </a:lnTo>
                <a:lnTo>
                  <a:pt x="996" y="1171"/>
                </a:lnTo>
                <a:lnTo>
                  <a:pt x="993" y="1170"/>
                </a:lnTo>
                <a:lnTo>
                  <a:pt x="996" y="1175"/>
                </a:lnTo>
                <a:lnTo>
                  <a:pt x="993" y="1179"/>
                </a:lnTo>
                <a:lnTo>
                  <a:pt x="987" y="1176"/>
                </a:lnTo>
                <a:lnTo>
                  <a:pt x="984" y="1174"/>
                </a:lnTo>
                <a:lnTo>
                  <a:pt x="983" y="1176"/>
                </a:lnTo>
                <a:lnTo>
                  <a:pt x="984" y="1184"/>
                </a:lnTo>
                <a:lnTo>
                  <a:pt x="986" y="1190"/>
                </a:lnTo>
                <a:lnTo>
                  <a:pt x="981" y="1193"/>
                </a:lnTo>
                <a:lnTo>
                  <a:pt x="979" y="1194"/>
                </a:lnTo>
                <a:lnTo>
                  <a:pt x="977" y="1201"/>
                </a:lnTo>
                <a:lnTo>
                  <a:pt x="974" y="1200"/>
                </a:lnTo>
                <a:lnTo>
                  <a:pt x="966" y="1199"/>
                </a:lnTo>
                <a:lnTo>
                  <a:pt x="962" y="1204"/>
                </a:lnTo>
                <a:lnTo>
                  <a:pt x="953" y="1205"/>
                </a:lnTo>
                <a:lnTo>
                  <a:pt x="946" y="1203"/>
                </a:lnTo>
                <a:lnTo>
                  <a:pt x="939" y="1203"/>
                </a:lnTo>
                <a:lnTo>
                  <a:pt x="932" y="1205"/>
                </a:lnTo>
                <a:lnTo>
                  <a:pt x="925" y="1206"/>
                </a:lnTo>
                <a:lnTo>
                  <a:pt x="918" y="1208"/>
                </a:lnTo>
                <a:lnTo>
                  <a:pt x="912" y="1213"/>
                </a:lnTo>
                <a:lnTo>
                  <a:pt x="905" y="1210"/>
                </a:lnTo>
                <a:lnTo>
                  <a:pt x="896" y="1211"/>
                </a:lnTo>
                <a:lnTo>
                  <a:pt x="888" y="1205"/>
                </a:lnTo>
                <a:lnTo>
                  <a:pt x="883" y="1200"/>
                </a:lnTo>
                <a:lnTo>
                  <a:pt x="874" y="1198"/>
                </a:lnTo>
                <a:lnTo>
                  <a:pt x="865" y="1198"/>
                </a:lnTo>
                <a:lnTo>
                  <a:pt x="858" y="1199"/>
                </a:lnTo>
                <a:lnTo>
                  <a:pt x="852" y="1199"/>
                </a:lnTo>
                <a:lnTo>
                  <a:pt x="847" y="1203"/>
                </a:lnTo>
                <a:lnTo>
                  <a:pt x="838" y="1199"/>
                </a:lnTo>
                <a:lnTo>
                  <a:pt x="837" y="1193"/>
                </a:lnTo>
                <a:lnTo>
                  <a:pt x="821" y="1193"/>
                </a:lnTo>
                <a:lnTo>
                  <a:pt x="817" y="1186"/>
                </a:lnTo>
                <a:lnTo>
                  <a:pt x="814" y="1181"/>
                </a:lnTo>
                <a:lnTo>
                  <a:pt x="814" y="1178"/>
                </a:lnTo>
                <a:lnTo>
                  <a:pt x="812" y="1173"/>
                </a:lnTo>
                <a:lnTo>
                  <a:pt x="808" y="1169"/>
                </a:lnTo>
                <a:lnTo>
                  <a:pt x="805" y="1166"/>
                </a:lnTo>
                <a:lnTo>
                  <a:pt x="805" y="1159"/>
                </a:lnTo>
                <a:lnTo>
                  <a:pt x="804" y="1154"/>
                </a:lnTo>
                <a:lnTo>
                  <a:pt x="803" y="1147"/>
                </a:lnTo>
                <a:lnTo>
                  <a:pt x="800" y="1140"/>
                </a:lnTo>
                <a:lnTo>
                  <a:pt x="805" y="1134"/>
                </a:lnTo>
                <a:lnTo>
                  <a:pt x="800" y="1140"/>
                </a:lnTo>
                <a:lnTo>
                  <a:pt x="795" y="1137"/>
                </a:lnTo>
                <a:lnTo>
                  <a:pt x="790" y="1135"/>
                </a:lnTo>
                <a:lnTo>
                  <a:pt x="785" y="1139"/>
                </a:lnTo>
                <a:lnTo>
                  <a:pt x="785" y="1147"/>
                </a:lnTo>
                <a:lnTo>
                  <a:pt x="791" y="1150"/>
                </a:lnTo>
                <a:lnTo>
                  <a:pt x="794" y="1155"/>
                </a:lnTo>
                <a:lnTo>
                  <a:pt x="795" y="1159"/>
                </a:lnTo>
                <a:lnTo>
                  <a:pt x="795" y="1161"/>
                </a:lnTo>
                <a:lnTo>
                  <a:pt x="797" y="1164"/>
                </a:lnTo>
                <a:lnTo>
                  <a:pt x="793" y="1163"/>
                </a:lnTo>
                <a:lnTo>
                  <a:pt x="790" y="1159"/>
                </a:lnTo>
                <a:lnTo>
                  <a:pt x="784" y="1150"/>
                </a:lnTo>
                <a:lnTo>
                  <a:pt x="776" y="1139"/>
                </a:lnTo>
                <a:lnTo>
                  <a:pt x="780" y="1137"/>
                </a:lnTo>
                <a:lnTo>
                  <a:pt x="776" y="1134"/>
                </a:lnTo>
                <a:lnTo>
                  <a:pt x="770" y="1130"/>
                </a:lnTo>
                <a:lnTo>
                  <a:pt x="768" y="1124"/>
                </a:lnTo>
                <a:lnTo>
                  <a:pt x="764" y="1119"/>
                </a:lnTo>
                <a:lnTo>
                  <a:pt x="758" y="1115"/>
                </a:lnTo>
                <a:lnTo>
                  <a:pt x="758" y="1110"/>
                </a:lnTo>
                <a:lnTo>
                  <a:pt x="754" y="1104"/>
                </a:lnTo>
                <a:lnTo>
                  <a:pt x="751" y="1103"/>
                </a:lnTo>
                <a:lnTo>
                  <a:pt x="754" y="1100"/>
                </a:lnTo>
                <a:lnTo>
                  <a:pt x="753" y="1097"/>
                </a:lnTo>
                <a:lnTo>
                  <a:pt x="749" y="1098"/>
                </a:lnTo>
                <a:lnTo>
                  <a:pt x="749" y="1092"/>
                </a:lnTo>
                <a:lnTo>
                  <a:pt x="746" y="1089"/>
                </a:lnTo>
                <a:lnTo>
                  <a:pt x="744" y="1094"/>
                </a:lnTo>
                <a:lnTo>
                  <a:pt x="736" y="1094"/>
                </a:lnTo>
                <a:lnTo>
                  <a:pt x="734" y="1098"/>
                </a:lnTo>
                <a:lnTo>
                  <a:pt x="737" y="1103"/>
                </a:lnTo>
                <a:lnTo>
                  <a:pt x="736" y="1108"/>
                </a:lnTo>
                <a:lnTo>
                  <a:pt x="731" y="1110"/>
                </a:lnTo>
                <a:lnTo>
                  <a:pt x="729" y="1113"/>
                </a:lnTo>
                <a:lnTo>
                  <a:pt x="722" y="1117"/>
                </a:lnTo>
                <a:lnTo>
                  <a:pt x="720" y="1113"/>
                </a:lnTo>
                <a:lnTo>
                  <a:pt x="717" y="1115"/>
                </a:lnTo>
                <a:lnTo>
                  <a:pt x="717" y="1122"/>
                </a:lnTo>
                <a:lnTo>
                  <a:pt x="714" y="1128"/>
                </a:lnTo>
                <a:lnTo>
                  <a:pt x="710" y="1133"/>
                </a:lnTo>
                <a:lnTo>
                  <a:pt x="703" y="1132"/>
                </a:lnTo>
                <a:lnTo>
                  <a:pt x="706" y="1124"/>
                </a:lnTo>
                <a:lnTo>
                  <a:pt x="707" y="1120"/>
                </a:lnTo>
                <a:lnTo>
                  <a:pt x="702" y="1120"/>
                </a:lnTo>
                <a:lnTo>
                  <a:pt x="700" y="1114"/>
                </a:lnTo>
                <a:lnTo>
                  <a:pt x="693" y="1110"/>
                </a:lnTo>
                <a:lnTo>
                  <a:pt x="692" y="1118"/>
                </a:lnTo>
                <a:lnTo>
                  <a:pt x="692" y="1133"/>
                </a:lnTo>
                <a:lnTo>
                  <a:pt x="686" y="1132"/>
                </a:lnTo>
                <a:lnTo>
                  <a:pt x="685" y="1139"/>
                </a:lnTo>
                <a:lnTo>
                  <a:pt x="686" y="1148"/>
                </a:lnTo>
                <a:lnTo>
                  <a:pt x="680" y="1149"/>
                </a:lnTo>
                <a:lnTo>
                  <a:pt x="676" y="1143"/>
                </a:lnTo>
                <a:lnTo>
                  <a:pt x="670" y="1140"/>
                </a:lnTo>
                <a:lnTo>
                  <a:pt x="669" y="1135"/>
                </a:lnTo>
                <a:lnTo>
                  <a:pt x="663" y="1135"/>
                </a:lnTo>
                <a:lnTo>
                  <a:pt x="658" y="1134"/>
                </a:lnTo>
                <a:lnTo>
                  <a:pt x="652" y="1134"/>
                </a:lnTo>
                <a:lnTo>
                  <a:pt x="649" y="1135"/>
                </a:lnTo>
                <a:lnTo>
                  <a:pt x="646" y="1139"/>
                </a:lnTo>
                <a:lnTo>
                  <a:pt x="641" y="1139"/>
                </a:lnTo>
                <a:lnTo>
                  <a:pt x="646" y="1145"/>
                </a:lnTo>
                <a:lnTo>
                  <a:pt x="646" y="1158"/>
                </a:lnTo>
                <a:lnTo>
                  <a:pt x="651" y="1158"/>
                </a:lnTo>
                <a:lnTo>
                  <a:pt x="655" y="1150"/>
                </a:lnTo>
                <a:lnTo>
                  <a:pt x="660" y="1154"/>
                </a:lnTo>
                <a:lnTo>
                  <a:pt x="662" y="1160"/>
                </a:lnTo>
                <a:lnTo>
                  <a:pt x="658" y="1160"/>
                </a:lnTo>
                <a:lnTo>
                  <a:pt x="658" y="1165"/>
                </a:lnTo>
                <a:lnTo>
                  <a:pt x="663" y="1169"/>
                </a:lnTo>
                <a:lnTo>
                  <a:pt x="666" y="1178"/>
                </a:lnTo>
                <a:lnTo>
                  <a:pt x="673" y="1180"/>
                </a:lnTo>
                <a:lnTo>
                  <a:pt x="669" y="1184"/>
                </a:lnTo>
                <a:lnTo>
                  <a:pt x="663" y="1186"/>
                </a:lnTo>
                <a:lnTo>
                  <a:pt x="656" y="1186"/>
                </a:lnTo>
                <a:lnTo>
                  <a:pt x="655" y="1190"/>
                </a:lnTo>
                <a:lnTo>
                  <a:pt x="656" y="1198"/>
                </a:lnTo>
                <a:lnTo>
                  <a:pt x="648" y="1199"/>
                </a:lnTo>
                <a:lnTo>
                  <a:pt x="638" y="1203"/>
                </a:lnTo>
                <a:lnTo>
                  <a:pt x="633" y="1201"/>
                </a:lnTo>
                <a:lnTo>
                  <a:pt x="629" y="1208"/>
                </a:lnTo>
                <a:lnTo>
                  <a:pt x="625" y="1211"/>
                </a:lnTo>
                <a:lnTo>
                  <a:pt x="616" y="1210"/>
                </a:lnTo>
                <a:lnTo>
                  <a:pt x="611" y="1211"/>
                </a:lnTo>
                <a:lnTo>
                  <a:pt x="612" y="1216"/>
                </a:lnTo>
                <a:lnTo>
                  <a:pt x="606" y="1224"/>
                </a:lnTo>
                <a:lnTo>
                  <a:pt x="604" y="1219"/>
                </a:lnTo>
                <a:lnTo>
                  <a:pt x="597" y="1216"/>
                </a:lnTo>
                <a:lnTo>
                  <a:pt x="588" y="1213"/>
                </a:lnTo>
                <a:lnTo>
                  <a:pt x="582" y="1210"/>
                </a:lnTo>
                <a:lnTo>
                  <a:pt x="578" y="1211"/>
                </a:lnTo>
                <a:lnTo>
                  <a:pt x="575" y="1216"/>
                </a:lnTo>
                <a:lnTo>
                  <a:pt x="570" y="1223"/>
                </a:lnTo>
                <a:lnTo>
                  <a:pt x="564" y="1233"/>
                </a:lnTo>
                <a:lnTo>
                  <a:pt x="557" y="1244"/>
                </a:lnTo>
                <a:lnTo>
                  <a:pt x="552" y="1248"/>
                </a:lnTo>
                <a:lnTo>
                  <a:pt x="545" y="1249"/>
                </a:lnTo>
                <a:lnTo>
                  <a:pt x="541" y="1251"/>
                </a:lnTo>
                <a:lnTo>
                  <a:pt x="545" y="1259"/>
                </a:lnTo>
                <a:lnTo>
                  <a:pt x="541" y="1268"/>
                </a:lnTo>
                <a:lnTo>
                  <a:pt x="548" y="1266"/>
                </a:lnTo>
                <a:lnTo>
                  <a:pt x="554" y="1265"/>
                </a:lnTo>
                <a:lnTo>
                  <a:pt x="550" y="1269"/>
                </a:lnTo>
                <a:lnTo>
                  <a:pt x="545" y="1274"/>
                </a:lnTo>
                <a:lnTo>
                  <a:pt x="552" y="1280"/>
                </a:lnTo>
                <a:lnTo>
                  <a:pt x="561" y="1279"/>
                </a:lnTo>
                <a:lnTo>
                  <a:pt x="565" y="1281"/>
                </a:lnTo>
                <a:lnTo>
                  <a:pt x="564" y="1289"/>
                </a:lnTo>
                <a:lnTo>
                  <a:pt x="560" y="1294"/>
                </a:lnTo>
                <a:lnTo>
                  <a:pt x="555" y="1300"/>
                </a:lnTo>
                <a:lnTo>
                  <a:pt x="560" y="1331"/>
                </a:lnTo>
                <a:lnTo>
                  <a:pt x="555" y="1335"/>
                </a:lnTo>
                <a:lnTo>
                  <a:pt x="550" y="1335"/>
                </a:lnTo>
                <a:lnTo>
                  <a:pt x="544" y="1334"/>
                </a:lnTo>
                <a:lnTo>
                  <a:pt x="537" y="1336"/>
                </a:lnTo>
                <a:lnTo>
                  <a:pt x="527" y="1341"/>
                </a:lnTo>
                <a:lnTo>
                  <a:pt x="516" y="1341"/>
                </a:lnTo>
                <a:lnTo>
                  <a:pt x="510" y="1340"/>
                </a:lnTo>
                <a:lnTo>
                  <a:pt x="504" y="1336"/>
                </a:lnTo>
                <a:lnTo>
                  <a:pt x="503" y="1330"/>
                </a:lnTo>
                <a:lnTo>
                  <a:pt x="496" y="1328"/>
                </a:lnTo>
                <a:lnTo>
                  <a:pt x="491" y="1326"/>
                </a:lnTo>
                <a:lnTo>
                  <a:pt x="487" y="1324"/>
                </a:lnTo>
                <a:lnTo>
                  <a:pt x="483" y="1321"/>
                </a:lnTo>
                <a:lnTo>
                  <a:pt x="480" y="1316"/>
                </a:lnTo>
                <a:lnTo>
                  <a:pt x="479" y="1314"/>
                </a:lnTo>
                <a:lnTo>
                  <a:pt x="472" y="1316"/>
                </a:lnTo>
                <a:lnTo>
                  <a:pt x="466" y="1320"/>
                </a:lnTo>
                <a:lnTo>
                  <a:pt x="462" y="1326"/>
                </a:lnTo>
                <a:lnTo>
                  <a:pt x="462" y="1339"/>
                </a:lnTo>
                <a:lnTo>
                  <a:pt x="459" y="1344"/>
                </a:lnTo>
                <a:lnTo>
                  <a:pt x="453" y="1345"/>
                </a:lnTo>
                <a:lnTo>
                  <a:pt x="449" y="1349"/>
                </a:lnTo>
                <a:lnTo>
                  <a:pt x="443" y="1351"/>
                </a:lnTo>
                <a:lnTo>
                  <a:pt x="437" y="1358"/>
                </a:lnTo>
                <a:lnTo>
                  <a:pt x="433" y="1361"/>
                </a:lnTo>
                <a:lnTo>
                  <a:pt x="426" y="1364"/>
                </a:lnTo>
                <a:lnTo>
                  <a:pt x="420" y="1369"/>
                </a:lnTo>
                <a:lnTo>
                  <a:pt x="418" y="1374"/>
                </a:lnTo>
                <a:lnTo>
                  <a:pt x="413" y="1379"/>
                </a:lnTo>
                <a:lnTo>
                  <a:pt x="408" y="1383"/>
                </a:lnTo>
                <a:lnTo>
                  <a:pt x="402" y="1385"/>
                </a:lnTo>
                <a:lnTo>
                  <a:pt x="398" y="1379"/>
                </a:lnTo>
                <a:lnTo>
                  <a:pt x="393" y="1375"/>
                </a:lnTo>
                <a:lnTo>
                  <a:pt x="395" y="1369"/>
                </a:lnTo>
                <a:lnTo>
                  <a:pt x="392" y="1364"/>
                </a:lnTo>
                <a:lnTo>
                  <a:pt x="395" y="1361"/>
                </a:lnTo>
                <a:lnTo>
                  <a:pt x="398" y="1355"/>
                </a:lnTo>
                <a:lnTo>
                  <a:pt x="399" y="1348"/>
                </a:lnTo>
                <a:lnTo>
                  <a:pt x="395" y="1345"/>
                </a:lnTo>
                <a:lnTo>
                  <a:pt x="391" y="1340"/>
                </a:lnTo>
                <a:lnTo>
                  <a:pt x="383" y="1339"/>
                </a:lnTo>
                <a:lnTo>
                  <a:pt x="378" y="1336"/>
                </a:lnTo>
                <a:lnTo>
                  <a:pt x="381" y="1328"/>
                </a:lnTo>
                <a:lnTo>
                  <a:pt x="374" y="1323"/>
                </a:lnTo>
                <a:lnTo>
                  <a:pt x="372" y="1318"/>
                </a:lnTo>
                <a:lnTo>
                  <a:pt x="375" y="1309"/>
                </a:lnTo>
                <a:lnTo>
                  <a:pt x="372" y="1305"/>
                </a:lnTo>
                <a:lnTo>
                  <a:pt x="368" y="1303"/>
                </a:lnTo>
                <a:lnTo>
                  <a:pt x="361" y="1299"/>
                </a:lnTo>
                <a:lnTo>
                  <a:pt x="355" y="1295"/>
                </a:lnTo>
                <a:lnTo>
                  <a:pt x="349" y="1295"/>
                </a:lnTo>
                <a:lnTo>
                  <a:pt x="345" y="1301"/>
                </a:lnTo>
                <a:lnTo>
                  <a:pt x="342" y="1308"/>
                </a:lnTo>
                <a:lnTo>
                  <a:pt x="335" y="1313"/>
                </a:lnTo>
                <a:lnTo>
                  <a:pt x="334" y="1313"/>
                </a:lnTo>
                <a:lnTo>
                  <a:pt x="328" y="1316"/>
                </a:lnTo>
                <a:lnTo>
                  <a:pt x="324" y="1323"/>
                </a:lnTo>
                <a:lnTo>
                  <a:pt x="325" y="1328"/>
                </a:lnTo>
                <a:lnTo>
                  <a:pt x="329" y="1333"/>
                </a:lnTo>
                <a:lnTo>
                  <a:pt x="329" y="1339"/>
                </a:lnTo>
                <a:lnTo>
                  <a:pt x="324" y="1344"/>
                </a:lnTo>
                <a:lnTo>
                  <a:pt x="317" y="1349"/>
                </a:lnTo>
                <a:lnTo>
                  <a:pt x="315" y="1354"/>
                </a:lnTo>
                <a:lnTo>
                  <a:pt x="324" y="1351"/>
                </a:lnTo>
                <a:lnTo>
                  <a:pt x="331" y="1356"/>
                </a:lnTo>
                <a:lnTo>
                  <a:pt x="331" y="1363"/>
                </a:lnTo>
                <a:lnTo>
                  <a:pt x="324" y="1368"/>
                </a:lnTo>
                <a:lnTo>
                  <a:pt x="317" y="1370"/>
                </a:lnTo>
                <a:lnTo>
                  <a:pt x="310" y="1376"/>
                </a:lnTo>
                <a:lnTo>
                  <a:pt x="311" y="1381"/>
                </a:lnTo>
                <a:lnTo>
                  <a:pt x="308" y="1386"/>
                </a:lnTo>
                <a:lnTo>
                  <a:pt x="310" y="1391"/>
                </a:lnTo>
                <a:lnTo>
                  <a:pt x="307" y="1398"/>
                </a:lnTo>
                <a:lnTo>
                  <a:pt x="312" y="1401"/>
                </a:lnTo>
                <a:lnTo>
                  <a:pt x="321" y="1406"/>
                </a:lnTo>
                <a:lnTo>
                  <a:pt x="322" y="1414"/>
                </a:lnTo>
                <a:lnTo>
                  <a:pt x="320" y="1416"/>
                </a:lnTo>
                <a:lnTo>
                  <a:pt x="317" y="1414"/>
                </a:lnTo>
                <a:lnTo>
                  <a:pt x="314" y="1416"/>
                </a:lnTo>
                <a:lnTo>
                  <a:pt x="314" y="1429"/>
                </a:lnTo>
                <a:lnTo>
                  <a:pt x="315" y="1436"/>
                </a:lnTo>
                <a:lnTo>
                  <a:pt x="317" y="1444"/>
                </a:lnTo>
                <a:lnTo>
                  <a:pt x="314" y="1444"/>
                </a:lnTo>
                <a:lnTo>
                  <a:pt x="310" y="1445"/>
                </a:lnTo>
                <a:lnTo>
                  <a:pt x="302" y="1447"/>
                </a:lnTo>
                <a:lnTo>
                  <a:pt x="300" y="1442"/>
                </a:lnTo>
                <a:lnTo>
                  <a:pt x="297" y="1435"/>
                </a:lnTo>
                <a:lnTo>
                  <a:pt x="291" y="1445"/>
                </a:lnTo>
                <a:lnTo>
                  <a:pt x="293" y="1456"/>
                </a:lnTo>
                <a:lnTo>
                  <a:pt x="288" y="1461"/>
                </a:lnTo>
                <a:lnTo>
                  <a:pt x="281" y="1456"/>
                </a:lnTo>
                <a:lnTo>
                  <a:pt x="274" y="1454"/>
                </a:lnTo>
                <a:lnTo>
                  <a:pt x="270" y="1451"/>
                </a:lnTo>
                <a:lnTo>
                  <a:pt x="266" y="1452"/>
                </a:lnTo>
                <a:lnTo>
                  <a:pt x="261" y="1446"/>
                </a:lnTo>
                <a:lnTo>
                  <a:pt x="256" y="1445"/>
                </a:lnTo>
                <a:lnTo>
                  <a:pt x="248" y="1446"/>
                </a:lnTo>
                <a:lnTo>
                  <a:pt x="246" y="1441"/>
                </a:lnTo>
                <a:lnTo>
                  <a:pt x="239" y="1440"/>
                </a:lnTo>
                <a:lnTo>
                  <a:pt x="230" y="1441"/>
                </a:lnTo>
                <a:lnTo>
                  <a:pt x="223" y="1441"/>
                </a:lnTo>
                <a:lnTo>
                  <a:pt x="220" y="1445"/>
                </a:lnTo>
                <a:lnTo>
                  <a:pt x="216" y="1445"/>
                </a:lnTo>
                <a:lnTo>
                  <a:pt x="210" y="1449"/>
                </a:lnTo>
                <a:lnTo>
                  <a:pt x="206" y="1451"/>
                </a:lnTo>
                <a:lnTo>
                  <a:pt x="204" y="1456"/>
                </a:lnTo>
                <a:lnTo>
                  <a:pt x="200" y="1460"/>
                </a:lnTo>
                <a:lnTo>
                  <a:pt x="186" y="1467"/>
                </a:lnTo>
                <a:lnTo>
                  <a:pt x="177" y="1469"/>
                </a:lnTo>
                <a:lnTo>
                  <a:pt x="162" y="1475"/>
                </a:lnTo>
                <a:lnTo>
                  <a:pt x="153" y="1475"/>
                </a:lnTo>
                <a:lnTo>
                  <a:pt x="146" y="1477"/>
                </a:lnTo>
                <a:lnTo>
                  <a:pt x="139" y="1480"/>
                </a:lnTo>
                <a:lnTo>
                  <a:pt x="132" y="1485"/>
                </a:lnTo>
                <a:lnTo>
                  <a:pt x="119" y="1497"/>
                </a:lnTo>
                <a:lnTo>
                  <a:pt x="115" y="1499"/>
                </a:lnTo>
                <a:lnTo>
                  <a:pt x="98" y="1499"/>
                </a:lnTo>
                <a:lnTo>
                  <a:pt x="91" y="1501"/>
                </a:lnTo>
                <a:lnTo>
                  <a:pt x="87" y="1505"/>
                </a:lnTo>
                <a:lnTo>
                  <a:pt x="82" y="1514"/>
                </a:lnTo>
                <a:lnTo>
                  <a:pt x="74" y="1519"/>
                </a:lnTo>
                <a:lnTo>
                  <a:pt x="67" y="1524"/>
                </a:lnTo>
                <a:lnTo>
                  <a:pt x="60" y="1524"/>
                </a:lnTo>
                <a:lnTo>
                  <a:pt x="52" y="1521"/>
                </a:lnTo>
                <a:lnTo>
                  <a:pt x="43" y="1526"/>
                </a:lnTo>
                <a:lnTo>
                  <a:pt x="24" y="1526"/>
                </a:lnTo>
                <a:lnTo>
                  <a:pt x="20" y="1522"/>
                </a:lnTo>
                <a:lnTo>
                  <a:pt x="4" y="1522"/>
                </a:lnTo>
                <a:lnTo>
                  <a:pt x="0" y="1502"/>
                </a:lnTo>
                <a:lnTo>
                  <a:pt x="4" y="1501"/>
                </a:lnTo>
                <a:lnTo>
                  <a:pt x="6" y="1502"/>
                </a:lnTo>
                <a:lnTo>
                  <a:pt x="11" y="1504"/>
                </a:lnTo>
                <a:lnTo>
                  <a:pt x="14" y="1500"/>
                </a:lnTo>
                <a:lnTo>
                  <a:pt x="16" y="1495"/>
                </a:lnTo>
                <a:lnTo>
                  <a:pt x="17" y="1487"/>
                </a:lnTo>
                <a:lnTo>
                  <a:pt x="21" y="1484"/>
                </a:lnTo>
                <a:lnTo>
                  <a:pt x="25" y="1479"/>
                </a:lnTo>
                <a:lnTo>
                  <a:pt x="27" y="1472"/>
                </a:lnTo>
                <a:lnTo>
                  <a:pt x="28" y="1464"/>
                </a:lnTo>
                <a:lnTo>
                  <a:pt x="28" y="1457"/>
                </a:lnTo>
                <a:lnTo>
                  <a:pt x="31" y="1451"/>
                </a:lnTo>
                <a:lnTo>
                  <a:pt x="37" y="1445"/>
                </a:lnTo>
                <a:lnTo>
                  <a:pt x="40" y="1436"/>
                </a:lnTo>
                <a:lnTo>
                  <a:pt x="41" y="1429"/>
                </a:lnTo>
                <a:lnTo>
                  <a:pt x="45" y="1420"/>
                </a:lnTo>
                <a:lnTo>
                  <a:pt x="44" y="1410"/>
                </a:lnTo>
                <a:lnTo>
                  <a:pt x="43" y="1404"/>
                </a:lnTo>
                <a:lnTo>
                  <a:pt x="44" y="1393"/>
                </a:lnTo>
                <a:lnTo>
                  <a:pt x="48" y="1386"/>
                </a:lnTo>
                <a:lnTo>
                  <a:pt x="58" y="1381"/>
                </a:lnTo>
                <a:lnTo>
                  <a:pt x="70" y="1374"/>
                </a:lnTo>
                <a:lnTo>
                  <a:pt x="82" y="1370"/>
                </a:lnTo>
                <a:lnTo>
                  <a:pt x="91" y="1368"/>
                </a:lnTo>
                <a:lnTo>
                  <a:pt x="92" y="1359"/>
                </a:lnTo>
                <a:lnTo>
                  <a:pt x="102" y="1359"/>
                </a:lnTo>
                <a:lnTo>
                  <a:pt x="108" y="1356"/>
                </a:lnTo>
                <a:lnTo>
                  <a:pt x="114" y="1354"/>
                </a:lnTo>
                <a:lnTo>
                  <a:pt x="115" y="1353"/>
                </a:lnTo>
                <a:lnTo>
                  <a:pt x="119" y="1350"/>
                </a:lnTo>
                <a:lnTo>
                  <a:pt x="123" y="1341"/>
                </a:lnTo>
                <a:lnTo>
                  <a:pt x="129" y="1331"/>
                </a:lnTo>
                <a:lnTo>
                  <a:pt x="138" y="1324"/>
                </a:lnTo>
                <a:lnTo>
                  <a:pt x="146" y="1315"/>
                </a:lnTo>
                <a:lnTo>
                  <a:pt x="156" y="1306"/>
                </a:lnTo>
                <a:lnTo>
                  <a:pt x="160" y="1296"/>
                </a:lnTo>
                <a:lnTo>
                  <a:pt x="172" y="1293"/>
                </a:lnTo>
                <a:lnTo>
                  <a:pt x="175" y="1284"/>
                </a:lnTo>
                <a:lnTo>
                  <a:pt x="182" y="1284"/>
                </a:lnTo>
                <a:lnTo>
                  <a:pt x="189" y="1281"/>
                </a:lnTo>
                <a:lnTo>
                  <a:pt x="195" y="1275"/>
                </a:lnTo>
                <a:lnTo>
                  <a:pt x="192" y="1270"/>
                </a:lnTo>
                <a:lnTo>
                  <a:pt x="186" y="1266"/>
                </a:lnTo>
                <a:lnTo>
                  <a:pt x="179" y="1263"/>
                </a:lnTo>
                <a:lnTo>
                  <a:pt x="173" y="1261"/>
                </a:lnTo>
                <a:lnTo>
                  <a:pt x="169" y="1258"/>
                </a:lnTo>
                <a:lnTo>
                  <a:pt x="175" y="1259"/>
                </a:lnTo>
                <a:lnTo>
                  <a:pt x="182" y="1260"/>
                </a:lnTo>
                <a:lnTo>
                  <a:pt x="186" y="1260"/>
                </a:lnTo>
                <a:lnTo>
                  <a:pt x="189" y="1253"/>
                </a:lnTo>
                <a:lnTo>
                  <a:pt x="197" y="1244"/>
                </a:lnTo>
                <a:lnTo>
                  <a:pt x="206" y="1240"/>
                </a:lnTo>
                <a:lnTo>
                  <a:pt x="212" y="1239"/>
                </a:lnTo>
                <a:lnTo>
                  <a:pt x="224" y="1234"/>
                </a:lnTo>
                <a:lnTo>
                  <a:pt x="233" y="1233"/>
                </a:lnTo>
                <a:lnTo>
                  <a:pt x="236" y="1230"/>
                </a:lnTo>
                <a:lnTo>
                  <a:pt x="239" y="1220"/>
                </a:lnTo>
                <a:lnTo>
                  <a:pt x="247" y="1219"/>
                </a:lnTo>
                <a:lnTo>
                  <a:pt x="257" y="1216"/>
                </a:lnTo>
                <a:lnTo>
                  <a:pt x="263" y="1206"/>
                </a:lnTo>
                <a:lnTo>
                  <a:pt x="266" y="1195"/>
                </a:lnTo>
                <a:lnTo>
                  <a:pt x="266" y="1183"/>
                </a:lnTo>
                <a:lnTo>
                  <a:pt x="271" y="1176"/>
                </a:lnTo>
                <a:lnTo>
                  <a:pt x="281" y="1175"/>
                </a:lnTo>
                <a:lnTo>
                  <a:pt x="288" y="1171"/>
                </a:lnTo>
                <a:lnTo>
                  <a:pt x="287" y="1163"/>
                </a:lnTo>
                <a:lnTo>
                  <a:pt x="287" y="1152"/>
                </a:lnTo>
                <a:lnTo>
                  <a:pt x="288" y="1142"/>
                </a:lnTo>
                <a:lnTo>
                  <a:pt x="287" y="1133"/>
                </a:lnTo>
                <a:lnTo>
                  <a:pt x="281" y="1129"/>
                </a:lnTo>
                <a:lnTo>
                  <a:pt x="277" y="1122"/>
                </a:lnTo>
                <a:lnTo>
                  <a:pt x="280" y="1117"/>
                </a:lnTo>
                <a:lnTo>
                  <a:pt x="277" y="1105"/>
                </a:lnTo>
                <a:lnTo>
                  <a:pt x="268" y="1105"/>
                </a:lnTo>
                <a:lnTo>
                  <a:pt x="263" y="1103"/>
                </a:lnTo>
                <a:lnTo>
                  <a:pt x="263" y="1095"/>
                </a:lnTo>
                <a:lnTo>
                  <a:pt x="267" y="1090"/>
                </a:lnTo>
                <a:lnTo>
                  <a:pt x="266" y="1082"/>
                </a:lnTo>
                <a:lnTo>
                  <a:pt x="263" y="1073"/>
                </a:lnTo>
                <a:lnTo>
                  <a:pt x="261" y="1062"/>
                </a:lnTo>
                <a:lnTo>
                  <a:pt x="261" y="1059"/>
                </a:lnTo>
                <a:lnTo>
                  <a:pt x="263" y="1055"/>
                </a:lnTo>
                <a:lnTo>
                  <a:pt x="264" y="1047"/>
                </a:lnTo>
                <a:lnTo>
                  <a:pt x="270" y="1037"/>
                </a:lnTo>
                <a:lnTo>
                  <a:pt x="268" y="1032"/>
                </a:lnTo>
                <a:lnTo>
                  <a:pt x="261" y="1032"/>
                </a:lnTo>
                <a:lnTo>
                  <a:pt x="254" y="1025"/>
                </a:lnTo>
                <a:lnTo>
                  <a:pt x="263" y="1020"/>
                </a:lnTo>
                <a:lnTo>
                  <a:pt x="267" y="1010"/>
                </a:lnTo>
                <a:lnTo>
                  <a:pt x="266" y="1005"/>
                </a:lnTo>
                <a:lnTo>
                  <a:pt x="260" y="1005"/>
                </a:lnTo>
                <a:lnTo>
                  <a:pt x="253" y="1004"/>
                </a:lnTo>
                <a:lnTo>
                  <a:pt x="247" y="1005"/>
                </a:lnTo>
                <a:lnTo>
                  <a:pt x="246" y="998"/>
                </a:lnTo>
                <a:lnTo>
                  <a:pt x="243" y="990"/>
                </a:lnTo>
                <a:lnTo>
                  <a:pt x="237" y="983"/>
                </a:lnTo>
                <a:lnTo>
                  <a:pt x="231" y="982"/>
                </a:lnTo>
                <a:lnTo>
                  <a:pt x="226" y="983"/>
                </a:lnTo>
                <a:lnTo>
                  <a:pt x="219" y="979"/>
                </a:lnTo>
                <a:lnTo>
                  <a:pt x="219" y="970"/>
                </a:lnTo>
                <a:lnTo>
                  <a:pt x="217" y="960"/>
                </a:lnTo>
                <a:lnTo>
                  <a:pt x="223" y="948"/>
                </a:lnTo>
                <a:lnTo>
                  <a:pt x="224" y="939"/>
                </a:lnTo>
                <a:lnTo>
                  <a:pt x="223" y="929"/>
                </a:lnTo>
                <a:lnTo>
                  <a:pt x="223" y="919"/>
                </a:lnTo>
                <a:lnTo>
                  <a:pt x="224" y="908"/>
                </a:lnTo>
                <a:lnTo>
                  <a:pt x="227" y="898"/>
                </a:lnTo>
                <a:lnTo>
                  <a:pt x="227" y="890"/>
                </a:lnTo>
                <a:lnTo>
                  <a:pt x="219" y="886"/>
                </a:lnTo>
                <a:lnTo>
                  <a:pt x="207" y="887"/>
                </a:lnTo>
                <a:lnTo>
                  <a:pt x="203" y="888"/>
                </a:lnTo>
                <a:lnTo>
                  <a:pt x="195" y="884"/>
                </a:lnTo>
                <a:lnTo>
                  <a:pt x="195" y="878"/>
                </a:lnTo>
                <a:lnTo>
                  <a:pt x="192" y="871"/>
                </a:lnTo>
                <a:lnTo>
                  <a:pt x="186" y="867"/>
                </a:lnTo>
                <a:lnTo>
                  <a:pt x="176" y="863"/>
                </a:lnTo>
                <a:lnTo>
                  <a:pt x="170" y="858"/>
                </a:lnTo>
                <a:lnTo>
                  <a:pt x="162" y="854"/>
                </a:lnTo>
                <a:lnTo>
                  <a:pt x="156" y="849"/>
                </a:lnTo>
                <a:lnTo>
                  <a:pt x="153" y="843"/>
                </a:lnTo>
                <a:lnTo>
                  <a:pt x="152" y="841"/>
                </a:lnTo>
                <a:lnTo>
                  <a:pt x="153" y="833"/>
                </a:lnTo>
                <a:lnTo>
                  <a:pt x="155" y="824"/>
                </a:lnTo>
                <a:lnTo>
                  <a:pt x="158" y="808"/>
                </a:lnTo>
                <a:lnTo>
                  <a:pt x="160" y="809"/>
                </a:lnTo>
                <a:lnTo>
                  <a:pt x="170" y="803"/>
                </a:lnTo>
                <a:lnTo>
                  <a:pt x="176" y="797"/>
                </a:lnTo>
                <a:lnTo>
                  <a:pt x="179" y="794"/>
                </a:lnTo>
                <a:lnTo>
                  <a:pt x="186" y="792"/>
                </a:lnTo>
                <a:lnTo>
                  <a:pt x="190" y="793"/>
                </a:lnTo>
                <a:lnTo>
                  <a:pt x="196" y="798"/>
                </a:lnTo>
                <a:lnTo>
                  <a:pt x="203" y="802"/>
                </a:lnTo>
                <a:lnTo>
                  <a:pt x="206" y="804"/>
                </a:lnTo>
                <a:lnTo>
                  <a:pt x="210" y="811"/>
                </a:lnTo>
                <a:lnTo>
                  <a:pt x="210" y="818"/>
                </a:lnTo>
                <a:lnTo>
                  <a:pt x="216" y="817"/>
                </a:lnTo>
                <a:lnTo>
                  <a:pt x="219" y="809"/>
                </a:lnTo>
                <a:lnTo>
                  <a:pt x="229" y="804"/>
                </a:lnTo>
                <a:lnTo>
                  <a:pt x="234" y="808"/>
                </a:lnTo>
                <a:lnTo>
                  <a:pt x="241" y="813"/>
                </a:lnTo>
                <a:lnTo>
                  <a:pt x="243" y="816"/>
                </a:lnTo>
                <a:lnTo>
                  <a:pt x="248" y="818"/>
                </a:lnTo>
                <a:lnTo>
                  <a:pt x="254" y="821"/>
                </a:lnTo>
                <a:lnTo>
                  <a:pt x="260" y="821"/>
                </a:lnTo>
                <a:lnTo>
                  <a:pt x="264" y="827"/>
                </a:lnTo>
                <a:lnTo>
                  <a:pt x="274" y="826"/>
                </a:lnTo>
                <a:lnTo>
                  <a:pt x="281" y="823"/>
                </a:lnTo>
                <a:lnTo>
                  <a:pt x="287" y="824"/>
                </a:lnTo>
                <a:lnTo>
                  <a:pt x="295" y="829"/>
                </a:lnTo>
                <a:lnTo>
                  <a:pt x="302" y="842"/>
                </a:lnTo>
                <a:lnTo>
                  <a:pt x="314" y="856"/>
                </a:lnTo>
                <a:lnTo>
                  <a:pt x="322" y="867"/>
                </a:lnTo>
                <a:lnTo>
                  <a:pt x="329" y="873"/>
                </a:lnTo>
                <a:lnTo>
                  <a:pt x="337" y="867"/>
                </a:lnTo>
                <a:lnTo>
                  <a:pt x="344" y="858"/>
                </a:lnTo>
                <a:lnTo>
                  <a:pt x="349" y="857"/>
                </a:lnTo>
                <a:lnTo>
                  <a:pt x="355" y="856"/>
                </a:lnTo>
                <a:lnTo>
                  <a:pt x="368" y="856"/>
                </a:lnTo>
                <a:lnTo>
                  <a:pt x="375" y="861"/>
                </a:lnTo>
                <a:lnTo>
                  <a:pt x="386" y="861"/>
                </a:lnTo>
                <a:lnTo>
                  <a:pt x="396" y="859"/>
                </a:lnTo>
                <a:lnTo>
                  <a:pt x="408" y="861"/>
                </a:lnTo>
                <a:lnTo>
                  <a:pt x="412" y="863"/>
                </a:lnTo>
                <a:lnTo>
                  <a:pt x="410" y="867"/>
                </a:lnTo>
                <a:lnTo>
                  <a:pt x="406" y="872"/>
                </a:lnTo>
                <a:lnTo>
                  <a:pt x="406" y="879"/>
                </a:lnTo>
                <a:lnTo>
                  <a:pt x="409" y="888"/>
                </a:lnTo>
                <a:lnTo>
                  <a:pt x="412" y="890"/>
                </a:lnTo>
                <a:lnTo>
                  <a:pt x="418" y="886"/>
                </a:lnTo>
                <a:lnTo>
                  <a:pt x="422" y="881"/>
                </a:lnTo>
                <a:lnTo>
                  <a:pt x="430" y="872"/>
                </a:lnTo>
                <a:lnTo>
                  <a:pt x="442" y="872"/>
                </a:lnTo>
                <a:lnTo>
                  <a:pt x="449" y="866"/>
                </a:lnTo>
                <a:lnTo>
                  <a:pt x="450" y="856"/>
                </a:lnTo>
                <a:lnTo>
                  <a:pt x="453" y="846"/>
                </a:lnTo>
                <a:lnTo>
                  <a:pt x="452" y="833"/>
                </a:lnTo>
                <a:lnTo>
                  <a:pt x="452" y="822"/>
                </a:lnTo>
                <a:lnTo>
                  <a:pt x="447" y="817"/>
                </a:lnTo>
                <a:lnTo>
                  <a:pt x="439" y="814"/>
                </a:lnTo>
                <a:lnTo>
                  <a:pt x="429" y="813"/>
                </a:lnTo>
                <a:lnTo>
                  <a:pt x="420" y="817"/>
                </a:lnTo>
                <a:lnTo>
                  <a:pt x="413" y="819"/>
                </a:lnTo>
                <a:lnTo>
                  <a:pt x="409" y="818"/>
                </a:lnTo>
                <a:lnTo>
                  <a:pt x="402" y="813"/>
                </a:lnTo>
                <a:lnTo>
                  <a:pt x="395" y="811"/>
                </a:lnTo>
                <a:lnTo>
                  <a:pt x="389" y="812"/>
                </a:lnTo>
                <a:lnTo>
                  <a:pt x="382" y="813"/>
                </a:lnTo>
                <a:lnTo>
                  <a:pt x="375" y="808"/>
                </a:lnTo>
                <a:lnTo>
                  <a:pt x="366" y="807"/>
                </a:lnTo>
                <a:lnTo>
                  <a:pt x="356" y="806"/>
                </a:lnTo>
                <a:lnTo>
                  <a:pt x="345" y="803"/>
                </a:lnTo>
                <a:lnTo>
                  <a:pt x="345" y="798"/>
                </a:lnTo>
                <a:lnTo>
                  <a:pt x="342" y="792"/>
                </a:lnTo>
                <a:lnTo>
                  <a:pt x="344" y="782"/>
                </a:lnTo>
                <a:lnTo>
                  <a:pt x="341" y="777"/>
                </a:lnTo>
                <a:lnTo>
                  <a:pt x="341" y="772"/>
                </a:lnTo>
                <a:lnTo>
                  <a:pt x="345" y="768"/>
                </a:lnTo>
                <a:lnTo>
                  <a:pt x="347" y="766"/>
                </a:lnTo>
                <a:lnTo>
                  <a:pt x="351" y="757"/>
                </a:lnTo>
                <a:lnTo>
                  <a:pt x="348" y="749"/>
                </a:lnTo>
                <a:lnTo>
                  <a:pt x="347" y="743"/>
                </a:lnTo>
                <a:lnTo>
                  <a:pt x="347" y="734"/>
                </a:lnTo>
                <a:lnTo>
                  <a:pt x="352" y="729"/>
                </a:lnTo>
                <a:lnTo>
                  <a:pt x="351" y="722"/>
                </a:lnTo>
                <a:lnTo>
                  <a:pt x="347" y="716"/>
                </a:lnTo>
                <a:lnTo>
                  <a:pt x="344" y="713"/>
                </a:lnTo>
                <a:lnTo>
                  <a:pt x="339" y="708"/>
                </a:lnTo>
                <a:lnTo>
                  <a:pt x="345" y="701"/>
                </a:lnTo>
                <a:lnTo>
                  <a:pt x="348" y="692"/>
                </a:lnTo>
                <a:lnTo>
                  <a:pt x="352" y="683"/>
                </a:lnTo>
                <a:lnTo>
                  <a:pt x="348" y="674"/>
                </a:lnTo>
                <a:lnTo>
                  <a:pt x="345" y="668"/>
                </a:lnTo>
                <a:lnTo>
                  <a:pt x="339" y="673"/>
                </a:lnTo>
                <a:lnTo>
                  <a:pt x="337" y="667"/>
                </a:lnTo>
                <a:lnTo>
                  <a:pt x="337" y="659"/>
                </a:lnTo>
                <a:lnTo>
                  <a:pt x="335" y="649"/>
                </a:lnTo>
                <a:lnTo>
                  <a:pt x="328" y="647"/>
                </a:lnTo>
                <a:lnTo>
                  <a:pt x="318" y="644"/>
                </a:lnTo>
                <a:lnTo>
                  <a:pt x="321" y="637"/>
                </a:lnTo>
                <a:lnTo>
                  <a:pt x="324" y="631"/>
                </a:lnTo>
                <a:lnTo>
                  <a:pt x="329" y="626"/>
                </a:lnTo>
                <a:lnTo>
                  <a:pt x="331" y="615"/>
                </a:lnTo>
                <a:lnTo>
                  <a:pt x="329" y="607"/>
                </a:lnTo>
                <a:lnTo>
                  <a:pt x="325" y="593"/>
                </a:lnTo>
                <a:lnTo>
                  <a:pt x="325" y="565"/>
                </a:lnTo>
                <a:lnTo>
                  <a:pt x="320" y="556"/>
                </a:lnTo>
                <a:lnTo>
                  <a:pt x="318" y="543"/>
                </a:lnTo>
                <a:lnTo>
                  <a:pt x="322" y="537"/>
                </a:lnTo>
                <a:lnTo>
                  <a:pt x="327" y="535"/>
                </a:lnTo>
                <a:lnTo>
                  <a:pt x="332" y="540"/>
                </a:lnTo>
                <a:lnTo>
                  <a:pt x="335" y="536"/>
                </a:lnTo>
                <a:lnTo>
                  <a:pt x="341" y="541"/>
                </a:lnTo>
                <a:lnTo>
                  <a:pt x="345" y="550"/>
                </a:lnTo>
                <a:lnTo>
                  <a:pt x="349" y="551"/>
                </a:lnTo>
                <a:lnTo>
                  <a:pt x="359" y="550"/>
                </a:lnTo>
                <a:lnTo>
                  <a:pt x="365" y="548"/>
                </a:lnTo>
                <a:lnTo>
                  <a:pt x="365" y="537"/>
                </a:lnTo>
                <a:lnTo>
                  <a:pt x="369" y="530"/>
                </a:lnTo>
                <a:lnTo>
                  <a:pt x="376" y="525"/>
                </a:lnTo>
                <a:lnTo>
                  <a:pt x="383" y="522"/>
                </a:lnTo>
                <a:lnTo>
                  <a:pt x="391" y="517"/>
                </a:lnTo>
                <a:lnTo>
                  <a:pt x="400" y="503"/>
                </a:lnTo>
                <a:lnTo>
                  <a:pt x="406" y="495"/>
                </a:lnTo>
                <a:lnTo>
                  <a:pt x="412" y="488"/>
                </a:lnTo>
                <a:lnTo>
                  <a:pt x="410" y="480"/>
                </a:lnTo>
                <a:lnTo>
                  <a:pt x="408" y="476"/>
                </a:lnTo>
                <a:lnTo>
                  <a:pt x="413" y="468"/>
                </a:lnTo>
                <a:lnTo>
                  <a:pt x="418" y="461"/>
                </a:lnTo>
                <a:lnTo>
                  <a:pt x="415" y="455"/>
                </a:lnTo>
                <a:lnTo>
                  <a:pt x="415" y="448"/>
                </a:lnTo>
                <a:lnTo>
                  <a:pt x="425" y="447"/>
                </a:lnTo>
                <a:lnTo>
                  <a:pt x="436" y="445"/>
                </a:lnTo>
                <a:lnTo>
                  <a:pt x="443" y="443"/>
                </a:lnTo>
                <a:lnTo>
                  <a:pt x="456" y="443"/>
                </a:lnTo>
                <a:lnTo>
                  <a:pt x="469" y="448"/>
                </a:lnTo>
                <a:lnTo>
                  <a:pt x="481" y="446"/>
                </a:lnTo>
                <a:lnTo>
                  <a:pt x="490" y="447"/>
                </a:lnTo>
                <a:lnTo>
                  <a:pt x="497" y="447"/>
                </a:lnTo>
                <a:lnTo>
                  <a:pt x="507" y="448"/>
                </a:lnTo>
                <a:lnTo>
                  <a:pt x="518" y="447"/>
                </a:lnTo>
                <a:lnTo>
                  <a:pt x="527" y="442"/>
                </a:lnTo>
                <a:lnTo>
                  <a:pt x="528" y="438"/>
                </a:lnTo>
                <a:lnTo>
                  <a:pt x="537" y="438"/>
                </a:lnTo>
                <a:lnTo>
                  <a:pt x="544" y="441"/>
                </a:lnTo>
                <a:lnTo>
                  <a:pt x="540" y="448"/>
                </a:lnTo>
                <a:lnTo>
                  <a:pt x="547" y="448"/>
                </a:lnTo>
                <a:lnTo>
                  <a:pt x="554" y="450"/>
                </a:lnTo>
                <a:lnTo>
                  <a:pt x="565" y="456"/>
                </a:lnTo>
                <a:lnTo>
                  <a:pt x="584" y="456"/>
                </a:lnTo>
                <a:lnTo>
                  <a:pt x="595" y="452"/>
                </a:lnTo>
                <a:lnTo>
                  <a:pt x="602" y="450"/>
                </a:lnTo>
                <a:lnTo>
                  <a:pt x="609" y="448"/>
                </a:lnTo>
                <a:lnTo>
                  <a:pt x="612" y="441"/>
                </a:lnTo>
                <a:lnTo>
                  <a:pt x="615" y="433"/>
                </a:lnTo>
                <a:lnTo>
                  <a:pt x="618" y="426"/>
                </a:lnTo>
                <a:lnTo>
                  <a:pt x="619" y="417"/>
                </a:lnTo>
                <a:lnTo>
                  <a:pt x="618" y="411"/>
                </a:lnTo>
                <a:lnTo>
                  <a:pt x="624" y="406"/>
                </a:lnTo>
                <a:lnTo>
                  <a:pt x="633" y="403"/>
                </a:lnTo>
                <a:lnTo>
                  <a:pt x="639" y="400"/>
                </a:lnTo>
                <a:lnTo>
                  <a:pt x="633" y="392"/>
                </a:lnTo>
                <a:lnTo>
                  <a:pt x="632" y="385"/>
                </a:lnTo>
                <a:lnTo>
                  <a:pt x="635" y="375"/>
                </a:lnTo>
                <a:lnTo>
                  <a:pt x="633" y="371"/>
                </a:lnTo>
                <a:lnTo>
                  <a:pt x="642" y="372"/>
                </a:lnTo>
                <a:lnTo>
                  <a:pt x="653" y="375"/>
                </a:lnTo>
                <a:lnTo>
                  <a:pt x="668" y="380"/>
                </a:lnTo>
                <a:lnTo>
                  <a:pt x="676" y="382"/>
                </a:lnTo>
                <a:lnTo>
                  <a:pt x="682" y="377"/>
                </a:lnTo>
                <a:lnTo>
                  <a:pt x="679" y="363"/>
                </a:lnTo>
                <a:lnTo>
                  <a:pt x="676" y="355"/>
                </a:lnTo>
                <a:lnTo>
                  <a:pt x="662" y="341"/>
                </a:lnTo>
                <a:lnTo>
                  <a:pt x="659" y="334"/>
                </a:lnTo>
                <a:lnTo>
                  <a:pt x="656" y="330"/>
                </a:lnTo>
                <a:lnTo>
                  <a:pt x="666" y="315"/>
                </a:lnTo>
                <a:lnTo>
                  <a:pt x="668" y="305"/>
                </a:lnTo>
                <a:lnTo>
                  <a:pt x="675" y="295"/>
                </a:lnTo>
                <a:lnTo>
                  <a:pt x="680" y="289"/>
                </a:lnTo>
                <a:lnTo>
                  <a:pt x="686" y="285"/>
                </a:lnTo>
                <a:lnTo>
                  <a:pt x="696" y="294"/>
                </a:lnTo>
                <a:lnTo>
                  <a:pt x="702" y="296"/>
                </a:lnTo>
                <a:lnTo>
                  <a:pt x="707" y="290"/>
                </a:lnTo>
                <a:lnTo>
                  <a:pt x="700" y="282"/>
                </a:lnTo>
                <a:lnTo>
                  <a:pt x="689" y="279"/>
                </a:lnTo>
                <a:lnTo>
                  <a:pt x="685" y="272"/>
                </a:lnTo>
                <a:lnTo>
                  <a:pt x="692" y="269"/>
                </a:lnTo>
                <a:lnTo>
                  <a:pt x="700" y="264"/>
                </a:lnTo>
                <a:lnTo>
                  <a:pt x="706" y="259"/>
                </a:lnTo>
                <a:lnTo>
                  <a:pt x="704" y="247"/>
                </a:lnTo>
                <a:lnTo>
                  <a:pt x="703" y="241"/>
                </a:lnTo>
                <a:lnTo>
                  <a:pt x="707" y="234"/>
                </a:lnTo>
                <a:lnTo>
                  <a:pt x="712" y="229"/>
                </a:lnTo>
                <a:lnTo>
                  <a:pt x="722" y="235"/>
                </a:lnTo>
                <a:lnTo>
                  <a:pt x="726" y="232"/>
                </a:lnTo>
                <a:lnTo>
                  <a:pt x="726" y="227"/>
                </a:lnTo>
                <a:lnTo>
                  <a:pt x="729" y="221"/>
                </a:lnTo>
                <a:lnTo>
                  <a:pt x="739" y="221"/>
                </a:lnTo>
                <a:lnTo>
                  <a:pt x="743" y="217"/>
                </a:lnTo>
                <a:lnTo>
                  <a:pt x="736" y="212"/>
                </a:lnTo>
                <a:lnTo>
                  <a:pt x="739" y="205"/>
                </a:lnTo>
                <a:lnTo>
                  <a:pt x="747" y="195"/>
                </a:lnTo>
                <a:lnTo>
                  <a:pt x="740" y="190"/>
                </a:lnTo>
                <a:lnTo>
                  <a:pt x="731" y="187"/>
                </a:lnTo>
                <a:lnTo>
                  <a:pt x="727" y="179"/>
                </a:lnTo>
                <a:lnTo>
                  <a:pt x="727" y="172"/>
                </a:lnTo>
                <a:lnTo>
                  <a:pt x="722" y="169"/>
                </a:lnTo>
                <a:lnTo>
                  <a:pt x="719" y="164"/>
                </a:lnTo>
                <a:lnTo>
                  <a:pt x="730" y="160"/>
                </a:lnTo>
                <a:lnTo>
                  <a:pt x="739" y="156"/>
                </a:lnTo>
                <a:lnTo>
                  <a:pt x="731" y="149"/>
                </a:lnTo>
                <a:lnTo>
                  <a:pt x="723" y="145"/>
                </a:lnTo>
                <a:lnTo>
                  <a:pt x="741" y="134"/>
                </a:lnTo>
                <a:lnTo>
                  <a:pt x="749" y="119"/>
                </a:lnTo>
                <a:lnTo>
                  <a:pt x="757" y="109"/>
                </a:lnTo>
                <a:lnTo>
                  <a:pt x="770" y="96"/>
                </a:lnTo>
                <a:lnTo>
                  <a:pt x="783" y="97"/>
                </a:lnTo>
                <a:lnTo>
                  <a:pt x="793" y="96"/>
                </a:lnTo>
                <a:lnTo>
                  <a:pt x="805" y="85"/>
                </a:lnTo>
                <a:lnTo>
                  <a:pt x="817" y="80"/>
                </a:lnTo>
                <a:lnTo>
                  <a:pt x="820" y="71"/>
                </a:lnTo>
                <a:lnTo>
                  <a:pt x="834" y="63"/>
                </a:lnTo>
                <a:lnTo>
                  <a:pt x="844" y="60"/>
                </a:lnTo>
                <a:lnTo>
                  <a:pt x="855" y="59"/>
                </a:lnTo>
                <a:lnTo>
                  <a:pt x="868" y="56"/>
                </a:lnTo>
                <a:lnTo>
                  <a:pt x="882" y="46"/>
                </a:lnTo>
                <a:lnTo>
                  <a:pt x="885" y="36"/>
                </a:lnTo>
                <a:lnTo>
                  <a:pt x="891" y="25"/>
                </a:lnTo>
                <a:lnTo>
                  <a:pt x="886" y="16"/>
                </a:lnTo>
                <a:lnTo>
                  <a:pt x="878" y="10"/>
                </a:lnTo>
                <a:lnTo>
                  <a:pt x="922" y="30"/>
                </a:lnTo>
                <a:lnTo>
                  <a:pt x="925" y="39"/>
                </a:lnTo>
                <a:lnTo>
                  <a:pt x="930" y="49"/>
                </a:lnTo>
                <a:lnTo>
                  <a:pt x="942" y="58"/>
                </a:lnTo>
                <a:lnTo>
                  <a:pt x="953" y="59"/>
                </a:lnTo>
                <a:lnTo>
                  <a:pt x="967" y="63"/>
                </a:lnTo>
                <a:lnTo>
                  <a:pt x="973" y="69"/>
                </a:lnTo>
                <a:lnTo>
                  <a:pt x="987" y="70"/>
                </a:lnTo>
                <a:lnTo>
                  <a:pt x="1000" y="68"/>
                </a:lnTo>
                <a:lnTo>
                  <a:pt x="1010" y="69"/>
                </a:lnTo>
                <a:lnTo>
                  <a:pt x="1023" y="63"/>
                </a:lnTo>
                <a:lnTo>
                  <a:pt x="1034" y="56"/>
                </a:lnTo>
                <a:lnTo>
                  <a:pt x="1041" y="51"/>
                </a:lnTo>
                <a:lnTo>
                  <a:pt x="1041" y="45"/>
                </a:lnTo>
                <a:lnTo>
                  <a:pt x="1050" y="44"/>
                </a:lnTo>
                <a:lnTo>
                  <a:pt x="1062" y="43"/>
                </a:lnTo>
                <a:lnTo>
                  <a:pt x="1075" y="43"/>
                </a:lnTo>
                <a:lnTo>
                  <a:pt x="1091" y="45"/>
                </a:lnTo>
                <a:lnTo>
                  <a:pt x="1125" y="45"/>
                </a:lnTo>
                <a:lnTo>
                  <a:pt x="1133" y="43"/>
                </a:lnTo>
                <a:lnTo>
                  <a:pt x="1146" y="44"/>
                </a:lnTo>
                <a:lnTo>
                  <a:pt x="1166" y="36"/>
                </a:lnTo>
                <a:lnTo>
                  <a:pt x="1175" y="39"/>
                </a:lnTo>
                <a:lnTo>
                  <a:pt x="1180" y="45"/>
                </a:lnTo>
                <a:lnTo>
                  <a:pt x="1185" y="40"/>
                </a:lnTo>
                <a:lnTo>
                  <a:pt x="1190" y="33"/>
                </a:lnTo>
                <a:lnTo>
                  <a:pt x="1196" y="34"/>
                </a:lnTo>
                <a:lnTo>
                  <a:pt x="1210" y="30"/>
                </a:lnTo>
                <a:lnTo>
                  <a:pt x="1220" y="28"/>
                </a:lnTo>
                <a:lnTo>
                  <a:pt x="1227" y="20"/>
                </a:lnTo>
                <a:lnTo>
                  <a:pt x="1233" y="24"/>
                </a:lnTo>
                <a:lnTo>
                  <a:pt x="1233" y="33"/>
                </a:lnTo>
                <a:lnTo>
                  <a:pt x="1237" y="43"/>
                </a:lnTo>
                <a:lnTo>
                  <a:pt x="1239" y="50"/>
                </a:lnTo>
                <a:lnTo>
                  <a:pt x="1237" y="55"/>
                </a:lnTo>
                <a:lnTo>
                  <a:pt x="1241" y="68"/>
                </a:lnTo>
                <a:lnTo>
                  <a:pt x="1246" y="77"/>
                </a:lnTo>
                <a:lnTo>
                  <a:pt x="1250" y="82"/>
                </a:lnTo>
                <a:lnTo>
                  <a:pt x="1243" y="86"/>
                </a:lnTo>
                <a:lnTo>
                  <a:pt x="1237" y="90"/>
                </a:lnTo>
                <a:lnTo>
                  <a:pt x="1239" y="101"/>
                </a:lnTo>
                <a:lnTo>
                  <a:pt x="1232" y="112"/>
                </a:lnTo>
                <a:lnTo>
                  <a:pt x="1226" y="124"/>
                </a:lnTo>
                <a:lnTo>
                  <a:pt x="1223" y="134"/>
                </a:lnTo>
                <a:lnTo>
                  <a:pt x="1217" y="140"/>
                </a:lnTo>
                <a:lnTo>
                  <a:pt x="1210" y="145"/>
                </a:lnTo>
                <a:lnTo>
                  <a:pt x="1203" y="150"/>
                </a:lnTo>
                <a:lnTo>
                  <a:pt x="1209" y="151"/>
                </a:lnTo>
                <a:lnTo>
                  <a:pt x="1223" y="144"/>
                </a:lnTo>
                <a:lnTo>
                  <a:pt x="1233" y="142"/>
                </a:lnTo>
                <a:lnTo>
                  <a:pt x="1241" y="147"/>
                </a:lnTo>
                <a:lnTo>
                  <a:pt x="1249" y="152"/>
                </a:lnTo>
                <a:lnTo>
                  <a:pt x="1256" y="152"/>
                </a:lnTo>
                <a:lnTo>
                  <a:pt x="1261" y="156"/>
                </a:lnTo>
                <a:lnTo>
                  <a:pt x="1264" y="162"/>
                </a:lnTo>
                <a:lnTo>
                  <a:pt x="1268" y="159"/>
                </a:lnTo>
                <a:lnTo>
                  <a:pt x="1276" y="160"/>
                </a:lnTo>
                <a:lnTo>
                  <a:pt x="1283" y="164"/>
                </a:lnTo>
                <a:lnTo>
                  <a:pt x="1284" y="171"/>
                </a:lnTo>
                <a:lnTo>
                  <a:pt x="1290" y="174"/>
                </a:lnTo>
                <a:lnTo>
                  <a:pt x="1293" y="170"/>
                </a:lnTo>
                <a:lnTo>
                  <a:pt x="1295" y="164"/>
                </a:lnTo>
                <a:lnTo>
                  <a:pt x="1298" y="157"/>
                </a:lnTo>
                <a:lnTo>
                  <a:pt x="1303" y="154"/>
                </a:lnTo>
                <a:lnTo>
                  <a:pt x="1308" y="147"/>
                </a:lnTo>
                <a:lnTo>
                  <a:pt x="1317" y="141"/>
                </a:lnTo>
                <a:lnTo>
                  <a:pt x="1327" y="137"/>
                </a:lnTo>
                <a:lnTo>
                  <a:pt x="1335" y="135"/>
                </a:lnTo>
                <a:lnTo>
                  <a:pt x="1337" y="131"/>
                </a:lnTo>
                <a:lnTo>
                  <a:pt x="1341" y="125"/>
                </a:lnTo>
                <a:lnTo>
                  <a:pt x="1349" y="124"/>
                </a:lnTo>
                <a:lnTo>
                  <a:pt x="1362" y="135"/>
                </a:lnTo>
                <a:lnTo>
                  <a:pt x="1381" y="139"/>
                </a:lnTo>
                <a:lnTo>
                  <a:pt x="1388" y="142"/>
                </a:lnTo>
                <a:lnTo>
                  <a:pt x="1393" y="145"/>
                </a:lnTo>
                <a:lnTo>
                  <a:pt x="1399" y="147"/>
                </a:lnTo>
                <a:lnTo>
                  <a:pt x="1409" y="149"/>
                </a:lnTo>
                <a:lnTo>
                  <a:pt x="1418" y="151"/>
                </a:lnTo>
                <a:lnTo>
                  <a:pt x="1426" y="150"/>
                </a:lnTo>
                <a:lnTo>
                  <a:pt x="1433" y="151"/>
                </a:lnTo>
                <a:lnTo>
                  <a:pt x="1437" y="156"/>
                </a:lnTo>
                <a:lnTo>
                  <a:pt x="1442" y="164"/>
                </a:lnTo>
                <a:lnTo>
                  <a:pt x="1456" y="155"/>
                </a:lnTo>
                <a:lnTo>
                  <a:pt x="1463" y="154"/>
                </a:lnTo>
                <a:lnTo>
                  <a:pt x="1474" y="147"/>
                </a:lnTo>
                <a:lnTo>
                  <a:pt x="1487" y="140"/>
                </a:lnTo>
                <a:lnTo>
                  <a:pt x="1489" y="142"/>
                </a:lnTo>
                <a:lnTo>
                  <a:pt x="1491" y="149"/>
                </a:lnTo>
                <a:lnTo>
                  <a:pt x="1489" y="154"/>
                </a:lnTo>
                <a:lnTo>
                  <a:pt x="1480" y="154"/>
                </a:lnTo>
                <a:lnTo>
                  <a:pt x="1476" y="160"/>
                </a:lnTo>
                <a:lnTo>
                  <a:pt x="1473" y="169"/>
                </a:lnTo>
                <a:lnTo>
                  <a:pt x="1467" y="176"/>
                </a:lnTo>
                <a:lnTo>
                  <a:pt x="1474" y="180"/>
                </a:lnTo>
                <a:lnTo>
                  <a:pt x="1486" y="181"/>
                </a:lnTo>
                <a:lnTo>
                  <a:pt x="1497" y="182"/>
                </a:lnTo>
                <a:lnTo>
                  <a:pt x="1509" y="185"/>
                </a:lnTo>
                <a:lnTo>
                  <a:pt x="1517" y="189"/>
                </a:lnTo>
                <a:lnTo>
                  <a:pt x="1516" y="184"/>
                </a:lnTo>
                <a:lnTo>
                  <a:pt x="1518" y="174"/>
                </a:lnTo>
                <a:lnTo>
                  <a:pt x="1530" y="165"/>
                </a:lnTo>
                <a:lnTo>
                  <a:pt x="1537" y="155"/>
                </a:lnTo>
                <a:lnTo>
                  <a:pt x="1545" y="141"/>
                </a:lnTo>
                <a:lnTo>
                  <a:pt x="1547" y="134"/>
                </a:lnTo>
                <a:lnTo>
                  <a:pt x="1553" y="122"/>
                </a:lnTo>
                <a:lnTo>
                  <a:pt x="1551" y="111"/>
                </a:lnTo>
                <a:lnTo>
                  <a:pt x="1545" y="105"/>
                </a:lnTo>
                <a:lnTo>
                  <a:pt x="1543" y="97"/>
                </a:lnTo>
                <a:lnTo>
                  <a:pt x="1545" y="91"/>
                </a:lnTo>
                <a:lnTo>
                  <a:pt x="1551" y="85"/>
                </a:lnTo>
                <a:lnTo>
                  <a:pt x="1558" y="77"/>
                </a:lnTo>
                <a:lnTo>
                  <a:pt x="1558" y="76"/>
                </a:lnTo>
                <a:lnTo>
                  <a:pt x="1551" y="76"/>
                </a:lnTo>
                <a:lnTo>
                  <a:pt x="1553" y="70"/>
                </a:lnTo>
                <a:lnTo>
                  <a:pt x="1548" y="70"/>
                </a:lnTo>
                <a:lnTo>
                  <a:pt x="1550" y="63"/>
                </a:lnTo>
                <a:lnTo>
                  <a:pt x="1554" y="59"/>
                </a:lnTo>
                <a:lnTo>
                  <a:pt x="1554" y="51"/>
                </a:lnTo>
                <a:lnTo>
                  <a:pt x="1551" y="46"/>
                </a:lnTo>
                <a:lnTo>
                  <a:pt x="1547" y="41"/>
                </a:lnTo>
                <a:lnTo>
                  <a:pt x="1538" y="35"/>
                </a:lnTo>
                <a:lnTo>
                  <a:pt x="1538" y="29"/>
                </a:lnTo>
                <a:lnTo>
                  <a:pt x="1533" y="21"/>
                </a:lnTo>
                <a:lnTo>
                  <a:pt x="1527" y="18"/>
                </a:lnTo>
                <a:lnTo>
                  <a:pt x="1534" y="13"/>
                </a:lnTo>
                <a:lnTo>
                  <a:pt x="1544" y="11"/>
                </a:lnTo>
                <a:lnTo>
                  <a:pt x="1551" y="10"/>
                </a:lnTo>
                <a:lnTo>
                  <a:pt x="1554" y="6"/>
                </a:lnTo>
                <a:lnTo>
                  <a:pt x="1561" y="0"/>
                </a:lnTo>
                <a:lnTo>
                  <a:pt x="1567" y="4"/>
                </a:lnTo>
                <a:lnTo>
                  <a:pt x="1574" y="11"/>
                </a:lnTo>
                <a:lnTo>
                  <a:pt x="1581" y="23"/>
                </a:lnTo>
                <a:lnTo>
                  <a:pt x="1595" y="23"/>
                </a:lnTo>
                <a:lnTo>
                  <a:pt x="1605" y="24"/>
                </a:lnTo>
                <a:lnTo>
                  <a:pt x="1614" y="25"/>
                </a:lnTo>
                <a:lnTo>
                  <a:pt x="1625" y="30"/>
                </a:lnTo>
                <a:lnTo>
                  <a:pt x="1635" y="34"/>
                </a:lnTo>
                <a:lnTo>
                  <a:pt x="1642" y="39"/>
                </a:lnTo>
                <a:lnTo>
                  <a:pt x="1652" y="51"/>
                </a:lnTo>
                <a:lnTo>
                  <a:pt x="1659" y="61"/>
                </a:lnTo>
                <a:lnTo>
                  <a:pt x="1669" y="66"/>
                </a:lnTo>
                <a:lnTo>
                  <a:pt x="1676" y="71"/>
                </a:lnTo>
                <a:lnTo>
                  <a:pt x="1685" y="75"/>
                </a:lnTo>
                <a:lnTo>
                  <a:pt x="1692" y="76"/>
                </a:lnTo>
                <a:lnTo>
                  <a:pt x="1695" y="72"/>
                </a:lnTo>
                <a:lnTo>
                  <a:pt x="1703" y="68"/>
                </a:lnTo>
                <a:lnTo>
                  <a:pt x="1716" y="65"/>
                </a:lnTo>
                <a:lnTo>
                  <a:pt x="1723" y="72"/>
                </a:lnTo>
                <a:lnTo>
                  <a:pt x="1727" y="79"/>
                </a:lnTo>
                <a:lnTo>
                  <a:pt x="1740" y="80"/>
                </a:lnTo>
                <a:lnTo>
                  <a:pt x="1749" y="82"/>
                </a:lnTo>
                <a:lnTo>
                  <a:pt x="1757" y="90"/>
                </a:lnTo>
                <a:lnTo>
                  <a:pt x="1763" y="95"/>
                </a:lnTo>
                <a:lnTo>
                  <a:pt x="1761" y="100"/>
                </a:lnTo>
                <a:lnTo>
                  <a:pt x="1773" y="102"/>
                </a:lnTo>
                <a:lnTo>
                  <a:pt x="1781" y="106"/>
                </a:lnTo>
                <a:lnTo>
                  <a:pt x="1790" y="110"/>
                </a:lnTo>
                <a:lnTo>
                  <a:pt x="1790" y="112"/>
                </a:lnTo>
                <a:lnTo>
                  <a:pt x="1787" y="124"/>
                </a:lnTo>
                <a:lnTo>
                  <a:pt x="1794" y="125"/>
                </a:lnTo>
                <a:lnTo>
                  <a:pt x="1807" y="124"/>
                </a:lnTo>
                <a:lnTo>
                  <a:pt x="1817" y="132"/>
                </a:lnTo>
                <a:lnTo>
                  <a:pt x="1825" y="137"/>
                </a:lnTo>
                <a:lnTo>
                  <a:pt x="1827" y="142"/>
                </a:lnTo>
                <a:lnTo>
                  <a:pt x="1838" y="142"/>
                </a:lnTo>
                <a:lnTo>
                  <a:pt x="1851" y="144"/>
                </a:lnTo>
                <a:lnTo>
                  <a:pt x="1868" y="146"/>
                </a:lnTo>
                <a:lnTo>
                  <a:pt x="1876" y="154"/>
                </a:lnTo>
                <a:lnTo>
                  <a:pt x="1884" y="157"/>
                </a:lnTo>
                <a:lnTo>
                  <a:pt x="1888" y="165"/>
                </a:lnTo>
                <a:lnTo>
                  <a:pt x="1888" y="172"/>
                </a:lnTo>
                <a:lnTo>
                  <a:pt x="1891" y="177"/>
                </a:lnTo>
                <a:lnTo>
                  <a:pt x="1889" y="185"/>
                </a:lnTo>
                <a:lnTo>
                  <a:pt x="1889" y="189"/>
                </a:lnTo>
                <a:lnTo>
                  <a:pt x="1884" y="195"/>
                </a:lnTo>
                <a:lnTo>
                  <a:pt x="1884" y="201"/>
                </a:lnTo>
                <a:lnTo>
                  <a:pt x="1888" y="207"/>
                </a:lnTo>
                <a:lnTo>
                  <a:pt x="1896" y="214"/>
                </a:lnTo>
                <a:lnTo>
                  <a:pt x="1902" y="216"/>
                </a:lnTo>
                <a:lnTo>
                  <a:pt x="1909" y="219"/>
                </a:lnTo>
                <a:lnTo>
                  <a:pt x="1913" y="215"/>
                </a:lnTo>
                <a:lnTo>
                  <a:pt x="1913" y="207"/>
                </a:lnTo>
                <a:lnTo>
                  <a:pt x="1916" y="200"/>
                </a:lnTo>
                <a:lnTo>
                  <a:pt x="1926" y="196"/>
                </a:lnTo>
                <a:lnTo>
                  <a:pt x="1928" y="195"/>
                </a:lnTo>
                <a:lnTo>
                  <a:pt x="1933" y="190"/>
                </a:lnTo>
                <a:lnTo>
                  <a:pt x="1935" y="182"/>
                </a:lnTo>
                <a:lnTo>
                  <a:pt x="1942" y="182"/>
                </a:lnTo>
                <a:lnTo>
                  <a:pt x="1950" y="185"/>
                </a:lnTo>
                <a:lnTo>
                  <a:pt x="1962" y="186"/>
                </a:lnTo>
                <a:lnTo>
                  <a:pt x="1967" y="194"/>
                </a:lnTo>
                <a:lnTo>
                  <a:pt x="1966" y="205"/>
                </a:lnTo>
                <a:lnTo>
                  <a:pt x="1963" y="216"/>
                </a:lnTo>
                <a:lnTo>
                  <a:pt x="1969" y="224"/>
                </a:lnTo>
                <a:lnTo>
                  <a:pt x="1973" y="231"/>
                </a:lnTo>
                <a:lnTo>
                  <a:pt x="1974" y="235"/>
                </a:lnTo>
                <a:lnTo>
                  <a:pt x="1977" y="231"/>
                </a:lnTo>
                <a:lnTo>
                  <a:pt x="1982" y="235"/>
                </a:lnTo>
                <a:lnTo>
                  <a:pt x="1990" y="239"/>
                </a:lnTo>
                <a:lnTo>
                  <a:pt x="2000" y="239"/>
                </a:lnTo>
                <a:lnTo>
                  <a:pt x="2004" y="242"/>
                </a:lnTo>
                <a:lnTo>
                  <a:pt x="2011" y="242"/>
                </a:lnTo>
                <a:lnTo>
                  <a:pt x="2021" y="244"/>
                </a:lnTo>
                <a:lnTo>
                  <a:pt x="2028" y="245"/>
                </a:lnTo>
                <a:lnTo>
                  <a:pt x="2036" y="249"/>
                </a:lnTo>
                <a:lnTo>
                  <a:pt x="2040" y="257"/>
                </a:lnTo>
                <a:lnTo>
                  <a:pt x="2040" y="277"/>
                </a:lnTo>
                <a:lnTo>
                  <a:pt x="2041" y="282"/>
                </a:lnTo>
                <a:lnTo>
                  <a:pt x="2045" y="287"/>
                </a:lnTo>
                <a:lnTo>
                  <a:pt x="2047" y="296"/>
                </a:lnTo>
                <a:lnTo>
                  <a:pt x="2054" y="305"/>
                </a:lnTo>
                <a:lnTo>
                  <a:pt x="2043" y="309"/>
                </a:lnTo>
              </a:path>
            </a:pathLst>
          </a:custGeom>
          <a:solidFill>
            <a:srgbClr val="66FFFF"/>
          </a:solidFill>
          <a:ln w="3175">
            <a:solidFill>
              <a:srgbClr val="001762"/>
            </a:solidFill>
            <a:prstDash val="solid"/>
            <a:round/>
            <a:headEnd/>
            <a:tailEnd/>
          </a:ln>
        </p:spPr>
        <p:txBody>
          <a:bodyPr/>
          <a:lstStyle/>
          <a:p>
            <a:endParaRPr lang="en-US"/>
          </a:p>
        </p:txBody>
      </p:sp>
      <p:sp>
        <p:nvSpPr>
          <p:cNvPr id="326818" name="Freeform 162"/>
          <p:cNvSpPr>
            <a:spLocks/>
          </p:cNvSpPr>
          <p:nvPr/>
        </p:nvSpPr>
        <p:spPr bwMode="auto">
          <a:xfrm>
            <a:off x="4389438" y="3071813"/>
            <a:ext cx="0" cy="2381"/>
          </a:xfrm>
          <a:custGeom>
            <a:avLst/>
            <a:gdLst/>
            <a:ahLst/>
            <a:cxnLst>
              <a:cxn ang="0">
                <a:pos x="10" y="0"/>
              </a:cxn>
              <a:cxn ang="0">
                <a:pos x="0" y="6"/>
              </a:cxn>
              <a:cxn ang="0">
                <a:pos x="1" y="10"/>
              </a:cxn>
              <a:cxn ang="0">
                <a:pos x="1" y="11"/>
              </a:cxn>
              <a:cxn ang="0">
                <a:pos x="10" y="0"/>
              </a:cxn>
            </a:cxnLst>
            <a:rect l="0" t="0" r="r" b="b"/>
            <a:pathLst>
              <a:path w="10" h="11">
                <a:moveTo>
                  <a:pt x="10" y="0"/>
                </a:moveTo>
                <a:lnTo>
                  <a:pt x="0" y="6"/>
                </a:lnTo>
                <a:lnTo>
                  <a:pt x="1" y="10"/>
                </a:lnTo>
                <a:lnTo>
                  <a:pt x="1" y="11"/>
                </a:lnTo>
                <a:lnTo>
                  <a:pt x="10" y="0"/>
                </a:lnTo>
              </a:path>
            </a:pathLst>
          </a:custGeom>
          <a:solidFill>
            <a:srgbClr val="CCFFFF"/>
          </a:solidFill>
          <a:ln w="3175">
            <a:solidFill>
              <a:srgbClr val="001762"/>
            </a:solidFill>
            <a:prstDash val="solid"/>
            <a:round/>
            <a:headEnd/>
            <a:tailEnd/>
          </a:ln>
        </p:spPr>
        <p:txBody>
          <a:bodyPr/>
          <a:lstStyle/>
          <a:p>
            <a:endParaRPr lang="en-US"/>
          </a:p>
        </p:txBody>
      </p:sp>
      <p:sp>
        <p:nvSpPr>
          <p:cNvPr id="326819" name="Freeform 163"/>
          <p:cNvSpPr>
            <a:spLocks/>
          </p:cNvSpPr>
          <p:nvPr/>
        </p:nvSpPr>
        <p:spPr bwMode="auto">
          <a:xfrm>
            <a:off x="6257925" y="3931444"/>
            <a:ext cx="101600" cy="288131"/>
          </a:xfrm>
          <a:custGeom>
            <a:avLst/>
            <a:gdLst/>
            <a:ahLst/>
            <a:cxnLst>
              <a:cxn ang="0">
                <a:pos x="178" y="76"/>
              </a:cxn>
              <a:cxn ang="0">
                <a:pos x="160" y="76"/>
              </a:cxn>
              <a:cxn ang="0">
                <a:pos x="168" y="93"/>
              </a:cxn>
              <a:cxn ang="0">
                <a:pos x="183" y="100"/>
              </a:cxn>
              <a:cxn ang="0">
                <a:pos x="175" y="145"/>
              </a:cxn>
              <a:cxn ang="0">
                <a:pos x="153" y="175"/>
              </a:cxn>
              <a:cxn ang="0">
                <a:pos x="142" y="163"/>
              </a:cxn>
              <a:cxn ang="0">
                <a:pos x="139" y="188"/>
              </a:cxn>
              <a:cxn ang="0">
                <a:pos x="132" y="199"/>
              </a:cxn>
              <a:cxn ang="0">
                <a:pos x="121" y="203"/>
              </a:cxn>
              <a:cxn ang="0">
                <a:pos x="128" y="209"/>
              </a:cxn>
              <a:cxn ang="0">
                <a:pos x="139" y="227"/>
              </a:cxn>
              <a:cxn ang="0">
                <a:pos x="142" y="256"/>
              </a:cxn>
              <a:cxn ang="0">
                <a:pos x="155" y="273"/>
              </a:cxn>
              <a:cxn ang="0">
                <a:pos x="153" y="344"/>
              </a:cxn>
              <a:cxn ang="0">
                <a:pos x="148" y="351"/>
              </a:cxn>
              <a:cxn ang="0">
                <a:pos x="135" y="374"/>
              </a:cxn>
              <a:cxn ang="0">
                <a:pos x="129" y="397"/>
              </a:cxn>
              <a:cxn ang="0">
                <a:pos x="116" y="403"/>
              </a:cxn>
              <a:cxn ang="0">
                <a:pos x="116" y="424"/>
              </a:cxn>
              <a:cxn ang="0">
                <a:pos x="112" y="444"/>
              </a:cxn>
              <a:cxn ang="0">
                <a:pos x="99" y="460"/>
              </a:cxn>
              <a:cxn ang="0">
                <a:pos x="84" y="484"/>
              </a:cxn>
              <a:cxn ang="0">
                <a:pos x="84" y="497"/>
              </a:cxn>
              <a:cxn ang="0">
                <a:pos x="81" y="504"/>
              </a:cxn>
              <a:cxn ang="0">
                <a:pos x="68" y="525"/>
              </a:cxn>
              <a:cxn ang="0">
                <a:pos x="91" y="539"/>
              </a:cxn>
              <a:cxn ang="0">
                <a:pos x="80" y="597"/>
              </a:cxn>
              <a:cxn ang="0">
                <a:pos x="81" y="617"/>
              </a:cxn>
              <a:cxn ang="0">
                <a:pos x="71" y="659"/>
              </a:cxn>
              <a:cxn ang="0">
                <a:pos x="45" y="658"/>
              </a:cxn>
              <a:cxn ang="0">
                <a:pos x="37" y="638"/>
              </a:cxn>
              <a:cxn ang="0">
                <a:pos x="41" y="628"/>
              </a:cxn>
              <a:cxn ang="0">
                <a:pos x="35" y="622"/>
              </a:cxn>
              <a:cxn ang="0">
                <a:pos x="20" y="599"/>
              </a:cxn>
              <a:cxn ang="0">
                <a:pos x="8" y="558"/>
              </a:cxn>
              <a:cxn ang="0">
                <a:pos x="10" y="532"/>
              </a:cxn>
              <a:cxn ang="0">
                <a:pos x="34" y="529"/>
              </a:cxn>
              <a:cxn ang="0">
                <a:pos x="38" y="464"/>
              </a:cxn>
              <a:cxn ang="0">
                <a:pos x="55" y="441"/>
              </a:cxn>
              <a:cxn ang="0">
                <a:pos x="65" y="399"/>
              </a:cxn>
              <a:cxn ang="0">
                <a:pos x="64" y="349"/>
              </a:cxn>
              <a:cxn ang="0">
                <a:pos x="62" y="314"/>
              </a:cxn>
              <a:cxn ang="0">
                <a:pos x="71" y="304"/>
              </a:cxn>
              <a:cxn ang="0">
                <a:pos x="77" y="281"/>
              </a:cxn>
              <a:cxn ang="0">
                <a:pos x="68" y="242"/>
              </a:cxn>
              <a:cxn ang="0">
                <a:pos x="84" y="228"/>
              </a:cxn>
              <a:cxn ang="0">
                <a:pos x="94" y="207"/>
              </a:cxn>
              <a:cxn ang="0">
                <a:pos x="97" y="186"/>
              </a:cxn>
              <a:cxn ang="0">
                <a:pos x="95" y="163"/>
              </a:cxn>
              <a:cxn ang="0">
                <a:pos x="101" y="147"/>
              </a:cxn>
              <a:cxn ang="0">
                <a:pos x="102" y="137"/>
              </a:cxn>
              <a:cxn ang="0">
                <a:pos x="101" y="125"/>
              </a:cxn>
              <a:cxn ang="0">
                <a:pos x="108" y="101"/>
              </a:cxn>
              <a:cxn ang="0">
                <a:pos x="104" y="80"/>
              </a:cxn>
              <a:cxn ang="0">
                <a:pos x="111" y="60"/>
              </a:cxn>
              <a:cxn ang="0">
                <a:pos x="124" y="43"/>
              </a:cxn>
              <a:cxn ang="0">
                <a:pos x="136" y="22"/>
              </a:cxn>
              <a:cxn ang="0">
                <a:pos x="159" y="15"/>
              </a:cxn>
              <a:cxn ang="0">
                <a:pos x="176" y="13"/>
              </a:cxn>
              <a:cxn ang="0">
                <a:pos x="172" y="46"/>
              </a:cxn>
              <a:cxn ang="0">
                <a:pos x="179" y="65"/>
              </a:cxn>
            </a:cxnLst>
            <a:rect l="0" t="0" r="r" b="b"/>
            <a:pathLst>
              <a:path w="193" h="670">
                <a:moveTo>
                  <a:pt x="193" y="76"/>
                </a:moveTo>
                <a:lnTo>
                  <a:pt x="193" y="77"/>
                </a:lnTo>
                <a:lnTo>
                  <a:pt x="192" y="78"/>
                </a:lnTo>
                <a:lnTo>
                  <a:pt x="189" y="80"/>
                </a:lnTo>
                <a:lnTo>
                  <a:pt x="187" y="81"/>
                </a:lnTo>
                <a:lnTo>
                  <a:pt x="186" y="83"/>
                </a:lnTo>
                <a:lnTo>
                  <a:pt x="186" y="87"/>
                </a:lnTo>
                <a:lnTo>
                  <a:pt x="185" y="87"/>
                </a:lnTo>
                <a:lnTo>
                  <a:pt x="185" y="82"/>
                </a:lnTo>
                <a:lnTo>
                  <a:pt x="183" y="81"/>
                </a:lnTo>
                <a:lnTo>
                  <a:pt x="182" y="80"/>
                </a:lnTo>
                <a:lnTo>
                  <a:pt x="182" y="80"/>
                </a:lnTo>
                <a:lnTo>
                  <a:pt x="179" y="81"/>
                </a:lnTo>
                <a:lnTo>
                  <a:pt x="178" y="82"/>
                </a:lnTo>
                <a:lnTo>
                  <a:pt x="178" y="76"/>
                </a:lnTo>
                <a:lnTo>
                  <a:pt x="179" y="73"/>
                </a:lnTo>
                <a:lnTo>
                  <a:pt x="179" y="72"/>
                </a:lnTo>
                <a:lnTo>
                  <a:pt x="178" y="71"/>
                </a:lnTo>
                <a:lnTo>
                  <a:pt x="178" y="67"/>
                </a:lnTo>
                <a:lnTo>
                  <a:pt x="175" y="68"/>
                </a:lnTo>
                <a:lnTo>
                  <a:pt x="175" y="68"/>
                </a:lnTo>
                <a:lnTo>
                  <a:pt x="178" y="72"/>
                </a:lnTo>
                <a:lnTo>
                  <a:pt x="178" y="72"/>
                </a:lnTo>
                <a:lnTo>
                  <a:pt x="173" y="73"/>
                </a:lnTo>
                <a:lnTo>
                  <a:pt x="173" y="73"/>
                </a:lnTo>
                <a:lnTo>
                  <a:pt x="170" y="72"/>
                </a:lnTo>
                <a:lnTo>
                  <a:pt x="165" y="72"/>
                </a:lnTo>
                <a:lnTo>
                  <a:pt x="163" y="73"/>
                </a:lnTo>
                <a:lnTo>
                  <a:pt x="162" y="75"/>
                </a:lnTo>
                <a:lnTo>
                  <a:pt x="160" y="76"/>
                </a:lnTo>
                <a:lnTo>
                  <a:pt x="159" y="77"/>
                </a:lnTo>
                <a:lnTo>
                  <a:pt x="160" y="78"/>
                </a:lnTo>
                <a:lnTo>
                  <a:pt x="160" y="83"/>
                </a:lnTo>
                <a:lnTo>
                  <a:pt x="162" y="83"/>
                </a:lnTo>
                <a:lnTo>
                  <a:pt x="163" y="86"/>
                </a:lnTo>
                <a:lnTo>
                  <a:pt x="165" y="82"/>
                </a:lnTo>
                <a:lnTo>
                  <a:pt x="166" y="82"/>
                </a:lnTo>
                <a:lnTo>
                  <a:pt x="166" y="86"/>
                </a:lnTo>
                <a:lnTo>
                  <a:pt x="168" y="86"/>
                </a:lnTo>
                <a:lnTo>
                  <a:pt x="169" y="88"/>
                </a:lnTo>
                <a:lnTo>
                  <a:pt x="170" y="90"/>
                </a:lnTo>
                <a:lnTo>
                  <a:pt x="170" y="91"/>
                </a:lnTo>
                <a:lnTo>
                  <a:pt x="168" y="91"/>
                </a:lnTo>
                <a:lnTo>
                  <a:pt x="169" y="92"/>
                </a:lnTo>
                <a:lnTo>
                  <a:pt x="168" y="93"/>
                </a:lnTo>
                <a:lnTo>
                  <a:pt x="168" y="93"/>
                </a:lnTo>
                <a:lnTo>
                  <a:pt x="166" y="95"/>
                </a:lnTo>
                <a:lnTo>
                  <a:pt x="169" y="96"/>
                </a:lnTo>
                <a:lnTo>
                  <a:pt x="170" y="95"/>
                </a:lnTo>
                <a:lnTo>
                  <a:pt x="172" y="96"/>
                </a:lnTo>
                <a:lnTo>
                  <a:pt x="173" y="95"/>
                </a:lnTo>
                <a:lnTo>
                  <a:pt x="173" y="95"/>
                </a:lnTo>
                <a:lnTo>
                  <a:pt x="175" y="96"/>
                </a:lnTo>
                <a:lnTo>
                  <a:pt x="176" y="96"/>
                </a:lnTo>
                <a:lnTo>
                  <a:pt x="178" y="95"/>
                </a:lnTo>
                <a:lnTo>
                  <a:pt x="179" y="96"/>
                </a:lnTo>
                <a:lnTo>
                  <a:pt x="176" y="98"/>
                </a:lnTo>
                <a:lnTo>
                  <a:pt x="179" y="101"/>
                </a:lnTo>
                <a:lnTo>
                  <a:pt x="179" y="102"/>
                </a:lnTo>
                <a:lnTo>
                  <a:pt x="183" y="100"/>
                </a:lnTo>
                <a:lnTo>
                  <a:pt x="185" y="100"/>
                </a:lnTo>
                <a:lnTo>
                  <a:pt x="182" y="102"/>
                </a:lnTo>
                <a:lnTo>
                  <a:pt x="182" y="107"/>
                </a:lnTo>
                <a:lnTo>
                  <a:pt x="180" y="110"/>
                </a:lnTo>
                <a:lnTo>
                  <a:pt x="179" y="112"/>
                </a:lnTo>
                <a:lnTo>
                  <a:pt x="179" y="112"/>
                </a:lnTo>
                <a:lnTo>
                  <a:pt x="178" y="115"/>
                </a:lnTo>
                <a:lnTo>
                  <a:pt x="178" y="117"/>
                </a:lnTo>
                <a:lnTo>
                  <a:pt x="175" y="127"/>
                </a:lnTo>
                <a:lnTo>
                  <a:pt x="175" y="127"/>
                </a:lnTo>
                <a:lnTo>
                  <a:pt x="176" y="130"/>
                </a:lnTo>
                <a:lnTo>
                  <a:pt x="175" y="132"/>
                </a:lnTo>
                <a:lnTo>
                  <a:pt x="175" y="137"/>
                </a:lnTo>
                <a:lnTo>
                  <a:pt x="173" y="145"/>
                </a:lnTo>
                <a:lnTo>
                  <a:pt x="175" y="145"/>
                </a:lnTo>
                <a:lnTo>
                  <a:pt x="175" y="158"/>
                </a:lnTo>
                <a:lnTo>
                  <a:pt x="173" y="158"/>
                </a:lnTo>
                <a:lnTo>
                  <a:pt x="172" y="160"/>
                </a:lnTo>
                <a:lnTo>
                  <a:pt x="173" y="161"/>
                </a:lnTo>
                <a:lnTo>
                  <a:pt x="173" y="163"/>
                </a:lnTo>
                <a:lnTo>
                  <a:pt x="170" y="167"/>
                </a:lnTo>
                <a:lnTo>
                  <a:pt x="166" y="170"/>
                </a:lnTo>
                <a:lnTo>
                  <a:pt x="166" y="175"/>
                </a:lnTo>
                <a:lnTo>
                  <a:pt x="165" y="175"/>
                </a:lnTo>
                <a:lnTo>
                  <a:pt x="162" y="172"/>
                </a:lnTo>
                <a:lnTo>
                  <a:pt x="160" y="172"/>
                </a:lnTo>
                <a:lnTo>
                  <a:pt x="160" y="173"/>
                </a:lnTo>
                <a:lnTo>
                  <a:pt x="159" y="176"/>
                </a:lnTo>
                <a:lnTo>
                  <a:pt x="158" y="175"/>
                </a:lnTo>
                <a:lnTo>
                  <a:pt x="153" y="175"/>
                </a:lnTo>
                <a:lnTo>
                  <a:pt x="153" y="173"/>
                </a:lnTo>
                <a:lnTo>
                  <a:pt x="152" y="172"/>
                </a:lnTo>
                <a:lnTo>
                  <a:pt x="151" y="173"/>
                </a:lnTo>
                <a:lnTo>
                  <a:pt x="152" y="175"/>
                </a:lnTo>
                <a:lnTo>
                  <a:pt x="151" y="177"/>
                </a:lnTo>
                <a:lnTo>
                  <a:pt x="152" y="178"/>
                </a:lnTo>
                <a:lnTo>
                  <a:pt x="152" y="180"/>
                </a:lnTo>
                <a:lnTo>
                  <a:pt x="148" y="177"/>
                </a:lnTo>
                <a:lnTo>
                  <a:pt x="146" y="173"/>
                </a:lnTo>
                <a:lnTo>
                  <a:pt x="145" y="173"/>
                </a:lnTo>
                <a:lnTo>
                  <a:pt x="142" y="171"/>
                </a:lnTo>
                <a:lnTo>
                  <a:pt x="142" y="168"/>
                </a:lnTo>
                <a:lnTo>
                  <a:pt x="143" y="167"/>
                </a:lnTo>
                <a:lnTo>
                  <a:pt x="143" y="163"/>
                </a:lnTo>
                <a:lnTo>
                  <a:pt x="142" y="163"/>
                </a:lnTo>
                <a:lnTo>
                  <a:pt x="139" y="163"/>
                </a:lnTo>
                <a:lnTo>
                  <a:pt x="136" y="166"/>
                </a:lnTo>
                <a:lnTo>
                  <a:pt x="135" y="165"/>
                </a:lnTo>
                <a:lnTo>
                  <a:pt x="134" y="167"/>
                </a:lnTo>
                <a:lnTo>
                  <a:pt x="134" y="170"/>
                </a:lnTo>
                <a:lnTo>
                  <a:pt x="132" y="172"/>
                </a:lnTo>
                <a:lnTo>
                  <a:pt x="131" y="176"/>
                </a:lnTo>
                <a:lnTo>
                  <a:pt x="129" y="177"/>
                </a:lnTo>
                <a:lnTo>
                  <a:pt x="131" y="178"/>
                </a:lnTo>
                <a:lnTo>
                  <a:pt x="131" y="183"/>
                </a:lnTo>
                <a:lnTo>
                  <a:pt x="134" y="183"/>
                </a:lnTo>
                <a:lnTo>
                  <a:pt x="135" y="187"/>
                </a:lnTo>
                <a:lnTo>
                  <a:pt x="136" y="189"/>
                </a:lnTo>
                <a:lnTo>
                  <a:pt x="138" y="189"/>
                </a:lnTo>
                <a:lnTo>
                  <a:pt x="139" y="188"/>
                </a:lnTo>
                <a:lnTo>
                  <a:pt x="141" y="188"/>
                </a:lnTo>
                <a:lnTo>
                  <a:pt x="141" y="189"/>
                </a:lnTo>
                <a:lnTo>
                  <a:pt x="141" y="189"/>
                </a:lnTo>
                <a:lnTo>
                  <a:pt x="142" y="191"/>
                </a:lnTo>
                <a:lnTo>
                  <a:pt x="142" y="193"/>
                </a:lnTo>
                <a:lnTo>
                  <a:pt x="141" y="193"/>
                </a:lnTo>
                <a:lnTo>
                  <a:pt x="141" y="196"/>
                </a:lnTo>
                <a:lnTo>
                  <a:pt x="139" y="197"/>
                </a:lnTo>
                <a:lnTo>
                  <a:pt x="138" y="197"/>
                </a:lnTo>
                <a:lnTo>
                  <a:pt x="138" y="196"/>
                </a:lnTo>
                <a:lnTo>
                  <a:pt x="136" y="196"/>
                </a:lnTo>
                <a:lnTo>
                  <a:pt x="136" y="197"/>
                </a:lnTo>
                <a:lnTo>
                  <a:pt x="135" y="199"/>
                </a:lnTo>
                <a:lnTo>
                  <a:pt x="134" y="201"/>
                </a:lnTo>
                <a:lnTo>
                  <a:pt x="132" y="199"/>
                </a:lnTo>
                <a:lnTo>
                  <a:pt x="132" y="191"/>
                </a:lnTo>
                <a:lnTo>
                  <a:pt x="131" y="188"/>
                </a:lnTo>
                <a:lnTo>
                  <a:pt x="129" y="188"/>
                </a:lnTo>
                <a:lnTo>
                  <a:pt x="129" y="186"/>
                </a:lnTo>
                <a:lnTo>
                  <a:pt x="128" y="186"/>
                </a:lnTo>
                <a:lnTo>
                  <a:pt x="126" y="188"/>
                </a:lnTo>
                <a:lnTo>
                  <a:pt x="125" y="188"/>
                </a:lnTo>
                <a:lnTo>
                  <a:pt x="124" y="189"/>
                </a:lnTo>
                <a:lnTo>
                  <a:pt x="124" y="193"/>
                </a:lnTo>
                <a:lnTo>
                  <a:pt x="121" y="194"/>
                </a:lnTo>
                <a:lnTo>
                  <a:pt x="122" y="196"/>
                </a:lnTo>
                <a:lnTo>
                  <a:pt x="121" y="198"/>
                </a:lnTo>
                <a:lnTo>
                  <a:pt x="122" y="199"/>
                </a:lnTo>
                <a:lnTo>
                  <a:pt x="122" y="199"/>
                </a:lnTo>
                <a:lnTo>
                  <a:pt x="121" y="203"/>
                </a:lnTo>
                <a:lnTo>
                  <a:pt x="114" y="203"/>
                </a:lnTo>
                <a:lnTo>
                  <a:pt x="114" y="204"/>
                </a:lnTo>
                <a:lnTo>
                  <a:pt x="114" y="212"/>
                </a:lnTo>
                <a:lnTo>
                  <a:pt x="116" y="213"/>
                </a:lnTo>
                <a:lnTo>
                  <a:pt x="118" y="214"/>
                </a:lnTo>
                <a:lnTo>
                  <a:pt x="119" y="212"/>
                </a:lnTo>
                <a:lnTo>
                  <a:pt x="121" y="212"/>
                </a:lnTo>
                <a:lnTo>
                  <a:pt x="121" y="213"/>
                </a:lnTo>
                <a:lnTo>
                  <a:pt x="121" y="217"/>
                </a:lnTo>
                <a:lnTo>
                  <a:pt x="124" y="217"/>
                </a:lnTo>
                <a:lnTo>
                  <a:pt x="126" y="217"/>
                </a:lnTo>
                <a:lnTo>
                  <a:pt x="128" y="216"/>
                </a:lnTo>
                <a:lnTo>
                  <a:pt x="129" y="214"/>
                </a:lnTo>
                <a:lnTo>
                  <a:pt x="129" y="212"/>
                </a:lnTo>
                <a:lnTo>
                  <a:pt x="128" y="209"/>
                </a:lnTo>
                <a:lnTo>
                  <a:pt x="128" y="208"/>
                </a:lnTo>
                <a:lnTo>
                  <a:pt x="129" y="208"/>
                </a:lnTo>
                <a:lnTo>
                  <a:pt x="131" y="211"/>
                </a:lnTo>
                <a:lnTo>
                  <a:pt x="132" y="212"/>
                </a:lnTo>
                <a:lnTo>
                  <a:pt x="134" y="212"/>
                </a:lnTo>
                <a:lnTo>
                  <a:pt x="135" y="211"/>
                </a:lnTo>
                <a:lnTo>
                  <a:pt x="136" y="212"/>
                </a:lnTo>
                <a:lnTo>
                  <a:pt x="136" y="213"/>
                </a:lnTo>
                <a:lnTo>
                  <a:pt x="132" y="214"/>
                </a:lnTo>
                <a:lnTo>
                  <a:pt x="131" y="219"/>
                </a:lnTo>
                <a:lnTo>
                  <a:pt x="132" y="221"/>
                </a:lnTo>
                <a:lnTo>
                  <a:pt x="134" y="219"/>
                </a:lnTo>
                <a:lnTo>
                  <a:pt x="138" y="219"/>
                </a:lnTo>
                <a:lnTo>
                  <a:pt x="138" y="221"/>
                </a:lnTo>
                <a:lnTo>
                  <a:pt x="139" y="227"/>
                </a:lnTo>
                <a:lnTo>
                  <a:pt x="141" y="228"/>
                </a:lnTo>
                <a:lnTo>
                  <a:pt x="142" y="229"/>
                </a:lnTo>
                <a:lnTo>
                  <a:pt x="143" y="229"/>
                </a:lnTo>
                <a:lnTo>
                  <a:pt x="143" y="234"/>
                </a:lnTo>
                <a:lnTo>
                  <a:pt x="145" y="236"/>
                </a:lnTo>
                <a:lnTo>
                  <a:pt x="145" y="241"/>
                </a:lnTo>
                <a:lnTo>
                  <a:pt x="148" y="244"/>
                </a:lnTo>
                <a:lnTo>
                  <a:pt x="148" y="246"/>
                </a:lnTo>
                <a:lnTo>
                  <a:pt x="145" y="247"/>
                </a:lnTo>
                <a:lnTo>
                  <a:pt x="146" y="248"/>
                </a:lnTo>
                <a:lnTo>
                  <a:pt x="145" y="249"/>
                </a:lnTo>
                <a:lnTo>
                  <a:pt x="143" y="251"/>
                </a:lnTo>
                <a:lnTo>
                  <a:pt x="142" y="253"/>
                </a:lnTo>
                <a:lnTo>
                  <a:pt x="141" y="256"/>
                </a:lnTo>
                <a:lnTo>
                  <a:pt x="142" y="256"/>
                </a:lnTo>
                <a:lnTo>
                  <a:pt x="142" y="257"/>
                </a:lnTo>
                <a:lnTo>
                  <a:pt x="143" y="258"/>
                </a:lnTo>
                <a:lnTo>
                  <a:pt x="145" y="257"/>
                </a:lnTo>
                <a:lnTo>
                  <a:pt x="145" y="257"/>
                </a:lnTo>
                <a:lnTo>
                  <a:pt x="146" y="258"/>
                </a:lnTo>
                <a:lnTo>
                  <a:pt x="148" y="261"/>
                </a:lnTo>
                <a:lnTo>
                  <a:pt x="148" y="262"/>
                </a:lnTo>
                <a:lnTo>
                  <a:pt x="151" y="262"/>
                </a:lnTo>
                <a:lnTo>
                  <a:pt x="151" y="266"/>
                </a:lnTo>
                <a:lnTo>
                  <a:pt x="152" y="267"/>
                </a:lnTo>
                <a:lnTo>
                  <a:pt x="152" y="268"/>
                </a:lnTo>
                <a:lnTo>
                  <a:pt x="151" y="269"/>
                </a:lnTo>
                <a:lnTo>
                  <a:pt x="152" y="272"/>
                </a:lnTo>
                <a:lnTo>
                  <a:pt x="152" y="273"/>
                </a:lnTo>
                <a:lnTo>
                  <a:pt x="155" y="273"/>
                </a:lnTo>
                <a:lnTo>
                  <a:pt x="156" y="276"/>
                </a:lnTo>
                <a:lnTo>
                  <a:pt x="155" y="277"/>
                </a:lnTo>
                <a:lnTo>
                  <a:pt x="152" y="276"/>
                </a:lnTo>
                <a:lnTo>
                  <a:pt x="151" y="278"/>
                </a:lnTo>
                <a:lnTo>
                  <a:pt x="151" y="291"/>
                </a:lnTo>
                <a:lnTo>
                  <a:pt x="148" y="306"/>
                </a:lnTo>
                <a:lnTo>
                  <a:pt x="149" y="313"/>
                </a:lnTo>
                <a:lnTo>
                  <a:pt x="151" y="317"/>
                </a:lnTo>
                <a:lnTo>
                  <a:pt x="153" y="324"/>
                </a:lnTo>
                <a:lnTo>
                  <a:pt x="155" y="329"/>
                </a:lnTo>
                <a:lnTo>
                  <a:pt x="155" y="333"/>
                </a:lnTo>
                <a:lnTo>
                  <a:pt x="153" y="337"/>
                </a:lnTo>
                <a:lnTo>
                  <a:pt x="152" y="341"/>
                </a:lnTo>
                <a:lnTo>
                  <a:pt x="152" y="342"/>
                </a:lnTo>
                <a:lnTo>
                  <a:pt x="153" y="344"/>
                </a:lnTo>
                <a:lnTo>
                  <a:pt x="151" y="344"/>
                </a:lnTo>
                <a:lnTo>
                  <a:pt x="151" y="347"/>
                </a:lnTo>
                <a:lnTo>
                  <a:pt x="151" y="348"/>
                </a:lnTo>
                <a:lnTo>
                  <a:pt x="149" y="346"/>
                </a:lnTo>
                <a:lnTo>
                  <a:pt x="146" y="346"/>
                </a:lnTo>
                <a:lnTo>
                  <a:pt x="146" y="343"/>
                </a:lnTo>
                <a:lnTo>
                  <a:pt x="145" y="344"/>
                </a:lnTo>
                <a:lnTo>
                  <a:pt x="145" y="346"/>
                </a:lnTo>
                <a:lnTo>
                  <a:pt x="143" y="349"/>
                </a:lnTo>
                <a:lnTo>
                  <a:pt x="141" y="351"/>
                </a:lnTo>
                <a:lnTo>
                  <a:pt x="142" y="353"/>
                </a:lnTo>
                <a:lnTo>
                  <a:pt x="141" y="354"/>
                </a:lnTo>
                <a:lnTo>
                  <a:pt x="143" y="354"/>
                </a:lnTo>
                <a:lnTo>
                  <a:pt x="145" y="353"/>
                </a:lnTo>
                <a:lnTo>
                  <a:pt x="148" y="351"/>
                </a:lnTo>
                <a:lnTo>
                  <a:pt x="149" y="351"/>
                </a:lnTo>
                <a:lnTo>
                  <a:pt x="149" y="353"/>
                </a:lnTo>
                <a:lnTo>
                  <a:pt x="148" y="354"/>
                </a:lnTo>
                <a:lnTo>
                  <a:pt x="145" y="356"/>
                </a:lnTo>
                <a:lnTo>
                  <a:pt x="143" y="359"/>
                </a:lnTo>
                <a:lnTo>
                  <a:pt x="142" y="361"/>
                </a:lnTo>
                <a:lnTo>
                  <a:pt x="139" y="361"/>
                </a:lnTo>
                <a:lnTo>
                  <a:pt x="138" y="362"/>
                </a:lnTo>
                <a:lnTo>
                  <a:pt x="138" y="362"/>
                </a:lnTo>
                <a:lnTo>
                  <a:pt x="135" y="361"/>
                </a:lnTo>
                <a:lnTo>
                  <a:pt x="135" y="362"/>
                </a:lnTo>
                <a:lnTo>
                  <a:pt x="138" y="363"/>
                </a:lnTo>
                <a:lnTo>
                  <a:pt x="138" y="369"/>
                </a:lnTo>
                <a:lnTo>
                  <a:pt x="136" y="372"/>
                </a:lnTo>
                <a:lnTo>
                  <a:pt x="135" y="374"/>
                </a:lnTo>
                <a:lnTo>
                  <a:pt x="132" y="374"/>
                </a:lnTo>
                <a:lnTo>
                  <a:pt x="129" y="377"/>
                </a:lnTo>
                <a:lnTo>
                  <a:pt x="126" y="378"/>
                </a:lnTo>
                <a:lnTo>
                  <a:pt x="125" y="381"/>
                </a:lnTo>
                <a:lnTo>
                  <a:pt x="125" y="383"/>
                </a:lnTo>
                <a:lnTo>
                  <a:pt x="124" y="383"/>
                </a:lnTo>
                <a:lnTo>
                  <a:pt x="121" y="389"/>
                </a:lnTo>
                <a:lnTo>
                  <a:pt x="121" y="391"/>
                </a:lnTo>
                <a:lnTo>
                  <a:pt x="122" y="392"/>
                </a:lnTo>
                <a:lnTo>
                  <a:pt x="122" y="391"/>
                </a:lnTo>
                <a:lnTo>
                  <a:pt x="124" y="389"/>
                </a:lnTo>
                <a:lnTo>
                  <a:pt x="125" y="391"/>
                </a:lnTo>
                <a:lnTo>
                  <a:pt x="126" y="392"/>
                </a:lnTo>
                <a:lnTo>
                  <a:pt x="126" y="394"/>
                </a:lnTo>
                <a:lnTo>
                  <a:pt x="129" y="397"/>
                </a:lnTo>
                <a:lnTo>
                  <a:pt x="129" y="398"/>
                </a:lnTo>
                <a:lnTo>
                  <a:pt x="128" y="397"/>
                </a:lnTo>
                <a:lnTo>
                  <a:pt x="125" y="394"/>
                </a:lnTo>
                <a:lnTo>
                  <a:pt x="124" y="394"/>
                </a:lnTo>
                <a:lnTo>
                  <a:pt x="122" y="397"/>
                </a:lnTo>
                <a:lnTo>
                  <a:pt x="124" y="398"/>
                </a:lnTo>
                <a:lnTo>
                  <a:pt x="125" y="398"/>
                </a:lnTo>
                <a:lnTo>
                  <a:pt x="125" y="401"/>
                </a:lnTo>
                <a:lnTo>
                  <a:pt x="129" y="399"/>
                </a:lnTo>
                <a:lnTo>
                  <a:pt x="129" y="402"/>
                </a:lnTo>
                <a:lnTo>
                  <a:pt x="125" y="402"/>
                </a:lnTo>
                <a:lnTo>
                  <a:pt x="124" y="403"/>
                </a:lnTo>
                <a:lnTo>
                  <a:pt x="121" y="402"/>
                </a:lnTo>
                <a:lnTo>
                  <a:pt x="119" y="403"/>
                </a:lnTo>
                <a:lnTo>
                  <a:pt x="116" y="403"/>
                </a:lnTo>
                <a:lnTo>
                  <a:pt x="115" y="407"/>
                </a:lnTo>
                <a:lnTo>
                  <a:pt x="119" y="409"/>
                </a:lnTo>
                <a:lnTo>
                  <a:pt x="119" y="412"/>
                </a:lnTo>
                <a:lnTo>
                  <a:pt x="121" y="412"/>
                </a:lnTo>
                <a:lnTo>
                  <a:pt x="121" y="413"/>
                </a:lnTo>
                <a:lnTo>
                  <a:pt x="122" y="412"/>
                </a:lnTo>
                <a:lnTo>
                  <a:pt x="124" y="412"/>
                </a:lnTo>
                <a:lnTo>
                  <a:pt x="125" y="413"/>
                </a:lnTo>
                <a:lnTo>
                  <a:pt x="122" y="414"/>
                </a:lnTo>
                <a:lnTo>
                  <a:pt x="124" y="417"/>
                </a:lnTo>
                <a:lnTo>
                  <a:pt x="124" y="419"/>
                </a:lnTo>
                <a:lnTo>
                  <a:pt x="125" y="422"/>
                </a:lnTo>
                <a:lnTo>
                  <a:pt x="124" y="423"/>
                </a:lnTo>
                <a:lnTo>
                  <a:pt x="116" y="423"/>
                </a:lnTo>
                <a:lnTo>
                  <a:pt x="116" y="424"/>
                </a:lnTo>
                <a:lnTo>
                  <a:pt x="115" y="424"/>
                </a:lnTo>
                <a:lnTo>
                  <a:pt x="115" y="427"/>
                </a:lnTo>
                <a:lnTo>
                  <a:pt x="119" y="431"/>
                </a:lnTo>
                <a:lnTo>
                  <a:pt x="119" y="437"/>
                </a:lnTo>
                <a:lnTo>
                  <a:pt x="121" y="439"/>
                </a:lnTo>
                <a:lnTo>
                  <a:pt x="122" y="442"/>
                </a:lnTo>
                <a:lnTo>
                  <a:pt x="124" y="443"/>
                </a:lnTo>
                <a:lnTo>
                  <a:pt x="121" y="443"/>
                </a:lnTo>
                <a:lnTo>
                  <a:pt x="118" y="442"/>
                </a:lnTo>
                <a:lnTo>
                  <a:pt x="115" y="439"/>
                </a:lnTo>
                <a:lnTo>
                  <a:pt x="114" y="439"/>
                </a:lnTo>
                <a:lnTo>
                  <a:pt x="112" y="441"/>
                </a:lnTo>
                <a:lnTo>
                  <a:pt x="111" y="443"/>
                </a:lnTo>
                <a:lnTo>
                  <a:pt x="111" y="444"/>
                </a:lnTo>
                <a:lnTo>
                  <a:pt x="112" y="444"/>
                </a:lnTo>
                <a:lnTo>
                  <a:pt x="114" y="446"/>
                </a:lnTo>
                <a:lnTo>
                  <a:pt x="112" y="447"/>
                </a:lnTo>
                <a:lnTo>
                  <a:pt x="112" y="451"/>
                </a:lnTo>
                <a:lnTo>
                  <a:pt x="111" y="452"/>
                </a:lnTo>
                <a:lnTo>
                  <a:pt x="109" y="452"/>
                </a:lnTo>
                <a:lnTo>
                  <a:pt x="107" y="451"/>
                </a:lnTo>
                <a:lnTo>
                  <a:pt x="105" y="451"/>
                </a:lnTo>
                <a:lnTo>
                  <a:pt x="104" y="452"/>
                </a:lnTo>
                <a:lnTo>
                  <a:pt x="102" y="453"/>
                </a:lnTo>
                <a:lnTo>
                  <a:pt x="102" y="454"/>
                </a:lnTo>
                <a:lnTo>
                  <a:pt x="104" y="454"/>
                </a:lnTo>
                <a:lnTo>
                  <a:pt x="104" y="454"/>
                </a:lnTo>
                <a:lnTo>
                  <a:pt x="101" y="458"/>
                </a:lnTo>
                <a:lnTo>
                  <a:pt x="101" y="462"/>
                </a:lnTo>
                <a:lnTo>
                  <a:pt x="99" y="460"/>
                </a:lnTo>
                <a:lnTo>
                  <a:pt x="98" y="460"/>
                </a:lnTo>
                <a:lnTo>
                  <a:pt x="97" y="462"/>
                </a:lnTo>
                <a:lnTo>
                  <a:pt x="97" y="464"/>
                </a:lnTo>
                <a:lnTo>
                  <a:pt x="99" y="465"/>
                </a:lnTo>
                <a:lnTo>
                  <a:pt x="99" y="470"/>
                </a:lnTo>
                <a:lnTo>
                  <a:pt x="95" y="469"/>
                </a:lnTo>
                <a:lnTo>
                  <a:pt x="95" y="469"/>
                </a:lnTo>
                <a:lnTo>
                  <a:pt x="92" y="472"/>
                </a:lnTo>
                <a:lnTo>
                  <a:pt x="92" y="473"/>
                </a:lnTo>
                <a:lnTo>
                  <a:pt x="94" y="474"/>
                </a:lnTo>
                <a:lnTo>
                  <a:pt x="94" y="475"/>
                </a:lnTo>
                <a:lnTo>
                  <a:pt x="92" y="477"/>
                </a:lnTo>
                <a:lnTo>
                  <a:pt x="89" y="480"/>
                </a:lnTo>
                <a:lnTo>
                  <a:pt x="85" y="482"/>
                </a:lnTo>
                <a:lnTo>
                  <a:pt x="84" y="484"/>
                </a:lnTo>
                <a:lnTo>
                  <a:pt x="82" y="483"/>
                </a:lnTo>
                <a:lnTo>
                  <a:pt x="82" y="488"/>
                </a:lnTo>
                <a:lnTo>
                  <a:pt x="84" y="488"/>
                </a:lnTo>
                <a:lnTo>
                  <a:pt x="85" y="490"/>
                </a:lnTo>
                <a:lnTo>
                  <a:pt x="87" y="490"/>
                </a:lnTo>
                <a:lnTo>
                  <a:pt x="88" y="489"/>
                </a:lnTo>
                <a:lnTo>
                  <a:pt x="89" y="489"/>
                </a:lnTo>
                <a:lnTo>
                  <a:pt x="91" y="490"/>
                </a:lnTo>
                <a:lnTo>
                  <a:pt x="89" y="490"/>
                </a:lnTo>
                <a:lnTo>
                  <a:pt x="88" y="492"/>
                </a:lnTo>
                <a:lnTo>
                  <a:pt x="88" y="493"/>
                </a:lnTo>
                <a:lnTo>
                  <a:pt x="89" y="495"/>
                </a:lnTo>
                <a:lnTo>
                  <a:pt x="88" y="497"/>
                </a:lnTo>
                <a:lnTo>
                  <a:pt x="85" y="495"/>
                </a:lnTo>
                <a:lnTo>
                  <a:pt x="84" y="497"/>
                </a:lnTo>
                <a:lnTo>
                  <a:pt x="82" y="497"/>
                </a:lnTo>
                <a:lnTo>
                  <a:pt x="80" y="493"/>
                </a:lnTo>
                <a:lnTo>
                  <a:pt x="77" y="493"/>
                </a:lnTo>
                <a:lnTo>
                  <a:pt x="75" y="492"/>
                </a:lnTo>
                <a:lnTo>
                  <a:pt x="75" y="492"/>
                </a:lnTo>
                <a:lnTo>
                  <a:pt x="74" y="495"/>
                </a:lnTo>
                <a:lnTo>
                  <a:pt x="75" y="497"/>
                </a:lnTo>
                <a:lnTo>
                  <a:pt x="72" y="497"/>
                </a:lnTo>
                <a:lnTo>
                  <a:pt x="74" y="498"/>
                </a:lnTo>
                <a:lnTo>
                  <a:pt x="75" y="498"/>
                </a:lnTo>
                <a:lnTo>
                  <a:pt x="75" y="499"/>
                </a:lnTo>
                <a:lnTo>
                  <a:pt x="78" y="499"/>
                </a:lnTo>
                <a:lnTo>
                  <a:pt x="80" y="500"/>
                </a:lnTo>
                <a:lnTo>
                  <a:pt x="80" y="503"/>
                </a:lnTo>
                <a:lnTo>
                  <a:pt x="81" y="504"/>
                </a:lnTo>
                <a:lnTo>
                  <a:pt x="80" y="505"/>
                </a:lnTo>
                <a:lnTo>
                  <a:pt x="74" y="505"/>
                </a:lnTo>
                <a:lnTo>
                  <a:pt x="71" y="507"/>
                </a:lnTo>
                <a:lnTo>
                  <a:pt x="71" y="508"/>
                </a:lnTo>
                <a:lnTo>
                  <a:pt x="72" y="509"/>
                </a:lnTo>
                <a:lnTo>
                  <a:pt x="72" y="509"/>
                </a:lnTo>
                <a:lnTo>
                  <a:pt x="70" y="512"/>
                </a:lnTo>
                <a:lnTo>
                  <a:pt x="70" y="513"/>
                </a:lnTo>
                <a:lnTo>
                  <a:pt x="71" y="514"/>
                </a:lnTo>
                <a:lnTo>
                  <a:pt x="74" y="513"/>
                </a:lnTo>
                <a:lnTo>
                  <a:pt x="74" y="515"/>
                </a:lnTo>
                <a:lnTo>
                  <a:pt x="71" y="515"/>
                </a:lnTo>
                <a:lnTo>
                  <a:pt x="70" y="517"/>
                </a:lnTo>
                <a:lnTo>
                  <a:pt x="68" y="518"/>
                </a:lnTo>
                <a:lnTo>
                  <a:pt x="68" y="525"/>
                </a:lnTo>
                <a:lnTo>
                  <a:pt x="67" y="527"/>
                </a:lnTo>
                <a:lnTo>
                  <a:pt x="68" y="528"/>
                </a:lnTo>
                <a:lnTo>
                  <a:pt x="70" y="525"/>
                </a:lnTo>
                <a:lnTo>
                  <a:pt x="71" y="525"/>
                </a:lnTo>
                <a:lnTo>
                  <a:pt x="77" y="527"/>
                </a:lnTo>
                <a:lnTo>
                  <a:pt x="78" y="528"/>
                </a:lnTo>
                <a:lnTo>
                  <a:pt x="81" y="525"/>
                </a:lnTo>
                <a:lnTo>
                  <a:pt x="84" y="524"/>
                </a:lnTo>
                <a:lnTo>
                  <a:pt x="89" y="524"/>
                </a:lnTo>
                <a:lnTo>
                  <a:pt x="91" y="525"/>
                </a:lnTo>
                <a:lnTo>
                  <a:pt x="91" y="532"/>
                </a:lnTo>
                <a:lnTo>
                  <a:pt x="92" y="535"/>
                </a:lnTo>
                <a:lnTo>
                  <a:pt x="91" y="537"/>
                </a:lnTo>
                <a:lnTo>
                  <a:pt x="89" y="538"/>
                </a:lnTo>
                <a:lnTo>
                  <a:pt x="91" y="539"/>
                </a:lnTo>
                <a:lnTo>
                  <a:pt x="92" y="540"/>
                </a:lnTo>
                <a:lnTo>
                  <a:pt x="92" y="550"/>
                </a:lnTo>
                <a:lnTo>
                  <a:pt x="91" y="554"/>
                </a:lnTo>
                <a:lnTo>
                  <a:pt x="91" y="557"/>
                </a:lnTo>
                <a:lnTo>
                  <a:pt x="87" y="569"/>
                </a:lnTo>
                <a:lnTo>
                  <a:pt x="87" y="570"/>
                </a:lnTo>
                <a:lnTo>
                  <a:pt x="85" y="575"/>
                </a:lnTo>
                <a:lnTo>
                  <a:pt x="85" y="583"/>
                </a:lnTo>
                <a:lnTo>
                  <a:pt x="84" y="587"/>
                </a:lnTo>
                <a:lnTo>
                  <a:pt x="82" y="589"/>
                </a:lnTo>
                <a:lnTo>
                  <a:pt x="82" y="592"/>
                </a:lnTo>
                <a:lnTo>
                  <a:pt x="81" y="594"/>
                </a:lnTo>
                <a:lnTo>
                  <a:pt x="82" y="598"/>
                </a:lnTo>
                <a:lnTo>
                  <a:pt x="81" y="599"/>
                </a:lnTo>
                <a:lnTo>
                  <a:pt x="80" y="597"/>
                </a:lnTo>
                <a:lnTo>
                  <a:pt x="78" y="594"/>
                </a:lnTo>
                <a:lnTo>
                  <a:pt x="77" y="594"/>
                </a:lnTo>
                <a:lnTo>
                  <a:pt x="77" y="599"/>
                </a:lnTo>
                <a:lnTo>
                  <a:pt x="77" y="602"/>
                </a:lnTo>
                <a:lnTo>
                  <a:pt x="75" y="602"/>
                </a:lnTo>
                <a:lnTo>
                  <a:pt x="74" y="605"/>
                </a:lnTo>
                <a:lnTo>
                  <a:pt x="74" y="608"/>
                </a:lnTo>
                <a:lnTo>
                  <a:pt x="78" y="607"/>
                </a:lnTo>
                <a:lnTo>
                  <a:pt x="80" y="607"/>
                </a:lnTo>
                <a:lnTo>
                  <a:pt x="81" y="608"/>
                </a:lnTo>
                <a:lnTo>
                  <a:pt x="80" y="608"/>
                </a:lnTo>
                <a:lnTo>
                  <a:pt x="82" y="610"/>
                </a:lnTo>
                <a:lnTo>
                  <a:pt x="82" y="612"/>
                </a:lnTo>
                <a:lnTo>
                  <a:pt x="81" y="612"/>
                </a:lnTo>
                <a:lnTo>
                  <a:pt x="81" y="617"/>
                </a:lnTo>
                <a:lnTo>
                  <a:pt x="80" y="617"/>
                </a:lnTo>
                <a:lnTo>
                  <a:pt x="78" y="618"/>
                </a:lnTo>
                <a:lnTo>
                  <a:pt x="78" y="619"/>
                </a:lnTo>
                <a:lnTo>
                  <a:pt x="80" y="620"/>
                </a:lnTo>
                <a:lnTo>
                  <a:pt x="81" y="625"/>
                </a:lnTo>
                <a:lnTo>
                  <a:pt x="80" y="628"/>
                </a:lnTo>
                <a:lnTo>
                  <a:pt x="78" y="633"/>
                </a:lnTo>
                <a:lnTo>
                  <a:pt x="77" y="634"/>
                </a:lnTo>
                <a:lnTo>
                  <a:pt x="77" y="635"/>
                </a:lnTo>
                <a:lnTo>
                  <a:pt x="74" y="643"/>
                </a:lnTo>
                <a:lnTo>
                  <a:pt x="74" y="649"/>
                </a:lnTo>
                <a:lnTo>
                  <a:pt x="72" y="649"/>
                </a:lnTo>
                <a:lnTo>
                  <a:pt x="72" y="650"/>
                </a:lnTo>
                <a:lnTo>
                  <a:pt x="71" y="653"/>
                </a:lnTo>
                <a:lnTo>
                  <a:pt x="71" y="659"/>
                </a:lnTo>
                <a:lnTo>
                  <a:pt x="70" y="660"/>
                </a:lnTo>
                <a:lnTo>
                  <a:pt x="67" y="670"/>
                </a:lnTo>
                <a:lnTo>
                  <a:pt x="65" y="668"/>
                </a:lnTo>
                <a:lnTo>
                  <a:pt x="65" y="667"/>
                </a:lnTo>
                <a:lnTo>
                  <a:pt x="62" y="660"/>
                </a:lnTo>
                <a:lnTo>
                  <a:pt x="60" y="662"/>
                </a:lnTo>
                <a:lnTo>
                  <a:pt x="60" y="660"/>
                </a:lnTo>
                <a:lnTo>
                  <a:pt x="58" y="659"/>
                </a:lnTo>
                <a:lnTo>
                  <a:pt x="57" y="659"/>
                </a:lnTo>
                <a:lnTo>
                  <a:pt x="57" y="662"/>
                </a:lnTo>
                <a:lnTo>
                  <a:pt x="55" y="662"/>
                </a:lnTo>
                <a:lnTo>
                  <a:pt x="54" y="663"/>
                </a:lnTo>
                <a:lnTo>
                  <a:pt x="50" y="660"/>
                </a:lnTo>
                <a:lnTo>
                  <a:pt x="50" y="659"/>
                </a:lnTo>
                <a:lnTo>
                  <a:pt x="45" y="658"/>
                </a:lnTo>
                <a:lnTo>
                  <a:pt x="45" y="648"/>
                </a:lnTo>
                <a:lnTo>
                  <a:pt x="47" y="647"/>
                </a:lnTo>
                <a:lnTo>
                  <a:pt x="48" y="645"/>
                </a:lnTo>
                <a:lnTo>
                  <a:pt x="47" y="644"/>
                </a:lnTo>
                <a:lnTo>
                  <a:pt x="45" y="642"/>
                </a:lnTo>
                <a:lnTo>
                  <a:pt x="44" y="638"/>
                </a:lnTo>
                <a:lnTo>
                  <a:pt x="41" y="638"/>
                </a:lnTo>
                <a:lnTo>
                  <a:pt x="41" y="637"/>
                </a:lnTo>
                <a:lnTo>
                  <a:pt x="41" y="635"/>
                </a:lnTo>
                <a:lnTo>
                  <a:pt x="40" y="635"/>
                </a:lnTo>
                <a:lnTo>
                  <a:pt x="38" y="637"/>
                </a:lnTo>
                <a:lnTo>
                  <a:pt x="38" y="643"/>
                </a:lnTo>
                <a:lnTo>
                  <a:pt x="37" y="643"/>
                </a:lnTo>
                <a:lnTo>
                  <a:pt x="35" y="642"/>
                </a:lnTo>
                <a:lnTo>
                  <a:pt x="37" y="638"/>
                </a:lnTo>
                <a:lnTo>
                  <a:pt x="35" y="635"/>
                </a:lnTo>
                <a:lnTo>
                  <a:pt x="35" y="634"/>
                </a:lnTo>
                <a:lnTo>
                  <a:pt x="34" y="634"/>
                </a:lnTo>
                <a:lnTo>
                  <a:pt x="33" y="633"/>
                </a:lnTo>
                <a:lnTo>
                  <a:pt x="31" y="630"/>
                </a:lnTo>
                <a:lnTo>
                  <a:pt x="33" y="628"/>
                </a:lnTo>
                <a:lnTo>
                  <a:pt x="33" y="625"/>
                </a:lnTo>
                <a:lnTo>
                  <a:pt x="34" y="625"/>
                </a:lnTo>
                <a:lnTo>
                  <a:pt x="35" y="625"/>
                </a:lnTo>
                <a:lnTo>
                  <a:pt x="37" y="628"/>
                </a:lnTo>
                <a:lnTo>
                  <a:pt x="37" y="628"/>
                </a:lnTo>
                <a:lnTo>
                  <a:pt x="38" y="629"/>
                </a:lnTo>
                <a:lnTo>
                  <a:pt x="40" y="628"/>
                </a:lnTo>
                <a:lnTo>
                  <a:pt x="40" y="627"/>
                </a:lnTo>
                <a:lnTo>
                  <a:pt x="41" y="628"/>
                </a:lnTo>
                <a:lnTo>
                  <a:pt x="43" y="628"/>
                </a:lnTo>
                <a:lnTo>
                  <a:pt x="44" y="627"/>
                </a:lnTo>
                <a:lnTo>
                  <a:pt x="44" y="619"/>
                </a:lnTo>
                <a:lnTo>
                  <a:pt x="45" y="618"/>
                </a:lnTo>
                <a:lnTo>
                  <a:pt x="45" y="617"/>
                </a:lnTo>
                <a:lnTo>
                  <a:pt x="44" y="617"/>
                </a:lnTo>
                <a:lnTo>
                  <a:pt x="43" y="619"/>
                </a:lnTo>
                <a:lnTo>
                  <a:pt x="41" y="618"/>
                </a:lnTo>
                <a:lnTo>
                  <a:pt x="41" y="612"/>
                </a:lnTo>
                <a:lnTo>
                  <a:pt x="40" y="613"/>
                </a:lnTo>
                <a:lnTo>
                  <a:pt x="38" y="617"/>
                </a:lnTo>
                <a:lnTo>
                  <a:pt x="40" y="622"/>
                </a:lnTo>
                <a:lnTo>
                  <a:pt x="37" y="622"/>
                </a:lnTo>
                <a:lnTo>
                  <a:pt x="37" y="620"/>
                </a:lnTo>
                <a:lnTo>
                  <a:pt x="35" y="622"/>
                </a:lnTo>
                <a:lnTo>
                  <a:pt x="33" y="620"/>
                </a:lnTo>
                <a:lnTo>
                  <a:pt x="30" y="615"/>
                </a:lnTo>
                <a:lnTo>
                  <a:pt x="30" y="613"/>
                </a:lnTo>
                <a:lnTo>
                  <a:pt x="28" y="612"/>
                </a:lnTo>
                <a:lnTo>
                  <a:pt x="27" y="609"/>
                </a:lnTo>
                <a:lnTo>
                  <a:pt x="28" y="605"/>
                </a:lnTo>
                <a:lnTo>
                  <a:pt x="30" y="603"/>
                </a:lnTo>
                <a:lnTo>
                  <a:pt x="28" y="602"/>
                </a:lnTo>
                <a:lnTo>
                  <a:pt x="28" y="600"/>
                </a:lnTo>
                <a:lnTo>
                  <a:pt x="27" y="597"/>
                </a:lnTo>
                <a:lnTo>
                  <a:pt x="26" y="594"/>
                </a:lnTo>
                <a:lnTo>
                  <a:pt x="24" y="594"/>
                </a:lnTo>
                <a:lnTo>
                  <a:pt x="21" y="595"/>
                </a:lnTo>
                <a:lnTo>
                  <a:pt x="20" y="598"/>
                </a:lnTo>
                <a:lnTo>
                  <a:pt x="20" y="599"/>
                </a:lnTo>
                <a:lnTo>
                  <a:pt x="18" y="600"/>
                </a:lnTo>
                <a:lnTo>
                  <a:pt x="16" y="600"/>
                </a:lnTo>
                <a:lnTo>
                  <a:pt x="14" y="595"/>
                </a:lnTo>
                <a:lnTo>
                  <a:pt x="13" y="590"/>
                </a:lnTo>
                <a:lnTo>
                  <a:pt x="13" y="580"/>
                </a:lnTo>
                <a:lnTo>
                  <a:pt x="14" y="580"/>
                </a:lnTo>
                <a:lnTo>
                  <a:pt x="16" y="578"/>
                </a:lnTo>
                <a:lnTo>
                  <a:pt x="16" y="577"/>
                </a:lnTo>
                <a:lnTo>
                  <a:pt x="14" y="577"/>
                </a:lnTo>
                <a:lnTo>
                  <a:pt x="13" y="568"/>
                </a:lnTo>
                <a:lnTo>
                  <a:pt x="11" y="563"/>
                </a:lnTo>
                <a:lnTo>
                  <a:pt x="10" y="562"/>
                </a:lnTo>
                <a:lnTo>
                  <a:pt x="10" y="560"/>
                </a:lnTo>
                <a:lnTo>
                  <a:pt x="11" y="558"/>
                </a:lnTo>
                <a:lnTo>
                  <a:pt x="8" y="558"/>
                </a:lnTo>
                <a:lnTo>
                  <a:pt x="8" y="557"/>
                </a:lnTo>
                <a:lnTo>
                  <a:pt x="8" y="555"/>
                </a:lnTo>
                <a:lnTo>
                  <a:pt x="7" y="555"/>
                </a:lnTo>
                <a:lnTo>
                  <a:pt x="4" y="558"/>
                </a:lnTo>
                <a:lnTo>
                  <a:pt x="3" y="559"/>
                </a:lnTo>
                <a:lnTo>
                  <a:pt x="3" y="558"/>
                </a:lnTo>
                <a:lnTo>
                  <a:pt x="1" y="557"/>
                </a:lnTo>
                <a:lnTo>
                  <a:pt x="1" y="555"/>
                </a:lnTo>
                <a:lnTo>
                  <a:pt x="0" y="553"/>
                </a:lnTo>
                <a:lnTo>
                  <a:pt x="4" y="545"/>
                </a:lnTo>
                <a:lnTo>
                  <a:pt x="4" y="538"/>
                </a:lnTo>
                <a:lnTo>
                  <a:pt x="7" y="538"/>
                </a:lnTo>
                <a:lnTo>
                  <a:pt x="8" y="535"/>
                </a:lnTo>
                <a:lnTo>
                  <a:pt x="8" y="533"/>
                </a:lnTo>
                <a:lnTo>
                  <a:pt x="10" y="532"/>
                </a:lnTo>
                <a:lnTo>
                  <a:pt x="11" y="530"/>
                </a:lnTo>
                <a:lnTo>
                  <a:pt x="14" y="529"/>
                </a:lnTo>
                <a:lnTo>
                  <a:pt x="14" y="527"/>
                </a:lnTo>
                <a:lnTo>
                  <a:pt x="16" y="527"/>
                </a:lnTo>
                <a:lnTo>
                  <a:pt x="17" y="524"/>
                </a:lnTo>
                <a:lnTo>
                  <a:pt x="18" y="524"/>
                </a:lnTo>
                <a:lnTo>
                  <a:pt x="18" y="528"/>
                </a:lnTo>
                <a:lnTo>
                  <a:pt x="20" y="528"/>
                </a:lnTo>
                <a:lnTo>
                  <a:pt x="23" y="529"/>
                </a:lnTo>
                <a:lnTo>
                  <a:pt x="24" y="533"/>
                </a:lnTo>
                <a:lnTo>
                  <a:pt x="24" y="539"/>
                </a:lnTo>
                <a:lnTo>
                  <a:pt x="26" y="542"/>
                </a:lnTo>
                <a:lnTo>
                  <a:pt x="27" y="538"/>
                </a:lnTo>
                <a:lnTo>
                  <a:pt x="28" y="538"/>
                </a:lnTo>
                <a:lnTo>
                  <a:pt x="34" y="529"/>
                </a:lnTo>
                <a:lnTo>
                  <a:pt x="33" y="523"/>
                </a:lnTo>
                <a:lnTo>
                  <a:pt x="34" y="519"/>
                </a:lnTo>
                <a:lnTo>
                  <a:pt x="33" y="513"/>
                </a:lnTo>
                <a:lnTo>
                  <a:pt x="34" y="510"/>
                </a:lnTo>
                <a:lnTo>
                  <a:pt x="34" y="504"/>
                </a:lnTo>
                <a:lnTo>
                  <a:pt x="33" y="503"/>
                </a:lnTo>
                <a:lnTo>
                  <a:pt x="33" y="502"/>
                </a:lnTo>
                <a:lnTo>
                  <a:pt x="35" y="495"/>
                </a:lnTo>
                <a:lnTo>
                  <a:pt x="38" y="490"/>
                </a:lnTo>
                <a:lnTo>
                  <a:pt x="37" y="488"/>
                </a:lnTo>
                <a:lnTo>
                  <a:pt x="37" y="487"/>
                </a:lnTo>
                <a:lnTo>
                  <a:pt x="35" y="483"/>
                </a:lnTo>
                <a:lnTo>
                  <a:pt x="35" y="474"/>
                </a:lnTo>
                <a:lnTo>
                  <a:pt x="40" y="467"/>
                </a:lnTo>
                <a:lnTo>
                  <a:pt x="38" y="464"/>
                </a:lnTo>
                <a:lnTo>
                  <a:pt x="44" y="451"/>
                </a:lnTo>
                <a:lnTo>
                  <a:pt x="43" y="446"/>
                </a:lnTo>
                <a:lnTo>
                  <a:pt x="44" y="444"/>
                </a:lnTo>
                <a:lnTo>
                  <a:pt x="48" y="434"/>
                </a:lnTo>
                <a:lnTo>
                  <a:pt x="50" y="434"/>
                </a:lnTo>
                <a:lnTo>
                  <a:pt x="45" y="444"/>
                </a:lnTo>
                <a:lnTo>
                  <a:pt x="47" y="446"/>
                </a:lnTo>
                <a:lnTo>
                  <a:pt x="47" y="446"/>
                </a:lnTo>
                <a:lnTo>
                  <a:pt x="48" y="441"/>
                </a:lnTo>
                <a:lnTo>
                  <a:pt x="53" y="434"/>
                </a:lnTo>
                <a:lnTo>
                  <a:pt x="54" y="433"/>
                </a:lnTo>
                <a:lnTo>
                  <a:pt x="54" y="434"/>
                </a:lnTo>
                <a:lnTo>
                  <a:pt x="53" y="439"/>
                </a:lnTo>
                <a:lnTo>
                  <a:pt x="54" y="442"/>
                </a:lnTo>
                <a:lnTo>
                  <a:pt x="55" y="441"/>
                </a:lnTo>
                <a:lnTo>
                  <a:pt x="55" y="434"/>
                </a:lnTo>
                <a:lnTo>
                  <a:pt x="57" y="437"/>
                </a:lnTo>
                <a:lnTo>
                  <a:pt x="57" y="431"/>
                </a:lnTo>
                <a:lnTo>
                  <a:pt x="58" y="427"/>
                </a:lnTo>
                <a:lnTo>
                  <a:pt x="61" y="426"/>
                </a:lnTo>
                <a:lnTo>
                  <a:pt x="61" y="424"/>
                </a:lnTo>
                <a:lnTo>
                  <a:pt x="62" y="421"/>
                </a:lnTo>
                <a:lnTo>
                  <a:pt x="62" y="409"/>
                </a:lnTo>
                <a:lnTo>
                  <a:pt x="64" y="408"/>
                </a:lnTo>
                <a:lnTo>
                  <a:pt x="67" y="408"/>
                </a:lnTo>
                <a:lnTo>
                  <a:pt x="67" y="403"/>
                </a:lnTo>
                <a:lnTo>
                  <a:pt x="65" y="403"/>
                </a:lnTo>
                <a:lnTo>
                  <a:pt x="64" y="402"/>
                </a:lnTo>
                <a:lnTo>
                  <a:pt x="65" y="399"/>
                </a:lnTo>
                <a:lnTo>
                  <a:pt x="65" y="399"/>
                </a:lnTo>
                <a:lnTo>
                  <a:pt x="64" y="398"/>
                </a:lnTo>
                <a:lnTo>
                  <a:pt x="62" y="399"/>
                </a:lnTo>
                <a:lnTo>
                  <a:pt x="62" y="381"/>
                </a:lnTo>
                <a:lnTo>
                  <a:pt x="61" y="377"/>
                </a:lnTo>
                <a:lnTo>
                  <a:pt x="62" y="371"/>
                </a:lnTo>
                <a:lnTo>
                  <a:pt x="62" y="367"/>
                </a:lnTo>
                <a:lnTo>
                  <a:pt x="64" y="364"/>
                </a:lnTo>
                <a:lnTo>
                  <a:pt x="62" y="363"/>
                </a:lnTo>
                <a:lnTo>
                  <a:pt x="61" y="363"/>
                </a:lnTo>
                <a:lnTo>
                  <a:pt x="61" y="362"/>
                </a:lnTo>
                <a:lnTo>
                  <a:pt x="64" y="361"/>
                </a:lnTo>
                <a:lnTo>
                  <a:pt x="64" y="359"/>
                </a:lnTo>
                <a:lnTo>
                  <a:pt x="62" y="357"/>
                </a:lnTo>
                <a:lnTo>
                  <a:pt x="62" y="351"/>
                </a:lnTo>
                <a:lnTo>
                  <a:pt x="64" y="349"/>
                </a:lnTo>
                <a:lnTo>
                  <a:pt x="64" y="347"/>
                </a:lnTo>
                <a:lnTo>
                  <a:pt x="62" y="344"/>
                </a:lnTo>
                <a:lnTo>
                  <a:pt x="62" y="343"/>
                </a:lnTo>
                <a:lnTo>
                  <a:pt x="60" y="341"/>
                </a:lnTo>
                <a:lnTo>
                  <a:pt x="61" y="336"/>
                </a:lnTo>
                <a:lnTo>
                  <a:pt x="62" y="336"/>
                </a:lnTo>
                <a:lnTo>
                  <a:pt x="62" y="331"/>
                </a:lnTo>
                <a:lnTo>
                  <a:pt x="65" y="329"/>
                </a:lnTo>
                <a:lnTo>
                  <a:pt x="65" y="328"/>
                </a:lnTo>
                <a:lnTo>
                  <a:pt x="64" y="324"/>
                </a:lnTo>
                <a:lnTo>
                  <a:pt x="65" y="323"/>
                </a:lnTo>
                <a:lnTo>
                  <a:pt x="64" y="321"/>
                </a:lnTo>
                <a:lnTo>
                  <a:pt x="62" y="318"/>
                </a:lnTo>
                <a:lnTo>
                  <a:pt x="64" y="316"/>
                </a:lnTo>
                <a:lnTo>
                  <a:pt x="62" y="314"/>
                </a:lnTo>
                <a:lnTo>
                  <a:pt x="58" y="313"/>
                </a:lnTo>
                <a:lnTo>
                  <a:pt x="57" y="312"/>
                </a:lnTo>
                <a:lnTo>
                  <a:pt x="57" y="311"/>
                </a:lnTo>
                <a:lnTo>
                  <a:pt x="60" y="311"/>
                </a:lnTo>
                <a:lnTo>
                  <a:pt x="61" y="309"/>
                </a:lnTo>
                <a:lnTo>
                  <a:pt x="64" y="309"/>
                </a:lnTo>
                <a:lnTo>
                  <a:pt x="64" y="308"/>
                </a:lnTo>
                <a:lnTo>
                  <a:pt x="65" y="307"/>
                </a:lnTo>
                <a:lnTo>
                  <a:pt x="65" y="306"/>
                </a:lnTo>
                <a:lnTo>
                  <a:pt x="67" y="303"/>
                </a:lnTo>
                <a:lnTo>
                  <a:pt x="67" y="301"/>
                </a:lnTo>
                <a:lnTo>
                  <a:pt x="68" y="299"/>
                </a:lnTo>
                <a:lnTo>
                  <a:pt x="68" y="304"/>
                </a:lnTo>
                <a:lnTo>
                  <a:pt x="70" y="304"/>
                </a:lnTo>
                <a:lnTo>
                  <a:pt x="71" y="304"/>
                </a:lnTo>
                <a:lnTo>
                  <a:pt x="71" y="303"/>
                </a:lnTo>
                <a:lnTo>
                  <a:pt x="74" y="302"/>
                </a:lnTo>
                <a:lnTo>
                  <a:pt x="74" y="299"/>
                </a:lnTo>
                <a:lnTo>
                  <a:pt x="72" y="298"/>
                </a:lnTo>
                <a:lnTo>
                  <a:pt x="75" y="294"/>
                </a:lnTo>
                <a:lnTo>
                  <a:pt x="77" y="294"/>
                </a:lnTo>
                <a:lnTo>
                  <a:pt x="77" y="293"/>
                </a:lnTo>
                <a:lnTo>
                  <a:pt x="78" y="291"/>
                </a:lnTo>
                <a:lnTo>
                  <a:pt x="74" y="291"/>
                </a:lnTo>
                <a:lnTo>
                  <a:pt x="74" y="286"/>
                </a:lnTo>
                <a:lnTo>
                  <a:pt x="71" y="284"/>
                </a:lnTo>
                <a:lnTo>
                  <a:pt x="71" y="282"/>
                </a:lnTo>
                <a:lnTo>
                  <a:pt x="74" y="282"/>
                </a:lnTo>
                <a:lnTo>
                  <a:pt x="77" y="282"/>
                </a:lnTo>
                <a:lnTo>
                  <a:pt x="77" y="281"/>
                </a:lnTo>
                <a:lnTo>
                  <a:pt x="75" y="281"/>
                </a:lnTo>
                <a:lnTo>
                  <a:pt x="74" y="279"/>
                </a:lnTo>
                <a:lnTo>
                  <a:pt x="74" y="278"/>
                </a:lnTo>
                <a:lnTo>
                  <a:pt x="75" y="276"/>
                </a:lnTo>
                <a:lnTo>
                  <a:pt x="75" y="276"/>
                </a:lnTo>
                <a:lnTo>
                  <a:pt x="78" y="274"/>
                </a:lnTo>
                <a:lnTo>
                  <a:pt x="78" y="274"/>
                </a:lnTo>
                <a:lnTo>
                  <a:pt x="75" y="272"/>
                </a:lnTo>
                <a:lnTo>
                  <a:pt x="75" y="269"/>
                </a:lnTo>
                <a:lnTo>
                  <a:pt x="72" y="268"/>
                </a:lnTo>
                <a:lnTo>
                  <a:pt x="72" y="262"/>
                </a:lnTo>
                <a:lnTo>
                  <a:pt x="71" y="256"/>
                </a:lnTo>
                <a:lnTo>
                  <a:pt x="71" y="251"/>
                </a:lnTo>
                <a:lnTo>
                  <a:pt x="68" y="244"/>
                </a:lnTo>
                <a:lnTo>
                  <a:pt x="68" y="242"/>
                </a:lnTo>
                <a:lnTo>
                  <a:pt x="70" y="238"/>
                </a:lnTo>
                <a:lnTo>
                  <a:pt x="72" y="236"/>
                </a:lnTo>
                <a:lnTo>
                  <a:pt x="74" y="242"/>
                </a:lnTo>
                <a:lnTo>
                  <a:pt x="75" y="243"/>
                </a:lnTo>
                <a:lnTo>
                  <a:pt x="75" y="241"/>
                </a:lnTo>
                <a:lnTo>
                  <a:pt x="74" y="237"/>
                </a:lnTo>
                <a:lnTo>
                  <a:pt x="75" y="237"/>
                </a:lnTo>
                <a:lnTo>
                  <a:pt x="75" y="236"/>
                </a:lnTo>
                <a:lnTo>
                  <a:pt x="77" y="238"/>
                </a:lnTo>
                <a:lnTo>
                  <a:pt x="77" y="239"/>
                </a:lnTo>
                <a:lnTo>
                  <a:pt x="78" y="238"/>
                </a:lnTo>
                <a:lnTo>
                  <a:pt x="78" y="234"/>
                </a:lnTo>
                <a:lnTo>
                  <a:pt x="81" y="232"/>
                </a:lnTo>
                <a:lnTo>
                  <a:pt x="82" y="228"/>
                </a:lnTo>
                <a:lnTo>
                  <a:pt x="84" y="228"/>
                </a:lnTo>
                <a:lnTo>
                  <a:pt x="85" y="233"/>
                </a:lnTo>
                <a:lnTo>
                  <a:pt x="88" y="234"/>
                </a:lnTo>
                <a:lnTo>
                  <a:pt x="87" y="228"/>
                </a:lnTo>
                <a:lnTo>
                  <a:pt x="85" y="228"/>
                </a:lnTo>
                <a:lnTo>
                  <a:pt x="87" y="227"/>
                </a:lnTo>
                <a:lnTo>
                  <a:pt x="88" y="227"/>
                </a:lnTo>
                <a:lnTo>
                  <a:pt x="88" y="226"/>
                </a:lnTo>
                <a:lnTo>
                  <a:pt x="91" y="228"/>
                </a:lnTo>
                <a:lnTo>
                  <a:pt x="92" y="227"/>
                </a:lnTo>
                <a:lnTo>
                  <a:pt x="94" y="226"/>
                </a:lnTo>
                <a:lnTo>
                  <a:pt x="94" y="218"/>
                </a:lnTo>
                <a:lnTo>
                  <a:pt x="95" y="217"/>
                </a:lnTo>
                <a:lnTo>
                  <a:pt x="98" y="216"/>
                </a:lnTo>
                <a:lnTo>
                  <a:pt x="95" y="212"/>
                </a:lnTo>
                <a:lnTo>
                  <a:pt x="94" y="207"/>
                </a:lnTo>
                <a:lnTo>
                  <a:pt x="95" y="206"/>
                </a:lnTo>
                <a:lnTo>
                  <a:pt x="95" y="203"/>
                </a:lnTo>
                <a:lnTo>
                  <a:pt x="97" y="201"/>
                </a:lnTo>
                <a:lnTo>
                  <a:pt x="94" y="199"/>
                </a:lnTo>
                <a:lnTo>
                  <a:pt x="94" y="194"/>
                </a:lnTo>
                <a:lnTo>
                  <a:pt x="95" y="193"/>
                </a:lnTo>
                <a:lnTo>
                  <a:pt x="94" y="192"/>
                </a:lnTo>
                <a:lnTo>
                  <a:pt x="94" y="187"/>
                </a:lnTo>
                <a:lnTo>
                  <a:pt x="95" y="187"/>
                </a:lnTo>
                <a:lnTo>
                  <a:pt x="97" y="187"/>
                </a:lnTo>
                <a:lnTo>
                  <a:pt x="98" y="188"/>
                </a:lnTo>
                <a:lnTo>
                  <a:pt x="101" y="189"/>
                </a:lnTo>
                <a:lnTo>
                  <a:pt x="102" y="187"/>
                </a:lnTo>
                <a:lnTo>
                  <a:pt x="102" y="186"/>
                </a:lnTo>
                <a:lnTo>
                  <a:pt x="97" y="186"/>
                </a:lnTo>
                <a:lnTo>
                  <a:pt x="97" y="185"/>
                </a:lnTo>
                <a:lnTo>
                  <a:pt x="101" y="185"/>
                </a:lnTo>
                <a:lnTo>
                  <a:pt x="102" y="182"/>
                </a:lnTo>
                <a:lnTo>
                  <a:pt x="104" y="181"/>
                </a:lnTo>
                <a:lnTo>
                  <a:pt x="104" y="180"/>
                </a:lnTo>
                <a:lnTo>
                  <a:pt x="99" y="182"/>
                </a:lnTo>
                <a:lnTo>
                  <a:pt x="98" y="182"/>
                </a:lnTo>
                <a:lnTo>
                  <a:pt x="98" y="180"/>
                </a:lnTo>
                <a:lnTo>
                  <a:pt x="97" y="180"/>
                </a:lnTo>
                <a:lnTo>
                  <a:pt x="97" y="181"/>
                </a:lnTo>
                <a:lnTo>
                  <a:pt x="92" y="180"/>
                </a:lnTo>
                <a:lnTo>
                  <a:pt x="92" y="178"/>
                </a:lnTo>
                <a:lnTo>
                  <a:pt x="94" y="175"/>
                </a:lnTo>
                <a:lnTo>
                  <a:pt x="94" y="165"/>
                </a:lnTo>
                <a:lnTo>
                  <a:pt x="95" y="163"/>
                </a:lnTo>
                <a:lnTo>
                  <a:pt x="95" y="161"/>
                </a:lnTo>
                <a:lnTo>
                  <a:pt x="94" y="158"/>
                </a:lnTo>
                <a:lnTo>
                  <a:pt x="94" y="157"/>
                </a:lnTo>
                <a:lnTo>
                  <a:pt x="95" y="155"/>
                </a:lnTo>
                <a:lnTo>
                  <a:pt x="95" y="155"/>
                </a:lnTo>
                <a:lnTo>
                  <a:pt x="97" y="158"/>
                </a:lnTo>
                <a:lnTo>
                  <a:pt x="99" y="160"/>
                </a:lnTo>
                <a:lnTo>
                  <a:pt x="99" y="160"/>
                </a:lnTo>
                <a:lnTo>
                  <a:pt x="98" y="157"/>
                </a:lnTo>
                <a:lnTo>
                  <a:pt x="97" y="152"/>
                </a:lnTo>
                <a:lnTo>
                  <a:pt x="98" y="151"/>
                </a:lnTo>
                <a:lnTo>
                  <a:pt x="99" y="151"/>
                </a:lnTo>
                <a:lnTo>
                  <a:pt x="102" y="153"/>
                </a:lnTo>
                <a:lnTo>
                  <a:pt x="102" y="148"/>
                </a:lnTo>
                <a:lnTo>
                  <a:pt x="101" y="147"/>
                </a:lnTo>
                <a:lnTo>
                  <a:pt x="99" y="146"/>
                </a:lnTo>
                <a:lnTo>
                  <a:pt x="98" y="143"/>
                </a:lnTo>
                <a:lnTo>
                  <a:pt x="101" y="143"/>
                </a:lnTo>
                <a:lnTo>
                  <a:pt x="102" y="142"/>
                </a:lnTo>
                <a:lnTo>
                  <a:pt x="104" y="143"/>
                </a:lnTo>
                <a:lnTo>
                  <a:pt x="105" y="142"/>
                </a:lnTo>
                <a:lnTo>
                  <a:pt x="105" y="143"/>
                </a:lnTo>
                <a:lnTo>
                  <a:pt x="107" y="143"/>
                </a:lnTo>
                <a:lnTo>
                  <a:pt x="107" y="142"/>
                </a:lnTo>
                <a:lnTo>
                  <a:pt x="109" y="143"/>
                </a:lnTo>
                <a:lnTo>
                  <a:pt x="109" y="141"/>
                </a:lnTo>
                <a:lnTo>
                  <a:pt x="111" y="138"/>
                </a:lnTo>
                <a:lnTo>
                  <a:pt x="109" y="137"/>
                </a:lnTo>
                <a:lnTo>
                  <a:pt x="108" y="136"/>
                </a:lnTo>
                <a:lnTo>
                  <a:pt x="102" y="137"/>
                </a:lnTo>
                <a:lnTo>
                  <a:pt x="102" y="136"/>
                </a:lnTo>
                <a:lnTo>
                  <a:pt x="101" y="136"/>
                </a:lnTo>
                <a:lnTo>
                  <a:pt x="99" y="135"/>
                </a:lnTo>
                <a:lnTo>
                  <a:pt x="101" y="130"/>
                </a:lnTo>
                <a:lnTo>
                  <a:pt x="101" y="128"/>
                </a:lnTo>
                <a:lnTo>
                  <a:pt x="102" y="131"/>
                </a:lnTo>
                <a:lnTo>
                  <a:pt x="104" y="130"/>
                </a:lnTo>
                <a:lnTo>
                  <a:pt x="104" y="128"/>
                </a:lnTo>
                <a:lnTo>
                  <a:pt x="104" y="130"/>
                </a:lnTo>
                <a:lnTo>
                  <a:pt x="105" y="130"/>
                </a:lnTo>
                <a:lnTo>
                  <a:pt x="107" y="130"/>
                </a:lnTo>
                <a:lnTo>
                  <a:pt x="105" y="127"/>
                </a:lnTo>
                <a:lnTo>
                  <a:pt x="102" y="127"/>
                </a:lnTo>
                <a:lnTo>
                  <a:pt x="101" y="126"/>
                </a:lnTo>
                <a:lnTo>
                  <a:pt x="101" y="125"/>
                </a:lnTo>
                <a:lnTo>
                  <a:pt x="102" y="123"/>
                </a:lnTo>
                <a:lnTo>
                  <a:pt x="102" y="120"/>
                </a:lnTo>
                <a:lnTo>
                  <a:pt x="104" y="118"/>
                </a:lnTo>
                <a:lnTo>
                  <a:pt x="105" y="117"/>
                </a:lnTo>
                <a:lnTo>
                  <a:pt x="105" y="112"/>
                </a:lnTo>
                <a:lnTo>
                  <a:pt x="104" y="112"/>
                </a:lnTo>
                <a:lnTo>
                  <a:pt x="104" y="110"/>
                </a:lnTo>
                <a:lnTo>
                  <a:pt x="105" y="107"/>
                </a:lnTo>
                <a:lnTo>
                  <a:pt x="108" y="107"/>
                </a:lnTo>
                <a:lnTo>
                  <a:pt x="109" y="108"/>
                </a:lnTo>
                <a:lnTo>
                  <a:pt x="111" y="108"/>
                </a:lnTo>
                <a:lnTo>
                  <a:pt x="112" y="107"/>
                </a:lnTo>
                <a:lnTo>
                  <a:pt x="112" y="102"/>
                </a:lnTo>
                <a:lnTo>
                  <a:pt x="111" y="101"/>
                </a:lnTo>
                <a:lnTo>
                  <a:pt x="108" y="101"/>
                </a:lnTo>
                <a:lnTo>
                  <a:pt x="107" y="98"/>
                </a:lnTo>
                <a:lnTo>
                  <a:pt x="105" y="98"/>
                </a:lnTo>
                <a:lnTo>
                  <a:pt x="104" y="96"/>
                </a:lnTo>
                <a:lnTo>
                  <a:pt x="104" y="95"/>
                </a:lnTo>
                <a:lnTo>
                  <a:pt x="102" y="93"/>
                </a:lnTo>
                <a:lnTo>
                  <a:pt x="104" y="92"/>
                </a:lnTo>
                <a:lnTo>
                  <a:pt x="105" y="93"/>
                </a:lnTo>
                <a:lnTo>
                  <a:pt x="108" y="93"/>
                </a:lnTo>
                <a:lnTo>
                  <a:pt x="107" y="91"/>
                </a:lnTo>
                <a:lnTo>
                  <a:pt x="109" y="88"/>
                </a:lnTo>
                <a:lnTo>
                  <a:pt x="107" y="87"/>
                </a:lnTo>
                <a:lnTo>
                  <a:pt x="104" y="87"/>
                </a:lnTo>
                <a:lnTo>
                  <a:pt x="104" y="86"/>
                </a:lnTo>
                <a:lnTo>
                  <a:pt x="105" y="83"/>
                </a:lnTo>
                <a:lnTo>
                  <a:pt x="104" y="80"/>
                </a:lnTo>
                <a:lnTo>
                  <a:pt x="104" y="78"/>
                </a:lnTo>
                <a:lnTo>
                  <a:pt x="105" y="77"/>
                </a:lnTo>
                <a:lnTo>
                  <a:pt x="107" y="76"/>
                </a:lnTo>
                <a:lnTo>
                  <a:pt x="107" y="68"/>
                </a:lnTo>
                <a:lnTo>
                  <a:pt x="108" y="65"/>
                </a:lnTo>
                <a:lnTo>
                  <a:pt x="111" y="66"/>
                </a:lnTo>
                <a:lnTo>
                  <a:pt x="111" y="66"/>
                </a:lnTo>
                <a:lnTo>
                  <a:pt x="114" y="63"/>
                </a:lnTo>
                <a:lnTo>
                  <a:pt x="116" y="63"/>
                </a:lnTo>
                <a:lnTo>
                  <a:pt x="118" y="62"/>
                </a:lnTo>
                <a:lnTo>
                  <a:pt x="118" y="61"/>
                </a:lnTo>
                <a:lnTo>
                  <a:pt x="116" y="60"/>
                </a:lnTo>
                <a:lnTo>
                  <a:pt x="114" y="61"/>
                </a:lnTo>
                <a:lnTo>
                  <a:pt x="112" y="60"/>
                </a:lnTo>
                <a:lnTo>
                  <a:pt x="111" y="60"/>
                </a:lnTo>
                <a:lnTo>
                  <a:pt x="109" y="58"/>
                </a:lnTo>
                <a:lnTo>
                  <a:pt x="109" y="56"/>
                </a:lnTo>
                <a:lnTo>
                  <a:pt x="111" y="55"/>
                </a:lnTo>
                <a:lnTo>
                  <a:pt x="111" y="53"/>
                </a:lnTo>
                <a:lnTo>
                  <a:pt x="112" y="53"/>
                </a:lnTo>
                <a:lnTo>
                  <a:pt x="114" y="55"/>
                </a:lnTo>
                <a:lnTo>
                  <a:pt x="115" y="53"/>
                </a:lnTo>
                <a:lnTo>
                  <a:pt x="116" y="55"/>
                </a:lnTo>
                <a:lnTo>
                  <a:pt x="116" y="56"/>
                </a:lnTo>
                <a:lnTo>
                  <a:pt x="118" y="56"/>
                </a:lnTo>
                <a:lnTo>
                  <a:pt x="119" y="53"/>
                </a:lnTo>
                <a:lnTo>
                  <a:pt x="119" y="48"/>
                </a:lnTo>
                <a:lnTo>
                  <a:pt x="121" y="48"/>
                </a:lnTo>
                <a:lnTo>
                  <a:pt x="124" y="47"/>
                </a:lnTo>
                <a:lnTo>
                  <a:pt x="124" y="43"/>
                </a:lnTo>
                <a:lnTo>
                  <a:pt x="121" y="41"/>
                </a:lnTo>
                <a:lnTo>
                  <a:pt x="121" y="33"/>
                </a:lnTo>
                <a:lnTo>
                  <a:pt x="122" y="32"/>
                </a:lnTo>
                <a:lnTo>
                  <a:pt x="128" y="32"/>
                </a:lnTo>
                <a:lnTo>
                  <a:pt x="129" y="31"/>
                </a:lnTo>
                <a:lnTo>
                  <a:pt x="129" y="31"/>
                </a:lnTo>
                <a:lnTo>
                  <a:pt x="131" y="27"/>
                </a:lnTo>
                <a:lnTo>
                  <a:pt x="131" y="26"/>
                </a:lnTo>
                <a:lnTo>
                  <a:pt x="132" y="26"/>
                </a:lnTo>
                <a:lnTo>
                  <a:pt x="134" y="25"/>
                </a:lnTo>
                <a:lnTo>
                  <a:pt x="135" y="25"/>
                </a:lnTo>
                <a:lnTo>
                  <a:pt x="136" y="26"/>
                </a:lnTo>
                <a:lnTo>
                  <a:pt x="138" y="25"/>
                </a:lnTo>
                <a:lnTo>
                  <a:pt x="138" y="22"/>
                </a:lnTo>
                <a:lnTo>
                  <a:pt x="136" y="22"/>
                </a:lnTo>
                <a:lnTo>
                  <a:pt x="134" y="22"/>
                </a:lnTo>
                <a:lnTo>
                  <a:pt x="135" y="20"/>
                </a:lnTo>
                <a:lnTo>
                  <a:pt x="138" y="20"/>
                </a:lnTo>
                <a:lnTo>
                  <a:pt x="138" y="17"/>
                </a:lnTo>
                <a:lnTo>
                  <a:pt x="134" y="17"/>
                </a:lnTo>
                <a:lnTo>
                  <a:pt x="134" y="16"/>
                </a:lnTo>
                <a:lnTo>
                  <a:pt x="136" y="13"/>
                </a:lnTo>
                <a:lnTo>
                  <a:pt x="142" y="12"/>
                </a:lnTo>
                <a:lnTo>
                  <a:pt x="145" y="12"/>
                </a:lnTo>
                <a:lnTo>
                  <a:pt x="149" y="11"/>
                </a:lnTo>
                <a:lnTo>
                  <a:pt x="153" y="11"/>
                </a:lnTo>
                <a:lnTo>
                  <a:pt x="155" y="13"/>
                </a:lnTo>
                <a:lnTo>
                  <a:pt x="155" y="15"/>
                </a:lnTo>
                <a:lnTo>
                  <a:pt x="158" y="15"/>
                </a:lnTo>
                <a:lnTo>
                  <a:pt x="159" y="15"/>
                </a:lnTo>
                <a:lnTo>
                  <a:pt x="156" y="8"/>
                </a:lnTo>
                <a:lnTo>
                  <a:pt x="158" y="7"/>
                </a:lnTo>
                <a:lnTo>
                  <a:pt x="159" y="2"/>
                </a:lnTo>
                <a:lnTo>
                  <a:pt x="160" y="2"/>
                </a:lnTo>
                <a:lnTo>
                  <a:pt x="163" y="3"/>
                </a:lnTo>
                <a:lnTo>
                  <a:pt x="166" y="10"/>
                </a:lnTo>
                <a:lnTo>
                  <a:pt x="168" y="10"/>
                </a:lnTo>
                <a:lnTo>
                  <a:pt x="168" y="3"/>
                </a:lnTo>
                <a:lnTo>
                  <a:pt x="169" y="1"/>
                </a:lnTo>
                <a:lnTo>
                  <a:pt x="169" y="1"/>
                </a:lnTo>
                <a:lnTo>
                  <a:pt x="170" y="0"/>
                </a:lnTo>
                <a:lnTo>
                  <a:pt x="173" y="0"/>
                </a:lnTo>
                <a:lnTo>
                  <a:pt x="173" y="1"/>
                </a:lnTo>
                <a:lnTo>
                  <a:pt x="176" y="8"/>
                </a:lnTo>
                <a:lnTo>
                  <a:pt x="176" y="13"/>
                </a:lnTo>
                <a:lnTo>
                  <a:pt x="178" y="16"/>
                </a:lnTo>
                <a:lnTo>
                  <a:pt x="178" y="30"/>
                </a:lnTo>
                <a:lnTo>
                  <a:pt x="175" y="31"/>
                </a:lnTo>
                <a:lnTo>
                  <a:pt x="176" y="32"/>
                </a:lnTo>
                <a:lnTo>
                  <a:pt x="175" y="33"/>
                </a:lnTo>
                <a:lnTo>
                  <a:pt x="175" y="36"/>
                </a:lnTo>
                <a:lnTo>
                  <a:pt x="170" y="36"/>
                </a:lnTo>
                <a:lnTo>
                  <a:pt x="170" y="37"/>
                </a:lnTo>
                <a:lnTo>
                  <a:pt x="173" y="37"/>
                </a:lnTo>
                <a:lnTo>
                  <a:pt x="173" y="38"/>
                </a:lnTo>
                <a:lnTo>
                  <a:pt x="175" y="42"/>
                </a:lnTo>
                <a:lnTo>
                  <a:pt x="173" y="43"/>
                </a:lnTo>
                <a:lnTo>
                  <a:pt x="175" y="45"/>
                </a:lnTo>
                <a:lnTo>
                  <a:pt x="173" y="46"/>
                </a:lnTo>
                <a:lnTo>
                  <a:pt x="172" y="46"/>
                </a:lnTo>
                <a:lnTo>
                  <a:pt x="170" y="47"/>
                </a:lnTo>
                <a:lnTo>
                  <a:pt x="173" y="48"/>
                </a:lnTo>
                <a:lnTo>
                  <a:pt x="175" y="48"/>
                </a:lnTo>
                <a:lnTo>
                  <a:pt x="179" y="55"/>
                </a:lnTo>
                <a:lnTo>
                  <a:pt x="182" y="55"/>
                </a:lnTo>
                <a:lnTo>
                  <a:pt x="183" y="52"/>
                </a:lnTo>
                <a:lnTo>
                  <a:pt x="185" y="51"/>
                </a:lnTo>
                <a:lnTo>
                  <a:pt x="185" y="52"/>
                </a:lnTo>
                <a:lnTo>
                  <a:pt x="183" y="56"/>
                </a:lnTo>
                <a:lnTo>
                  <a:pt x="185" y="56"/>
                </a:lnTo>
                <a:lnTo>
                  <a:pt x="186" y="55"/>
                </a:lnTo>
                <a:lnTo>
                  <a:pt x="186" y="57"/>
                </a:lnTo>
                <a:lnTo>
                  <a:pt x="182" y="58"/>
                </a:lnTo>
                <a:lnTo>
                  <a:pt x="182" y="60"/>
                </a:lnTo>
                <a:lnTo>
                  <a:pt x="179" y="65"/>
                </a:lnTo>
                <a:lnTo>
                  <a:pt x="180" y="65"/>
                </a:lnTo>
                <a:lnTo>
                  <a:pt x="183" y="62"/>
                </a:lnTo>
                <a:lnTo>
                  <a:pt x="185" y="65"/>
                </a:lnTo>
                <a:lnTo>
                  <a:pt x="185" y="67"/>
                </a:lnTo>
                <a:lnTo>
                  <a:pt x="187" y="75"/>
                </a:lnTo>
                <a:lnTo>
                  <a:pt x="189" y="75"/>
                </a:lnTo>
                <a:lnTo>
                  <a:pt x="189" y="76"/>
                </a:lnTo>
                <a:lnTo>
                  <a:pt x="193" y="76"/>
                </a:lnTo>
              </a:path>
            </a:pathLst>
          </a:custGeom>
          <a:solidFill>
            <a:srgbClr val="FFFF00"/>
          </a:solidFill>
          <a:ln w="3175">
            <a:solidFill>
              <a:srgbClr val="001762"/>
            </a:solidFill>
            <a:prstDash val="solid"/>
            <a:round/>
            <a:headEnd/>
            <a:tailEnd/>
          </a:ln>
        </p:spPr>
        <p:txBody>
          <a:bodyPr/>
          <a:lstStyle/>
          <a:p>
            <a:endParaRPr lang="en-US"/>
          </a:p>
        </p:txBody>
      </p:sp>
      <p:sp>
        <p:nvSpPr>
          <p:cNvPr id="326820" name="Freeform 164"/>
          <p:cNvSpPr>
            <a:spLocks/>
          </p:cNvSpPr>
          <p:nvPr/>
        </p:nvSpPr>
        <p:spPr bwMode="auto">
          <a:xfrm>
            <a:off x="6227765" y="4300538"/>
            <a:ext cx="41275" cy="52387"/>
          </a:xfrm>
          <a:custGeom>
            <a:avLst/>
            <a:gdLst/>
            <a:ahLst/>
            <a:cxnLst>
              <a:cxn ang="0">
                <a:pos x="74" y="72"/>
              </a:cxn>
              <a:cxn ang="0">
                <a:pos x="70" y="72"/>
              </a:cxn>
              <a:cxn ang="0">
                <a:pos x="68" y="74"/>
              </a:cxn>
              <a:cxn ang="0">
                <a:pos x="71" y="79"/>
              </a:cxn>
              <a:cxn ang="0">
                <a:pos x="61" y="84"/>
              </a:cxn>
              <a:cxn ang="0">
                <a:pos x="57" y="92"/>
              </a:cxn>
              <a:cxn ang="0">
                <a:pos x="56" y="99"/>
              </a:cxn>
              <a:cxn ang="0">
                <a:pos x="64" y="102"/>
              </a:cxn>
              <a:cxn ang="0">
                <a:pos x="65" y="103"/>
              </a:cxn>
              <a:cxn ang="0">
                <a:pos x="58" y="112"/>
              </a:cxn>
              <a:cxn ang="0">
                <a:pos x="51" y="123"/>
              </a:cxn>
              <a:cxn ang="0">
                <a:pos x="37" y="123"/>
              </a:cxn>
              <a:cxn ang="0">
                <a:pos x="29" y="118"/>
              </a:cxn>
              <a:cxn ang="0">
                <a:pos x="21" y="113"/>
              </a:cxn>
              <a:cxn ang="0">
                <a:pos x="10" y="118"/>
              </a:cxn>
              <a:cxn ang="0">
                <a:pos x="3" y="119"/>
              </a:cxn>
              <a:cxn ang="0">
                <a:pos x="2" y="114"/>
              </a:cxn>
              <a:cxn ang="0">
                <a:pos x="6" y="109"/>
              </a:cxn>
              <a:cxn ang="0">
                <a:pos x="9" y="105"/>
              </a:cxn>
              <a:cxn ang="0">
                <a:pos x="10" y="103"/>
              </a:cxn>
              <a:cxn ang="0">
                <a:pos x="12" y="94"/>
              </a:cxn>
              <a:cxn ang="0">
                <a:pos x="14" y="84"/>
              </a:cxn>
              <a:cxn ang="0">
                <a:pos x="12" y="79"/>
              </a:cxn>
              <a:cxn ang="0">
                <a:pos x="6" y="74"/>
              </a:cxn>
              <a:cxn ang="0">
                <a:pos x="3" y="73"/>
              </a:cxn>
              <a:cxn ang="0">
                <a:pos x="3" y="55"/>
              </a:cxn>
              <a:cxn ang="0">
                <a:pos x="3" y="43"/>
              </a:cxn>
              <a:cxn ang="0">
                <a:pos x="2" y="37"/>
              </a:cxn>
              <a:cxn ang="0">
                <a:pos x="4" y="34"/>
              </a:cxn>
              <a:cxn ang="0">
                <a:pos x="7" y="38"/>
              </a:cxn>
              <a:cxn ang="0">
                <a:pos x="12" y="37"/>
              </a:cxn>
              <a:cxn ang="0">
                <a:pos x="16" y="33"/>
              </a:cxn>
              <a:cxn ang="0">
                <a:pos x="23" y="24"/>
              </a:cxn>
              <a:cxn ang="0">
                <a:pos x="30" y="19"/>
              </a:cxn>
              <a:cxn ang="0">
                <a:pos x="31" y="15"/>
              </a:cxn>
              <a:cxn ang="0">
                <a:pos x="30" y="12"/>
              </a:cxn>
              <a:cxn ang="0">
                <a:pos x="34" y="9"/>
              </a:cxn>
              <a:cxn ang="0">
                <a:pos x="41" y="4"/>
              </a:cxn>
              <a:cxn ang="0">
                <a:pos x="47" y="3"/>
              </a:cxn>
              <a:cxn ang="0">
                <a:pos x="51" y="0"/>
              </a:cxn>
              <a:cxn ang="0">
                <a:pos x="56" y="5"/>
              </a:cxn>
              <a:cxn ang="0">
                <a:pos x="61" y="9"/>
              </a:cxn>
              <a:cxn ang="0">
                <a:pos x="64" y="13"/>
              </a:cxn>
              <a:cxn ang="0">
                <a:pos x="65" y="22"/>
              </a:cxn>
              <a:cxn ang="0">
                <a:pos x="70" y="33"/>
              </a:cxn>
              <a:cxn ang="0">
                <a:pos x="74" y="38"/>
              </a:cxn>
              <a:cxn ang="0">
                <a:pos x="71" y="49"/>
              </a:cxn>
              <a:cxn ang="0">
                <a:pos x="74" y="58"/>
              </a:cxn>
              <a:cxn ang="0">
                <a:pos x="75" y="70"/>
              </a:cxn>
            </a:cxnLst>
            <a:rect l="0" t="0" r="r" b="b"/>
            <a:pathLst>
              <a:path w="77" h="124">
                <a:moveTo>
                  <a:pt x="75" y="72"/>
                </a:moveTo>
                <a:lnTo>
                  <a:pt x="74" y="72"/>
                </a:lnTo>
                <a:lnTo>
                  <a:pt x="71" y="70"/>
                </a:lnTo>
                <a:lnTo>
                  <a:pt x="70" y="72"/>
                </a:lnTo>
                <a:lnTo>
                  <a:pt x="70" y="73"/>
                </a:lnTo>
                <a:lnTo>
                  <a:pt x="68" y="74"/>
                </a:lnTo>
                <a:lnTo>
                  <a:pt x="68" y="77"/>
                </a:lnTo>
                <a:lnTo>
                  <a:pt x="71" y="79"/>
                </a:lnTo>
                <a:lnTo>
                  <a:pt x="65" y="80"/>
                </a:lnTo>
                <a:lnTo>
                  <a:pt x="61" y="84"/>
                </a:lnTo>
                <a:lnTo>
                  <a:pt x="58" y="87"/>
                </a:lnTo>
                <a:lnTo>
                  <a:pt x="57" y="92"/>
                </a:lnTo>
                <a:lnTo>
                  <a:pt x="56" y="98"/>
                </a:lnTo>
                <a:lnTo>
                  <a:pt x="56" y="99"/>
                </a:lnTo>
                <a:lnTo>
                  <a:pt x="58" y="99"/>
                </a:lnTo>
                <a:lnTo>
                  <a:pt x="64" y="102"/>
                </a:lnTo>
                <a:lnTo>
                  <a:pt x="64" y="102"/>
                </a:lnTo>
                <a:lnTo>
                  <a:pt x="65" y="103"/>
                </a:lnTo>
                <a:lnTo>
                  <a:pt x="63" y="108"/>
                </a:lnTo>
                <a:lnTo>
                  <a:pt x="58" y="112"/>
                </a:lnTo>
                <a:lnTo>
                  <a:pt x="56" y="119"/>
                </a:lnTo>
                <a:lnTo>
                  <a:pt x="51" y="123"/>
                </a:lnTo>
                <a:lnTo>
                  <a:pt x="41" y="124"/>
                </a:lnTo>
                <a:lnTo>
                  <a:pt x="37" y="123"/>
                </a:lnTo>
                <a:lnTo>
                  <a:pt x="33" y="122"/>
                </a:lnTo>
                <a:lnTo>
                  <a:pt x="29" y="118"/>
                </a:lnTo>
                <a:lnTo>
                  <a:pt x="26" y="115"/>
                </a:lnTo>
                <a:lnTo>
                  <a:pt x="21" y="113"/>
                </a:lnTo>
                <a:lnTo>
                  <a:pt x="14" y="113"/>
                </a:lnTo>
                <a:lnTo>
                  <a:pt x="10" y="118"/>
                </a:lnTo>
                <a:lnTo>
                  <a:pt x="7" y="118"/>
                </a:lnTo>
                <a:lnTo>
                  <a:pt x="3" y="119"/>
                </a:lnTo>
                <a:lnTo>
                  <a:pt x="2" y="118"/>
                </a:lnTo>
                <a:lnTo>
                  <a:pt x="2" y="114"/>
                </a:lnTo>
                <a:lnTo>
                  <a:pt x="4" y="113"/>
                </a:lnTo>
                <a:lnTo>
                  <a:pt x="6" y="109"/>
                </a:lnTo>
                <a:lnTo>
                  <a:pt x="7" y="105"/>
                </a:lnTo>
                <a:lnTo>
                  <a:pt x="9" y="105"/>
                </a:lnTo>
                <a:lnTo>
                  <a:pt x="10" y="104"/>
                </a:lnTo>
                <a:lnTo>
                  <a:pt x="10" y="103"/>
                </a:lnTo>
                <a:lnTo>
                  <a:pt x="12" y="97"/>
                </a:lnTo>
                <a:lnTo>
                  <a:pt x="12" y="94"/>
                </a:lnTo>
                <a:lnTo>
                  <a:pt x="14" y="93"/>
                </a:lnTo>
                <a:lnTo>
                  <a:pt x="14" y="84"/>
                </a:lnTo>
                <a:lnTo>
                  <a:pt x="13" y="82"/>
                </a:lnTo>
                <a:lnTo>
                  <a:pt x="12" y="79"/>
                </a:lnTo>
                <a:lnTo>
                  <a:pt x="7" y="75"/>
                </a:lnTo>
                <a:lnTo>
                  <a:pt x="6" y="74"/>
                </a:lnTo>
                <a:lnTo>
                  <a:pt x="3" y="74"/>
                </a:lnTo>
                <a:lnTo>
                  <a:pt x="3" y="73"/>
                </a:lnTo>
                <a:lnTo>
                  <a:pt x="2" y="59"/>
                </a:lnTo>
                <a:lnTo>
                  <a:pt x="3" y="55"/>
                </a:lnTo>
                <a:lnTo>
                  <a:pt x="2" y="45"/>
                </a:lnTo>
                <a:lnTo>
                  <a:pt x="3" y="43"/>
                </a:lnTo>
                <a:lnTo>
                  <a:pt x="0" y="39"/>
                </a:lnTo>
                <a:lnTo>
                  <a:pt x="2" y="37"/>
                </a:lnTo>
                <a:lnTo>
                  <a:pt x="3" y="34"/>
                </a:lnTo>
                <a:lnTo>
                  <a:pt x="4" y="34"/>
                </a:lnTo>
                <a:lnTo>
                  <a:pt x="4" y="37"/>
                </a:lnTo>
                <a:lnTo>
                  <a:pt x="7" y="38"/>
                </a:lnTo>
                <a:lnTo>
                  <a:pt x="9" y="37"/>
                </a:lnTo>
                <a:lnTo>
                  <a:pt x="12" y="37"/>
                </a:lnTo>
                <a:lnTo>
                  <a:pt x="14" y="35"/>
                </a:lnTo>
                <a:lnTo>
                  <a:pt x="16" y="33"/>
                </a:lnTo>
                <a:lnTo>
                  <a:pt x="19" y="24"/>
                </a:lnTo>
                <a:lnTo>
                  <a:pt x="23" y="24"/>
                </a:lnTo>
                <a:lnTo>
                  <a:pt x="27" y="19"/>
                </a:lnTo>
                <a:lnTo>
                  <a:pt x="30" y="19"/>
                </a:lnTo>
                <a:lnTo>
                  <a:pt x="30" y="18"/>
                </a:lnTo>
                <a:lnTo>
                  <a:pt x="31" y="15"/>
                </a:lnTo>
                <a:lnTo>
                  <a:pt x="31" y="14"/>
                </a:lnTo>
                <a:lnTo>
                  <a:pt x="30" y="12"/>
                </a:lnTo>
                <a:lnTo>
                  <a:pt x="30" y="10"/>
                </a:lnTo>
                <a:lnTo>
                  <a:pt x="34" y="9"/>
                </a:lnTo>
                <a:lnTo>
                  <a:pt x="37" y="9"/>
                </a:lnTo>
                <a:lnTo>
                  <a:pt x="41" y="4"/>
                </a:lnTo>
                <a:lnTo>
                  <a:pt x="43" y="3"/>
                </a:lnTo>
                <a:lnTo>
                  <a:pt x="47" y="3"/>
                </a:lnTo>
                <a:lnTo>
                  <a:pt x="48" y="0"/>
                </a:lnTo>
                <a:lnTo>
                  <a:pt x="51" y="0"/>
                </a:lnTo>
                <a:lnTo>
                  <a:pt x="54" y="3"/>
                </a:lnTo>
                <a:lnTo>
                  <a:pt x="56" y="5"/>
                </a:lnTo>
                <a:lnTo>
                  <a:pt x="61" y="9"/>
                </a:lnTo>
                <a:lnTo>
                  <a:pt x="61" y="9"/>
                </a:lnTo>
                <a:lnTo>
                  <a:pt x="63" y="12"/>
                </a:lnTo>
                <a:lnTo>
                  <a:pt x="64" y="13"/>
                </a:lnTo>
                <a:lnTo>
                  <a:pt x="63" y="17"/>
                </a:lnTo>
                <a:lnTo>
                  <a:pt x="65" y="22"/>
                </a:lnTo>
                <a:lnTo>
                  <a:pt x="65" y="30"/>
                </a:lnTo>
                <a:lnTo>
                  <a:pt x="70" y="33"/>
                </a:lnTo>
                <a:lnTo>
                  <a:pt x="74" y="37"/>
                </a:lnTo>
                <a:lnTo>
                  <a:pt x="74" y="38"/>
                </a:lnTo>
                <a:lnTo>
                  <a:pt x="73" y="43"/>
                </a:lnTo>
                <a:lnTo>
                  <a:pt x="71" y="49"/>
                </a:lnTo>
                <a:lnTo>
                  <a:pt x="74" y="53"/>
                </a:lnTo>
                <a:lnTo>
                  <a:pt x="74" y="58"/>
                </a:lnTo>
                <a:lnTo>
                  <a:pt x="77" y="63"/>
                </a:lnTo>
                <a:lnTo>
                  <a:pt x="75" y="70"/>
                </a:lnTo>
                <a:lnTo>
                  <a:pt x="75" y="72"/>
                </a:lnTo>
              </a:path>
            </a:pathLst>
          </a:custGeom>
          <a:solidFill>
            <a:srgbClr val="FFFF00"/>
          </a:solidFill>
          <a:ln w="3175">
            <a:solidFill>
              <a:srgbClr val="001762"/>
            </a:solidFill>
            <a:prstDash val="solid"/>
            <a:round/>
            <a:headEnd/>
            <a:tailEnd/>
          </a:ln>
        </p:spPr>
        <p:txBody>
          <a:bodyPr/>
          <a:lstStyle/>
          <a:p>
            <a:endParaRPr lang="en-US"/>
          </a:p>
        </p:txBody>
      </p:sp>
      <p:sp>
        <p:nvSpPr>
          <p:cNvPr id="326821" name="Freeform 165"/>
          <p:cNvSpPr>
            <a:spLocks/>
          </p:cNvSpPr>
          <p:nvPr/>
        </p:nvSpPr>
        <p:spPr bwMode="auto">
          <a:xfrm>
            <a:off x="6446840" y="4558904"/>
            <a:ext cx="15875" cy="32146"/>
          </a:xfrm>
          <a:custGeom>
            <a:avLst/>
            <a:gdLst/>
            <a:ahLst/>
            <a:cxnLst>
              <a:cxn ang="0">
                <a:pos x="32" y="63"/>
              </a:cxn>
              <a:cxn ang="0">
                <a:pos x="30" y="62"/>
              </a:cxn>
              <a:cxn ang="0">
                <a:pos x="27" y="60"/>
              </a:cxn>
              <a:cxn ang="0">
                <a:pos x="26" y="59"/>
              </a:cxn>
              <a:cxn ang="0">
                <a:pos x="25" y="64"/>
              </a:cxn>
              <a:cxn ang="0">
                <a:pos x="23" y="64"/>
              </a:cxn>
              <a:cxn ang="0">
                <a:pos x="22" y="65"/>
              </a:cxn>
              <a:cxn ang="0">
                <a:pos x="19" y="65"/>
              </a:cxn>
              <a:cxn ang="0">
                <a:pos x="20" y="68"/>
              </a:cxn>
              <a:cxn ang="0">
                <a:pos x="19" y="69"/>
              </a:cxn>
              <a:cxn ang="0">
                <a:pos x="18" y="77"/>
              </a:cxn>
              <a:cxn ang="0">
                <a:pos x="13" y="74"/>
              </a:cxn>
              <a:cxn ang="0">
                <a:pos x="12" y="70"/>
              </a:cxn>
              <a:cxn ang="0">
                <a:pos x="10" y="50"/>
              </a:cxn>
              <a:cxn ang="0">
                <a:pos x="10" y="47"/>
              </a:cxn>
              <a:cxn ang="0">
                <a:pos x="10" y="44"/>
              </a:cxn>
              <a:cxn ang="0">
                <a:pos x="8" y="45"/>
              </a:cxn>
              <a:cxn ang="0">
                <a:pos x="5" y="40"/>
              </a:cxn>
              <a:cxn ang="0">
                <a:pos x="6" y="38"/>
              </a:cxn>
              <a:cxn ang="0">
                <a:pos x="8" y="35"/>
              </a:cxn>
              <a:cxn ang="0">
                <a:pos x="3" y="37"/>
              </a:cxn>
              <a:cxn ang="0">
                <a:pos x="2" y="34"/>
              </a:cxn>
              <a:cxn ang="0">
                <a:pos x="3" y="32"/>
              </a:cxn>
              <a:cxn ang="0">
                <a:pos x="3" y="28"/>
              </a:cxn>
              <a:cxn ang="0">
                <a:pos x="2" y="24"/>
              </a:cxn>
              <a:cxn ang="0">
                <a:pos x="2" y="18"/>
              </a:cxn>
              <a:cxn ang="0">
                <a:pos x="6" y="17"/>
              </a:cxn>
              <a:cxn ang="0">
                <a:pos x="13" y="10"/>
              </a:cxn>
              <a:cxn ang="0">
                <a:pos x="15" y="4"/>
              </a:cxn>
              <a:cxn ang="0">
                <a:pos x="19" y="3"/>
              </a:cxn>
              <a:cxn ang="0">
                <a:pos x="27" y="2"/>
              </a:cxn>
              <a:cxn ang="0">
                <a:pos x="32" y="8"/>
              </a:cxn>
              <a:cxn ang="0">
                <a:pos x="29" y="15"/>
              </a:cxn>
              <a:cxn ang="0">
                <a:pos x="27" y="18"/>
              </a:cxn>
              <a:cxn ang="0">
                <a:pos x="26" y="18"/>
              </a:cxn>
              <a:cxn ang="0">
                <a:pos x="23" y="17"/>
              </a:cxn>
              <a:cxn ang="0">
                <a:pos x="22" y="17"/>
              </a:cxn>
              <a:cxn ang="0">
                <a:pos x="19" y="22"/>
              </a:cxn>
              <a:cxn ang="0">
                <a:pos x="19" y="27"/>
              </a:cxn>
              <a:cxn ang="0">
                <a:pos x="18" y="28"/>
              </a:cxn>
              <a:cxn ang="0">
                <a:pos x="20" y="32"/>
              </a:cxn>
              <a:cxn ang="0">
                <a:pos x="22" y="35"/>
              </a:cxn>
              <a:cxn ang="0">
                <a:pos x="23" y="39"/>
              </a:cxn>
              <a:cxn ang="0">
                <a:pos x="26" y="42"/>
              </a:cxn>
              <a:cxn ang="0">
                <a:pos x="30" y="47"/>
              </a:cxn>
              <a:cxn ang="0">
                <a:pos x="33" y="49"/>
              </a:cxn>
            </a:cxnLst>
            <a:rect l="0" t="0" r="r" b="b"/>
            <a:pathLst>
              <a:path w="33" h="77">
                <a:moveTo>
                  <a:pt x="32" y="60"/>
                </a:moveTo>
                <a:lnTo>
                  <a:pt x="32" y="63"/>
                </a:lnTo>
                <a:lnTo>
                  <a:pt x="30" y="63"/>
                </a:lnTo>
                <a:lnTo>
                  <a:pt x="30" y="62"/>
                </a:lnTo>
                <a:lnTo>
                  <a:pt x="29" y="60"/>
                </a:lnTo>
                <a:lnTo>
                  <a:pt x="27" y="60"/>
                </a:lnTo>
                <a:lnTo>
                  <a:pt x="27" y="59"/>
                </a:lnTo>
                <a:lnTo>
                  <a:pt x="26" y="59"/>
                </a:lnTo>
                <a:lnTo>
                  <a:pt x="25" y="62"/>
                </a:lnTo>
                <a:lnTo>
                  <a:pt x="25" y="64"/>
                </a:lnTo>
                <a:lnTo>
                  <a:pt x="23" y="63"/>
                </a:lnTo>
                <a:lnTo>
                  <a:pt x="23" y="64"/>
                </a:lnTo>
                <a:lnTo>
                  <a:pt x="22" y="64"/>
                </a:lnTo>
                <a:lnTo>
                  <a:pt x="22" y="65"/>
                </a:lnTo>
                <a:lnTo>
                  <a:pt x="20" y="64"/>
                </a:lnTo>
                <a:lnTo>
                  <a:pt x="19" y="65"/>
                </a:lnTo>
                <a:lnTo>
                  <a:pt x="18" y="67"/>
                </a:lnTo>
                <a:lnTo>
                  <a:pt x="20" y="68"/>
                </a:lnTo>
                <a:lnTo>
                  <a:pt x="20" y="69"/>
                </a:lnTo>
                <a:lnTo>
                  <a:pt x="19" y="69"/>
                </a:lnTo>
                <a:lnTo>
                  <a:pt x="19" y="77"/>
                </a:lnTo>
                <a:lnTo>
                  <a:pt x="18" y="77"/>
                </a:lnTo>
                <a:lnTo>
                  <a:pt x="15" y="75"/>
                </a:lnTo>
                <a:lnTo>
                  <a:pt x="13" y="74"/>
                </a:lnTo>
                <a:lnTo>
                  <a:pt x="13" y="73"/>
                </a:lnTo>
                <a:lnTo>
                  <a:pt x="12" y="70"/>
                </a:lnTo>
                <a:lnTo>
                  <a:pt x="12" y="59"/>
                </a:lnTo>
                <a:lnTo>
                  <a:pt x="10" y="50"/>
                </a:lnTo>
                <a:lnTo>
                  <a:pt x="9" y="48"/>
                </a:lnTo>
                <a:lnTo>
                  <a:pt x="10" y="47"/>
                </a:lnTo>
                <a:lnTo>
                  <a:pt x="12" y="47"/>
                </a:lnTo>
                <a:lnTo>
                  <a:pt x="10" y="44"/>
                </a:lnTo>
                <a:lnTo>
                  <a:pt x="9" y="44"/>
                </a:lnTo>
                <a:lnTo>
                  <a:pt x="8" y="45"/>
                </a:lnTo>
                <a:lnTo>
                  <a:pt x="8" y="45"/>
                </a:lnTo>
                <a:lnTo>
                  <a:pt x="5" y="40"/>
                </a:lnTo>
                <a:lnTo>
                  <a:pt x="5" y="38"/>
                </a:lnTo>
                <a:lnTo>
                  <a:pt x="6" y="38"/>
                </a:lnTo>
                <a:lnTo>
                  <a:pt x="8" y="37"/>
                </a:lnTo>
                <a:lnTo>
                  <a:pt x="8" y="35"/>
                </a:lnTo>
                <a:lnTo>
                  <a:pt x="6" y="35"/>
                </a:lnTo>
                <a:lnTo>
                  <a:pt x="3" y="37"/>
                </a:lnTo>
                <a:lnTo>
                  <a:pt x="2" y="37"/>
                </a:lnTo>
                <a:lnTo>
                  <a:pt x="2" y="34"/>
                </a:lnTo>
                <a:lnTo>
                  <a:pt x="2" y="32"/>
                </a:lnTo>
                <a:lnTo>
                  <a:pt x="3" y="32"/>
                </a:lnTo>
                <a:lnTo>
                  <a:pt x="5" y="29"/>
                </a:lnTo>
                <a:lnTo>
                  <a:pt x="3" y="28"/>
                </a:lnTo>
                <a:lnTo>
                  <a:pt x="2" y="30"/>
                </a:lnTo>
                <a:lnTo>
                  <a:pt x="2" y="24"/>
                </a:lnTo>
                <a:lnTo>
                  <a:pt x="0" y="20"/>
                </a:lnTo>
                <a:lnTo>
                  <a:pt x="2" y="18"/>
                </a:lnTo>
                <a:lnTo>
                  <a:pt x="3" y="18"/>
                </a:lnTo>
                <a:lnTo>
                  <a:pt x="6" y="17"/>
                </a:lnTo>
                <a:lnTo>
                  <a:pt x="9" y="17"/>
                </a:lnTo>
                <a:lnTo>
                  <a:pt x="13" y="10"/>
                </a:lnTo>
                <a:lnTo>
                  <a:pt x="13" y="5"/>
                </a:lnTo>
                <a:lnTo>
                  <a:pt x="15" y="4"/>
                </a:lnTo>
                <a:lnTo>
                  <a:pt x="15" y="3"/>
                </a:lnTo>
                <a:lnTo>
                  <a:pt x="19" y="3"/>
                </a:lnTo>
                <a:lnTo>
                  <a:pt x="23" y="0"/>
                </a:lnTo>
                <a:lnTo>
                  <a:pt x="27" y="2"/>
                </a:lnTo>
                <a:lnTo>
                  <a:pt x="30" y="2"/>
                </a:lnTo>
                <a:lnTo>
                  <a:pt x="32" y="8"/>
                </a:lnTo>
                <a:lnTo>
                  <a:pt x="32" y="12"/>
                </a:lnTo>
                <a:lnTo>
                  <a:pt x="29" y="15"/>
                </a:lnTo>
                <a:lnTo>
                  <a:pt x="29" y="18"/>
                </a:lnTo>
                <a:lnTo>
                  <a:pt x="27" y="18"/>
                </a:lnTo>
                <a:lnTo>
                  <a:pt x="27" y="15"/>
                </a:lnTo>
                <a:lnTo>
                  <a:pt x="26" y="18"/>
                </a:lnTo>
                <a:lnTo>
                  <a:pt x="23" y="19"/>
                </a:lnTo>
                <a:lnTo>
                  <a:pt x="23" y="17"/>
                </a:lnTo>
                <a:lnTo>
                  <a:pt x="22" y="17"/>
                </a:lnTo>
                <a:lnTo>
                  <a:pt x="22" y="17"/>
                </a:lnTo>
                <a:lnTo>
                  <a:pt x="20" y="19"/>
                </a:lnTo>
                <a:lnTo>
                  <a:pt x="19" y="22"/>
                </a:lnTo>
                <a:lnTo>
                  <a:pt x="18" y="24"/>
                </a:lnTo>
                <a:lnTo>
                  <a:pt x="19" y="27"/>
                </a:lnTo>
                <a:lnTo>
                  <a:pt x="19" y="27"/>
                </a:lnTo>
                <a:lnTo>
                  <a:pt x="18" y="28"/>
                </a:lnTo>
                <a:lnTo>
                  <a:pt x="18" y="28"/>
                </a:lnTo>
                <a:lnTo>
                  <a:pt x="20" y="32"/>
                </a:lnTo>
                <a:lnTo>
                  <a:pt x="20" y="34"/>
                </a:lnTo>
                <a:lnTo>
                  <a:pt x="22" y="35"/>
                </a:lnTo>
                <a:lnTo>
                  <a:pt x="23" y="37"/>
                </a:lnTo>
                <a:lnTo>
                  <a:pt x="23" y="39"/>
                </a:lnTo>
                <a:lnTo>
                  <a:pt x="25" y="40"/>
                </a:lnTo>
                <a:lnTo>
                  <a:pt x="26" y="42"/>
                </a:lnTo>
                <a:lnTo>
                  <a:pt x="29" y="45"/>
                </a:lnTo>
                <a:lnTo>
                  <a:pt x="30" y="47"/>
                </a:lnTo>
                <a:lnTo>
                  <a:pt x="33" y="48"/>
                </a:lnTo>
                <a:lnTo>
                  <a:pt x="33" y="49"/>
                </a:lnTo>
                <a:lnTo>
                  <a:pt x="32" y="60"/>
                </a:lnTo>
              </a:path>
            </a:pathLst>
          </a:custGeom>
          <a:solidFill>
            <a:srgbClr val="FFFF00"/>
          </a:solidFill>
          <a:ln w="3175">
            <a:solidFill>
              <a:srgbClr val="001762"/>
            </a:solidFill>
            <a:prstDash val="solid"/>
            <a:round/>
            <a:headEnd/>
            <a:tailEnd/>
          </a:ln>
        </p:spPr>
        <p:txBody>
          <a:bodyPr/>
          <a:lstStyle/>
          <a:p>
            <a:endParaRPr lang="en-US"/>
          </a:p>
        </p:txBody>
      </p:sp>
      <p:sp>
        <p:nvSpPr>
          <p:cNvPr id="326822" name="Freeform 166"/>
          <p:cNvSpPr>
            <a:spLocks/>
          </p:cNvSpPr>
          <p:nvPr/>
        </p:nvSpPr>
        <p:spPr bwMode="auto">
          <a:xfrm>
            <a:off x="6305550" y="4417219"/>
            <a:ext cx="20638" cy="17860"/>
          </a:xfrm>
          <a:custGeom>
            <a:avLst/>
            <a:gdLst/>
            <a:ahLst/>
            <a:cxnLst>
              <a:cxn ang="0">
                <a:pos x="37" y="34"/>
              </a:cxn>
              <a:cxn ang="0">
                <a:pos x="37" y="35"/>
              </a:cxn>
              <a:cxn ang="0">
                <a:pos x="39" y="37"/>
              </a:cxn>
              <a:cxn ang="0">
                <a:pos x="37" y="39"/>
              </a:cxn>
              <a:cxn ang="0">
                <a:pos x="36" y="39"/>
              </a:cxn>
              <a:cxn ang="0">
                <a:pos x="33" y="40"/>
              </a:cxn>
              <a:cxn ang="0">
                <a:pos x="32" y="42"/>
              </a:cxn>
              <a:cxn ang="0">
                <a:pos x="30" y="44"/>
              </a:cxn>
              <a:cxn ang="0">
                <a:pos x="25" y="45"/>
              </a:cxn>
              <a:cxn ang="0">
                <a:pos x="22" y="44"/>
              </a:cxn>
              <a:cxn ang="0">
                <a:pos x="20" y="44"/>
              </a:cxn>
              <a:cxn ang="0">
                <a:pos x="20" y="41"/>
              </a:cxn>
              <a:cxn ang="0">
                <a:pos x="22" y="41"/>
              </a:cxn>
              <a:cxn ang="0">
                <a:pos x="25" y="42"/>
              </a:cxn>
              <a:cxn ang="0">
                <a:pos x="25" y="41"/>
              </a:cxn>
              <a:cxn ang="0">
                <a:pos x="23" y="40"/>
              </a:cxn>
              <a:cxn ang="0">
                <a:pos x="23" y="39"/>
              </a:cxn>
              <a:cxn ang="0">
                <a:pos x="22" y="37"/>
              </a:cxn>
              <a:cxn ang="0">
                <a:pos x="20" y="39"/>
              </a:cxn>
              <a:cxn ang="0">
                <a:pos x="19" y="40"/>
              </a:cxn>
              <a:cxn ang="0">
                <a:pos x="19" y="41"/>
              </a:cxn>
              <a:cxn ang="0">
                <a:pos x="16" y="42"/>
              </a:cxn>
              <a:cxn ang="0">
                <a:pos x="13" y="42"/>
              </a:cxn>
              <a:cxn ang="0">
                <a:pos x="9" y="45"/>
              </a:cxn>
              <a:cxn ang="0">
                <a:pos x="6" y="44"/>
              </a:cxn>
              <a:cxn ang="0">
                <a:pos x="5" y="44"/>
              </a:cxn>
              <a:cxn ang="0">
                <a:pos x="3" y="41"/>
              </a:cxn>
              <a:cxn ang="0">
                <a:pos x="3" y="39"/>
              </a:cxn>
              <a:cxn ang="0">
                <a:pos x="2" y="37"/>
              </a:cxn>
              <a:cxn ang="0">
                <a:pos x="0" y="34"/>
              </a:cxn>
              <a:cxn ang="0">
                <a:pos x="0" y="15"/>
              </a:cxn>
              <a:cxn ang="0">
                <a:pos x="3" y="14"/>
              </a:cxn>
              <a:cxn ang="0">
                <a:pos x="3" y="12"/>
              </a:cxn>
              <a:cxn ang="0">
                <a:pos x="6" y="15"/>
              </a:cxn>
              <a:cxn ang="0">
                <a:pos x="9" y="14"/>
              </a:cxn>
              <a:cxn ang="0">
                <a:pos x="10" y="15"/>
              </a:cxn>
              <a:cxn ang="0">
                <a:pos x="12" y="14"/>
              </a:cxn>
              <a:cxn ang="0">
                <a:pos x="16" y="14"/>
              </a:cxn>
              <a:cxn ang="0">
                <a:pos x="18" y="12"/>
              </a:cxn>
              <a:cxn ang="0">
                <a:pos x="18" y="10"/>
              </a:cxn>
              <a:cxn ang="0">
                <a:pos x="19" y="7"/>
              </a:cxn>
              <a:cxn ang="0">
                <a:pos x="19" y="5"/>
              </a:cxn>
              <a:cxn ang="0">
                <a:pos x="19" y="6"/>
              </a:cxn>
              <a:cxn ang="0">
                <a:pos x="20" y="5"/>
              </a:cxn>
              <a:cxn ang="0">
                <a:pos x="19" y="2"/>
              </a:cxn>
              <a:cxn ang="0">
                <a:pos x="19" y="0"/>
              </a:cxn>
              <a:cxn ang="0">
                <a:pos x="20" y="0"/>
              </a:cxn>
              <a:cxn ang="0">
                <a:pos x="20" y="1"/>
              </a:cxn>
              <a:cxn ang="0">
                <a:pos x="22" y="2"/>
              </a:cxn>
              <a:cxn ang="0">
                <a:pos x="32" y="12"/>
              </a:cxn>
              <a:cxn ang="0">
                <a:pos x="35" y="17"/>
              </a:cxn>
              <a:cxn ang="0">
                <a:pos x="36" y="22"/>
              </a:cxn>
              <a:cxn ang="0">
                <a:pos x="37" y="26"/>
              </a:cxn>
              <a:cxn ang="0">
                <a:pos x="37" y="29"/>
              </a:cxn>
              <a:cxn ang="0">
                <a:pos x="39" y="30"/>
              </a:cxn>
              <a:cxn ang="0">
                <a:pos x="37" y="34"/>
              </a:cxn>
            </a:cxnLst>
            <a:rect l="0" t="0" r="r" b="b"/>
            <a:pathLst>
              <a:path w="39" h="45">
                <a:moveTo>
                  <a:pt x="37" y="34"/>
                </a:moveTo>
                <a:lnTo>
                  <a:pt x="37" y="35"/>
                </a:lnTo>
                <a:lnTo>
                  <a:pt x="39" y="37"/>
                </a:lnTo>
                <a:lnTo>
                  <a:pt x="37" y="39"/>
                </a:lnTo>
                <a:lnTo>
                  <a:pt x="36" y="39"/>
                </a:lnTo>
                <a:lnTo>
                  <a:pt x="33" y="40"/>
                </a:lnTo>
                <a:lnTo>
                  <a:pt x="32" y="42"/>
                </a:lnTo>
                <a:lnTo>
                  <a:pt x="30" y="44"/>
                </a:lnTo>
                <a:lnTo>
                  <a:pt x="25" y="45"/>
                </a:lnTo>
                <a:lnTo>
                  <a:pt x="22" y="44"/>
                </a:lnTo>
                <a:lnTo>
                  <a:pt x="20" y="44"/>
                </a:lnTo>
                <a:lnTo>
                  <a:pt x="20" y="41"/>
                </a:lnTo>
                <a:lnTo>
                  <a:pt x="22" y="41"/>
                </a:lnTo>
                <a:lnTo>
                  <a:pt x="25" y="42"/>
                </a:lnTo>
                <a:lnTo>
                  <a:pt x="25" y="41"/>
                </a:lnTo>
                <a:lnTo>
                  <a:pt x="23" y="40"/>
                </a:lnTo>
                <a:lnTo>
                  <a:pt x="23" y="39"/>
                </a:lnTo>
                <a:lnTo>
                  <a:pt x="22" y="37"/>
                </a:lnTo>
                <a:lnTo>
                  <a:pt x="20" y="39"/>
                </a:lnTo>
                <a:lnTo>
                  <a:pt x="19" y="40"/>
                </a:lnTo>
                <a:lnTo>
                  <a:pt x="19" y="41"/>
                </a:lnTo>
                <a:lnTo>
                  <a:pt x="16" y="42"/>
                </a:lnTo>
                <a:lnTo>
                  <a:pt x="13" y="42"/>
                </a:lnTo>
                <a:lnTo>
                  <a:pt x="9" y="45"/>
                </a:lnTo>
                <a:lnTo>
                  <a:pt x="6" y="44"/>
                </a:lnTo>
                <a:lnTo>
                  <a:pt x="5" y="44"/>
                </a:lnTo>
                <a:lnTo>
                  <a:pt x="3" y="41"/>
                </a:lnTo>
                <a:lnTo>
                  <a:pt x="3" y="39"/>
                </a:lnTo>
                <a:lnTo>
                  <a:pt x="2" y="37"/>
                </a:lnTo>
                <a:lnTo>
                  <a:pt x="0" y="34"/>
                </a:lnTo>
                <a:lnTo>
                  <a:pt x="0" y="15"/>
                </a:lnTo>
                <a:lnTo>
                  <a:pt x="3" y="14"/>
                </a:lnTo>
                <a:lnTo>
                  <a:pt x="3" y="12"/>
                </a:lnTo>
                <a:lnTo>
                  <a:pt x="6" y="15"/>
                </a:lnTo>
                <a:lnTo>
                  <a:pt x="9" y="14"/>
                </a:lnTo>
                <a:lnTo>
                  <a:pt x="10" y="15"/>
                </a:lnTo>
                <a:lnTo>
                  <a:pt x="12" y="14"/>
                </a:lnTo>
                <a:lnTo>
                  <a:pt x="16" y="14"/>
                </a:lnTo>
                <a:lnTo>
                  <a:pt x="18" y="12"/>
                </a:lnTo>
                <a:lnTo>
                  <a:pt x="18" y="10"/>
                </a:lnTo>
                <a:lnTo>
                  <a:pt x="19" y="7"/>
                </a:lnTo>
                <a:lnTo>
                  <a:pt x="19" y="5"/>
                </a:lnTo>
                <a:lnTo>
                  <a:pt x="19" y="6"/>
                </a:lnTo>
                <a:lnTo>
                  <a:pt x="20" y="5"/>
                </a:lnTo>
                <a:lnTo>
                  <a:pt x="19" y="2"/>
                </a:lnTo>
                <a:lnTo>
                  <a:pt x="19" y="0"/>
                </a:lnTo>
                <a:lnTo>
                  <a:pt x="20" y="0"/>
                </a:lnTo>
                <a:lnTo>
                  <a:pt x="20" y="1"/>
                </a:lnTo>
                <a:lnTo>
                  <a:pt x="22" y="2"/>
                </a:lnTo>
                <a:lnTo>
                  <a:pt x="32" y="12"/>
                </a:lnTo>
                <a:lnTo>
                  <a:pt x="35" y="17"/>
                </a:lnTo>
                <a:lnTo>
                  <a:pt x="36" y="22"/>
                </a:lnTo>
                <a:lnTo>
                  <a:pt x="37" y="26"/>
                </a:lnTo>
                <a:lnTo>
                  <a:pt x="37" y="29"/>
                </a:lnTo>
                <a:lnTo>
                  <a:pt x="39" y="30"/>
                </a:lnTo>
                <a:lnTo>
                  <a:pt x="37" y="34"/>
                </a:lnTo>
              </a:path>
            </a:pathLst>
          </a:custGeom>
          <a:solidFill>
            <a:srgbClr val="FFFF00"/>
          </a:solidFill>
          <a:ln w="3175">
            <a:solidFill>
              <a:srgbClr val="001762"/>
            </a:solidFill>
            <a:prstDash val="solid"/>
            <a:round/>
            <a:headEnd/>
            <a:tailEnd/>
          </a:ln>
        </p:spPr>
        <p:txBody>
          <a:bodyPr/>
          <a:lstStyle/>
          <a:p>
            <a:endParaRPr lang="en-US"/>
          </a:p>
        </p:txBody>
      </p:sp>
      <p:sp>
        <p:nvSpPr>
          <p:cNvPr id="326823" name="Freeform 167"/>
          <p:cNvSpPr>
            <a:spLocks/>
          </p:cNvSpPr>
          <p:nvPr/>
        </p:nvSpPr>
        <p:spPr bwMode="auto">
          <a:xfrm>
            <a:off x="6288088" y="4105275"/>
            <a:ext cx="17462" cy="25004"/>
          </a:xfrm>
          <a:custGeom>
            <a:avLst/>
            <a:gdLst/>
            <a:ahLst/>
            <a:cxnLst>
              <a:cxn ang="0">
                <a:pos x="30" y="48"/>
              </a:cxn>
              <a:cxn ang="0">
                <a:pos x="27" y="51"/>
              </a:cxn>
              <a:cxn ang="0">
                <a:pos x="24" y="50"/>
              </a:cxn>
              <a:cxn ang="0">
                <a:pos x="19" y="53"/>
              </a:cxn>
              <a:cxn ang="0">
                <a:pos x="13" y="53"/>
              </a:cxn>
              <a:cxn ang="0">
                <a:pos x="6" y="54"/>
              </a:cxn>
              <a:cxn ang="0">
                <a:pos x="4" y="53"/>
              </a:cxn>
              <a:cxn ang="0">
                <a:pos x="0" y="48"/>
              </a:cxn>
              <a:cxn ang="0">
                <a:pos x="3" y="44"/>
              </a:cxn>
              <a:cxn ang="0">
                <a:pos x="3" y="38"/>
              </a:cxn>
              <a:cxn ang="0">
                <a:pos x="13" y="36"/>
              </a:cxn>
              <a:cxn ang="0">
                <a:pos x="13" y="24"/>
              </a:cxn>
              <a:cxn ang="0">
                <a:pos x="10" y="19"/>
              </a:cxn>
              <a:cxn ang="0">
                <a:pos x="11" y="10"/>
              </a:cxn>
              <a:cxn ang="0">
                <a:pos x="16" y="1"/>
              </a:cxn>
              <a:cxn ang="0">
                <a:pos x="19" y="3"/>
              </a:cxn>
              <a:cxn ang="0">
                <a:pos x="21" y="6"/>
              </a:cxn>
              <a:cxn ang="0">
                <a:pos x="29" y="13"/>
              </a:cxn>
              <a:cxn ang="0">
                <a:pos x="31" y="15"/>
              </a:cxn>
              <a:cxn ang="0">
                <a:pos x="33" y="21"/>
              </a:cxn>
              <a:cxn ang="0">
                <a:pos x="34" y="25"/>
              </a:cxn>
              <a:cxn ang="0">
                <a:pos x="33" y="26"/>
              </a:cxn>
              <a:cxn ang="0">
                <a:pos x="34" y="29"/>
              </a:cxn>
              <a:cxn ang="0">
                <a:pos x="31" y="28"/>
              </a:cxn>
              <a:cxn ang="0">
                <a:pos x="29" y="29"/>
              </a:cxn>
              <a:cxn ang="0">
                <a:pos x="30" y="31"/>
              </a:cxn>
              <a:cxn ang="0">
                <a:pos x="23" y="35"/>
              </a:cxn>
              <a:cxn ang="0">
                <a:pos x="27" y="36"/>
              </a:cxn>
              <a:cxn ang="0">
                <a:pos x="29" y="38"/>
              </a:cxn>
              <a:cxn ang="0">
                <a:pos x="31" y="36"/>
              </a:cxn>
              <a:cxn ang="0">
                <a:pos x="33" y="39"/>
              </a:cxn>
              <a:cxn ang="0">
                <a:pos x="36" y="41"/>
              </a:cxn>
              <a:cxn ang="0">
                <a:pos x="36" y="45"/>
              </a:cxn>
            </a:cxnLst>
            <a:rect l="0" t="0" r="r" b="b"/>
            <a:pathLst>
              <a:path w="37" h="54">
                <a:moveTo>
                  <a:pt x="36" y="45"/>
                </a:moveTo>
                <a:lnTo>
                  <a:pt x="30" y="48"/>
                </a:lnTo>
                <a:lnTo>
                  <a:pt x="29" y="49"/>
                </a:lnTo>
                <a:lnTo>
                  <a:pt x="27" y="51"/>
                </a:lnTo>
                <a:lnTo>
                  <a:pt x="26" y="50"/>
                </a:lnTo>
                <a:lnTo>
                  <a:pt x="24" y="50"/>
                </a:lnTo>
                <a:lnTo>
                  <a:pt x="21" y="51"/>
                </a:lnTo>
                <a:lnTo>
                  <a:pt x="19" y="53"/>
                </a:lnTo>
                <a:lnTo>
                  <a:pt x="16" y="54"/>
                </a:lnTo>
                <a:lnTo>
                  <a:pt x="13" y="53"/>
                </a:lnTo>
                <a:lnTo>
                  <a:pt x="10" y="54"/>
                </a:lnTo>
                <a:lnTo>
                  <a:pt x="6" y="54"/>
                </a:lnTo>
                <a:lnTo>
                  <a:pt x="4" y="53"/>
                </a:lnTo>
                <a:lnTo>
                  <a:pt x="4" y="53"/>
                </a:lnTo>
                <a:lnTo>
                  <a:pt x="2" y="49"/>
                </a:lnTo>
                <a:lnTo>
                  <a:pt x="0" y="48"/>
                </a:lnTo>
                <a:lnTo>
                  <a:pt x="0" y="46"/>
                </a:lnTo>
                <a:lnTo>
                  <a:pt x="3" y="44"/>
                </a:lnTo>
                <a:lnTo>
                  <a:pt x="4" y="43"/>
                </a:lnTo>
                <a:lnTo>
                  <a:pt x="3" y="38"/>
                </a:lnTo>
                <a:lnTo>
                  <a:pt x="4" y="36"/>
                </a:lnTo>
                <a:lnTo>
                  <a:pt x="13" y="36"/>
                </a:lnTo>
                <a:lnTo>
                  <a:pt x="14" y="34"/>
                </a:lnTo>
                <a:lnTo>
                  <a:pt x="13" y="24"/>
                </a:lnTo>
                <a:lnTo>
                  <a:pt x="11" y="21"/>
                </a:lnTo>
                <a:lnTo>
                  <a:pt x="10" y="19"/>
                </a:lnTo>
                <a:lnTo>
                  <a:pt x="10" y="16"/>
                </a:lnTo>
                <a:lnTo>
                  <a:pt x="11" y="10"/>
                </a:lnTo>
                <a:lnTo>
                  <a:pt x="13" y="6"/>
                </a:lnTo>
                <a:lnTo>
                  <a:pt x="16" y="1"/>
                </a:lnTo>
                <a:lnTo>
                  <a:pt x="17" y="0"/>
                </a:lnTo>
                <a:lnTo>
                  <a:pt x="19" y="3"/>
                </a:lnTo>
                <a:lnTo>
                  <a:pt x="20" y="3"/>
                </a:lnTo>
                <a:lnTo>
                  <a:pt x="21" y="6"/>
                </a:lnTo>
                <a:lnTo>
                  <a:pt x="29" y="9"/>
                </a:lnTo>
                <a:lnTo>
                  <a:pt x="29" y="13"/>
                </a:lnTo>
                <a:lnTo>
                  <a:pt x="31" y="13"/>
                </a:lnTo>
                <a:lnTo>
                  <a:pt x="31" y="15"/>
                </a:lnTo>
                <a:lnTo>
                  <a:pt x="31" y="19"/>
                </a:lnTo>
                <a:lnTo>
                  <a:pt x="33" y="21"/>
                </a:lnTo>
                <a:lnTo>
                  <a:pt x="34" y="24"/>
                </a:lnTo>
                <a:lnTo>
                  <a:pt x="34" y="25"/>
                </a:lnTo>
                <a:lnTo>
                  <a:pt x="33" y="25"/>
                </a:lnTo>
                <a:lnTo>
                  <a:pt x="33" y="26"/>
                </a:lnTo>
                <a:lnTo>
                  <a:pt x="34" y="28"/>
                </a:lnTo>
                <a:lnTo>
                  <a:pt x="34" y="29"/>
                </a:lnTo>
                <a:lnTo>
                  <a:pt x="33" y="29"/>
                </a:lnTo>
                <a:lnTo>
                  <a:pt x="31" y="28"/>
                </a:lnTo>
                <a:lnTo>
                  <a:pt x="29" y="29"/>
                </a:lnTo>
                <a:lnTo>
                  <a:pt x="29" y="29"/>
                </a:lnTo>
                <a:lnTo>
                  <a:pt x="30" y="30"/>
                </a:lnTo>
                <a:lnTo>
                  <a:pt x="30" y="31"/>
                </a:lnTo>
                <a:lnTo>
                  <a:pt x="23" y="34"/>
                </a:lnTo>
                <a:lnTo>
                  <a:pt x="23" y="35"/>
                </a:lnTo>
                <a:lnTo>
                  <a:pt x="26" y="35"/>
                </a:lnTo>
                <a:lnTo>
                  <a:pt x="27" y="36"/>
                </a:lnTo>
                <a:lnTo>
                  <a:pt x="27" y="38"/>
                </a:lnTo>
                <a:lnTo>
                  <a:pt x="29" y="38"/>
                </a:lnTo>
                <a:lnTo>
                  <a:pt x="30" y="39"/>
                </a:lnTo>
                <a:lnTo>
                  <a:pt x="31" y="36"/>
                </a:lnTo>
                <a:lnTo>
                  <a:pt x="31" y="36"/>
                </a:lnTo>
                <a:lnTo>
                  <a:pt x="33" y="39"/>
                </a:lnTo>
                <a:lnTo>
                  <a:pt x="36" y="39"/>
                </a:lnTo>
                <a:lnTo>
                  <a:pt x="36" y="41"/>
                </a:lnTo>
                <a:lnTo>
                  <a:pt x="37" y="45"/>
                </a:lnTo>
                <a:lnTo>
                  <a:pt x="36" y="45"/>
                </a:lnTo>
              </a:path>
            </a:pathLst>
          </a:custGeom>
          <a:solidFill>
            <a:srgbClr val="FFFF00"/>
          </a:solidFill>
          <a:ln w="3175">
            <a:solidFill>
              <a:srgbClr val="001762"/>
            </a:solidFill>
            <a:prstDash val="solid"/>
            <a:round/>
            <a:headEnd/>
            <a:tailEnd/>
          </a:ln>
        </p:spPr>
        <p:txBody>
          <a:bodyPr/>
          <a:lstStyle/>
          <a:p>
            <a:endParaRPr lang="en-US"/>
          </a:p>
        </p:txBody>
      </p:sp>
      <p:sp>
        <p:nvSpPr>
          <p:cNvPr id="326824" name="Freeform 168"/>
          <p:cNvSpPr>
            <a:spLocks/>
          </p:cNvSpPr>
          <p:nvPr/>
        </p:nvSpPr>
        <p:spPr bwMode="auto">
          <a:xfrm>
            <a:off x="6302377" y="3900488"/>
            <a:ext cx="9525" cy="30956"/>
          </a:xfrm>
          <a:custGeom>
            <a:avLst/>
            <a:gdLst/>
            <a:ahLst/>
            <a:cxnLst>
              <a:cxn ang="0">
                <a:pos x="23" y="8"/>
              </a:cxn>
              <a:cxn ang="0">
                <a:pos x="22" y="14"/>
              </a:cxn>
              <a:cxn ang="0">
                <a:pos x="22" y="17"/>
              </a:cxn>
              <a:cxn ang="0">
                <a:pos x="23" y="14"/>
              </a:cxn>
              <a:cxn ang="0">
                <a:pos x="25" y="17"/>
              </a:cxn>
              <a:cxn ang="0">
                <a:pos x="23" y="26"/>
              </a:cxn>
              <a:cxn ang="0">
                <a:pos x="23" y="36"/>
              </a:cxn>
              <a:cxn ang="0">
                <a:pos x="20" y="36"/>
              </a:cxn>
              <a:cxn ang="0">
                <a:pos x="20" y="37"/>
              </a:cxn>
              <a:cxn ang="0">
                <a:pos x="23" y="38"/>
              </a:cxn>
              <a:cxn ang="0">
                <a:pos x="23" y="38"/>
              </a:cxn>
              <a:cxn ang="0">
                <a:pos x="22" y="41"/>
              </a:cxn>
              <a:cxn ang="0">
                <a:pos x="19" y="43"/>
              </a:cxn>
              <a:cxn ang="0">
                <a:pos x="17" y="46"/>
              </a:cxn>
              <a:cxn ang="0">
                <a:pos x="16" y="49"/>
              </a:cxn>
              <a:cxn ang="0">
                <a:pos x="15" y="51"/>
              </a:cxn>
              <a:cxn ang="0">
                <a:pos x="9" y="51"/>
              </a:cxn>
              <a:cxn ang="0">
                <a:pos x="9" y="53"/>
              </a:cxn>
              <a:cxn ang="0">
                <a:pos x="9" y="56"/>
              </a:cxn>
              <a:cxn ang="0">
                <a:pos x="12" y="54"/>
              </a:cxn>
              <a:cxn ang="0">
                <a:pos x="13" y="56"/>
              </a:cxn>
              <a:cxn ang="0">
                <a:pos x="12" y="57"/>
              </a:cxn>
              <a:cxn ang="0">
                <a:pos x="9" y="59"/>
              </a:cxn>
              <a:cxn ang="0">
                <a:pos x="8" y="61"/>
              </a:cxn>
              <a:cxn ang="0">
                <a:pos x="6" y="67"/>
              </a:cxn>
              <a:cxn ang="0">
                <a:pos x="6" y="67"/>
              </a:cxn>
              <a:cxn ang="0">
                <a:pos x="5" y="64"/>
              </a:cxn>
              <a:cxn ang="0">
                <a:pos x="3" y="64"/>
              </a:cxn>
              <a:cxn ang="0">
                <a:pos x="5" y="63"/>
              </a:cxn>
              <a:cxn ang="0">
                <a:pos x="5" y="62"/>
              </a:cxn>
              <a:cxn ang="0">
                <a:pos x="6" y="62"/>
              </a:cxn>
              <a:cxn ang="0">
                <a:pos x="6" y="59"/>
              </a:cxn>
              <a:cxn ang="0">
                <a:pos x="3" y="56"/>
              </a:cxn>
              <a:cxn ang="0">
                <a:pos x="0" y="46"/>
              </a:cxn>
              <a:cxn ang="0">
                <a:pos x="0" y="43"/>
              </a:cxn>
              <a:cxn ang="0">
                <a:pos x="5" y="34"/>
              </a:cxn>
              <a:cxn ang="0">
                <a:pos x="6" y="32"/>
              </a:cxn>
              <a:cxn ang="0">
                <a:pos x="6" y="29"/>
              </a:cxn>
              <a:cxn ang="0">
                <a:pos x="8" y="28"/>
              </a:cxn>
              <a:cxn ang="0">
                <a:pos x="6" y="23"/>
              </a:cxn>
              <a:cxn ang="0">
                <a:pos x="6" y="22"/>
              </a:cxn>
              <a:cxn ang="0">
                <a:pos x="8" y="19"/>
              </a:cxn>
              <a:cxn ang="0">
                <a:pos x="9" y="17"/>
              </a:cxn>
              <a:cxn ang="0">
                <a:pos x="10" y="14"/>
              </a:cxn>
              <a:cxn ang="0">
                <a:pos x="9" y="13"/>
              </a:cxn>
              <a:cxn ang="0">
                <a:pos x="6" y="12"/>
              </a:cxn>
              <a:cxn ang="0">
                <a:pos x="6" y="11"/>
              </a:cxn>
              <a:cxn ang="0">
                <a:pos x="12" y="2"/>
              </a:cxn>
              <a:cxn ang="0">
                <a:pos x="13" y="1"/>
              </a:cxn>
              <a:cxn ang="0">
                <a:pos x="16" y="0"/>
              </a:cxn>
              <a:cxn ang="0">
                <a:pos x="17" y="1"/>
              </a:cxn>
              <a:cxn ang="0">
                <a:pos x="20" y="1"/>
              </a:cxn>
              <a:cxn ang="0">
                <a:pos x="23" y="4"/>
              </a:cxn>
              <a:cxn ang="0">
                <a:pos x="23" y="7"/>
              </a:cxn>
              <a:cxn ang="0">
                <a:pos x="23" y="8"/>
              </a:cxn>
            </a:cxnLst>
            <a:rect l="0" t="0" r="r" b="b"/>
            <a:pathLst>
              <a:path w="25" h="67">
                <a:moveTo>
                  <a:pt x="23" y="8"/>
                </a:moveTo>
                <a:lnTo>
                  <a:pt x="22" y="14"/>
                </a:lnTo>
                <a:lnTo>
                  <a:pt x="22" y="17"/>
                </a:lnTo>
                <a:lnTo>
                  <a:pt x="23" y="14"/>
                </a:lnTo>
                <a:lnTo>
                  <a:pt x="25" y="17"/>
                </a:lnTo>
                <a:lnTo>
                  <a:pt x="23" y="26"/>
                </a:lnTo>
                <a:lnTo>
                  <a:pt x="23" y="36"/>
                </a:lnTo>
                <a:lnTo>
                  <a:pt x="20" y="36"/>
                </a:lnTo>
                <a:lnTo>
                  <a:pt x="20" y="37"/>
                </a:lnTo>
                <a:lnTo>
                  <a:pt x="23" y="38"/>
                </a:lnTo>
                <a:lnTo>
                  <a:pt x="23" y="38"/>
                </a:lnTo>
                <a:lnTo>
                  <a:pt x="22" y="41"/>
                </a:lnTo>
                <a:lnTo>
                  <a:pt x="19" y="43"/>
                </a:lnTo>
                <a:lnTo>
                  <a:pt x="17" y="46"/>
                </a:lnTo>
                <a:lnTo>
                  <a:pt x="16" y="49"/>
                </a:lnTo>
                <a:lnTo>
                  <a:pt x="15" y="51"/>
                </a:lnTo>
                <a:lnTo>
                  <a:pt x="9" y="51"/>
                </a:lnTo>
                <a:lnTo>
                  <a:pt x="9" y="53"/>
                </a:lnTo>
                <a:lnTo>
                  <a:pt x="9" y="56"/>
                </a:lnTo>
                <a:lnTo>
                  <a:pt x="12" y="54"/>
                </a:lnTo>
                <a:lnTo>
                  <a:pt x="13" y="56"/>
                </a:lnTo>
                <a:lnTo>
                  <a:pt x="12" y="57"/>
                </a:lnTo>
                <a:lnTo>
                  <a:pt x="9" y="59"/>
                </a:lnTo>
                <a:lnTo>
                  <a:pt x="8" y="61"/>
                </a:lnTo>
                <a:lnTo>
                  <a:pt x="6" y="67"/>
                </a:lnTo>
                <a:lnTo>
                  <a:pt x="6" y="67"/>
                </a:lnTo>
                <a:lnTo>
                  <a:pt x="5" y="64"/>
                </a:lnTo>
                <a:lnTo>
                  <a:pt x="3" y="64"/>
                </a:lnTo>
                <a:lnTo>
                  <a:pt x="5" y="63"/>
                </a:lnTo>
                <a:lnTo>
                  <a:pt x="5" y="62"/>
                </a:lnTo>
                <a:lnTo>
                  <a:pt x="6" y="62"/>
                </a:lnTo>
                <a:lnTo>
                  <a:pt x="6" y="59"/>
                </a:lnTo>
                <a:lnTo>
                  <a:pt x="3" y="56"/>
                </a:lnTo>
                <a:lnTo>
                  <a:pt x="0" y="46"/>
                </a:lnTo>
                <a:lnTo>
                  <a:pt x="0" y="43"/>
                </a:lnTo>
                <a:lnTo>
                  <a:pt x="5" y="34"/>
                </a:lnTo>
                <a:lnTo>
                  <a:pt x="6" y="32"/>
                </a:lnTo>
                <a:lnTo>
                  <a:pt x="6" y="29"/>
                </a:lnTo>
                <a:lnTo>
                  <a:pt x="8" y="28"/>
                </a:lnTo>
                <a:lnTo>
                  <a:pt x="6" y="23"/>
                </a:lnTo>
                <a:lnTo>
                  <a:pt x="6" y="22"/>
                </a:lnTo>
                <a:lnTo>
                  <a:pt x="8" y="19"/>
                </a:lnTo>
                <a:lnTo>
                  <a:pt x="9" y="17"/>
                </a:lnTo>
                <a:lnTo>
                  <a:pt x="10" y="14"/>
                </a:lnTo>
                <a:lnTo>
                  <a:pt x="9" y="13"/>
                </a:lnTo>
                <a:lnTo>
                  <a:pt x="6" y="12"/>
                </a:lnTo>
                <a:lnTo>
                  <a:pt x="6" y="11"/>
                </a:lnTo>
                <a:lnTo>
                  <a:pt x="12" y="2"/>
                </a:lnTo>
                <a:lnTo>
                  <a:pt x="13" y="1"/>
                </a:lnTo>
                <a:lnTo>
                  <a:pt x="16" y="0"/>
                </a:lnTo>
                <a:lnTo>
                  <a:pt x="17" y="1"/>
                </a:lnTo>
                <a:lnTo>
                  <a:pt x="20" y="1"/>
                </a:lnTo>
                <a:lnTo>
                  <a:pt x="23" y="4"/>
                </a:lnTo>
                <a:lnTo>
                  <a:pt x="23" y="7"/>
                </a:lnTo>
                <a:lnTo>
                  <a:pt x="23" y="8"/>
                </a:lnTo>
              </a:path>
            </a:pathLst>
          </a:custGeom>
          <a:solidFill>
            <a:srgbClr val="FFFF00"/>
          </a:solidFill>
          <a:ln w="3175">
            <a:solidFill>
              <a:srgbClr val="001762"/>
            </a:solidFill>
            <a:prstDash val="solid"/>
            <a:round/>
            <a:headEnd/>
            <a:tailEnd/>
          </a:ln>
        </p:spPr>
        <p:txBody>
          <a:bodyPr/>
          <a:lstStyle/>
          <a:p>
            <a:endParaRPr lang="en-US"/>
          </a:p>
        </p:txBody>
      </p:sp>
      <p:sp>
        <p:nvSpPr>
          <p:cNvPr id="326825" name="Freeform 169"/>
          <p:cNvSpPr>
            <a:spLocks/>
          </p:cNvSpPr>
          <p:nvPr/>
        </p:nvSpPr>
        <p:spPr bwMode="auto">
          <a:xfrm>
            <a:off x="6348415" y="4030267"/>
            <a:ext cx="20637" cy="23812"/>
          </a:xfrm>
          <a:custGeom>
            <a:avLst/>
            <a:gdLst/>
            <a:ahLst/>
            <a:cxnLst>
              <a:cxn ang="0">
                <a:pos x="39" y="54"/>
              </a:cxn>
              <a:cxn ang="0">
                <a:pos x="37" y="54"/>
              </a:cxn>
              <a:cxn ang="0">
                <a:pos x="36" y="53"/>
              </a:cxn>
              <a:cxn ang="0">
                <a:pos x="34" y="50"/>
              </a:cxn>
              <a:cxn ang="0">
                <a:pos x="29" y="43"/>
              </a:cxn>
              <a:cxn ang="0">
                <a:pos x="27" y="40"/>
              </a:cxn>
              <a:cxn ang="0">
                <a:pos x="24" y="34"/>
              </a:cxn>
              <a:cxn ang="0">
                <a:pos x="24" y="33"/>
              </a:cxn>
              <a:cxn ang="0">
                <a:pos x="27" y="33"/>
              </a:cxn>
              <a:cxn ang="0">
                <a:pos x="24" y="30"/>
              </a:cxn>
              <a:cxn ang="0">
                <a:pos x="20" y="33"/>
              </a:cxn>
              <a:cxn ang="0">
                <a:pos x="17" y="33"/>
              </a:cxn>
              <a:cxn ang="0">
                <a:pos x="14" y="31"/>
              </a:cxn>
              <a:cxn ang="0">
                <a:pos x="14" y="30"/>
              </a:cxn>
              <a:cxn ang="0">
                <a:pos x="13" y="24"/>
              </a:cxn>
              <a:cxn ang="0">
                <a:pos x="12" y="23"/>
              </a:cxn>
              <a:cxn ang="0">
                <a:pos x="12" y="21"/>
              </a:cxn>
              <a:cxn ang="0">
                <a:pos x="9" y="21"/>
              </a:cxn>
              <a:cxn ang="0">
                <a:pos x="4" y="20"/>
              </a:cxn>
              <a:cxn ang="0">
                <a:pos x="0" y="18"/>
              </a:cxn>
              <a:cxn ang="0">
                <a:pos x="2" y="15"/>
              </a:cxn>
              <a:cxn ang="0">
                <a:pos x="6" y="13"/>
              </a:cxn>
              <a:cxn ang="0">
                <a:pos x="9" y="11"/>
              </a:cxn>
              <a:cxn ang="0">
                <a:pos x="10" y="6"/>
              </a:cxn>
              <a:cxn ang="0">
                <a:pos x="12" y="4"/>
              </a:cxn>
              <a:cxn ang="0">
                <a:pos x="12" y="0"/>
              </a:cxn>
              <a:cxn ang="0">
                <a:pos x="13" y="0"/>
              </a:cxn>
              <a:cxn ang="0">
                <a:pos x="14" y="4"/>
              </a:cxn>
              <a:cxn ang="0">
                <a:pos x="14" y="4"/>
              </a:cxn>
              <a:cxn ang="0">
                <a:pos x="17" y="0"/>
              </a:cxn>
              <a:cxn ang="0">
                <a:pos x="17" y="0"/>
              </a:cxn>
              <a:cxn ang="0">
                <a:pos x="26" y="6"/>
              </a:cxn>
              <a:cxn ang="0">
                <a:pos x="27" y="10"/>
              </a:cxn>
              <a:cxn ang="0">
                <a:pos x="27" y="15"/>
              </a:cxn>
              <a:cxn ang="0">
                <a:pos x="30" y="19"/>
              </a:cxn>
              <a:cxn ang="0">
                <a:pos x="31" y="24"/>
              </a:cxn>
              <a:cxn ang="0">
                <a:pos x="33" y="26"/>
              </a:cxn>
              <a:cxn ang="0">
                <a:pos x="34" y="31"/>
              </a:cxn>
              <a:cxn ang="0">
                <a:pos x="37" y="33"/>
              </a:cxn>
              <a:cxn ang="0">
                <a:pos x="37" y="34"/>
              </a:cxn>
              <a:cxn ang="0">
                <a:pos x="39" y="38"/>
              </a:cxn>
              <a:cxn ang="0">
                <a:pos x="43" y="49"/>
              </a:cxn>
              <a:cxn ang="0">
                <a:pos x="43" y="50"/>
              </a:cxn>
              <a:cxn ang="0">
                <a:pos x="39" y="54"/>
              </a:cxn>
            </a:cxnLst>
            <a:rect l="0" t="0" r="r" b="b"/>
            <a:pathLst>
              <a:path w="43" h="54">
                <a:moveTo>
                  <a:pt x="39" y="54"/>
                </a:moveTo>
                <a:lnTo>
                  <a:pt x="37" y="54"/>
                </a:lnTo>
                <a:lnTo>
                  <a:pt x="36" y="53"/>
                </a:lnTo>
                <a:lnTo>
                  <a:pt x="34" y="50"/>
                </a:lnTo>
                <a:lnTo>
                  <a:pt x="29" y="43"/>
                </a:lnTo>
                <a:lnTo>
                  <a:pt x="27" y="40"/>
                </a:lnTo>
                <a:lnTo>
                  <a:pt x="24" y="34"/>
                </a:lnTo>
                <a:lnTo>
                  <a:pt x="24" y="33"/>
                </a:lnTo>
                <a:lnTo>
                  <a:pt x="27" y="33"/>
                </a:lnTo>
                <a:lnTo>
                  <a:pt x="24" y="30"/>
                </a:lnTo>
                <a:lnTo>
                  <a:pt x="20" y="33"/>
                </a:lnTo>
                <a:lnTo>
                  <a:pt x="17" y="33"/>
                </a:lnTo>
                <a:lnTo>
                  <a:pt x="14" y="31"/>
                </a:lnTo>
                <a:lnTo>
                  <a:pt x="14" y="30"/>
                </a:lnTo>
                <a:lnTo>
                  <a:pt x="13" y="24"/>
                </a:lnTo>
                <a:lnTo>
                  <a:pt x="12" y="23"/>
                </a:lnTo>
                <a:lnTo>
                  <a:pt x="12" y="21"/>
                </a:lnTo>
                <a:lnTo>
                  <a:pt x="9" y="21"/>
                </a:lnTo>
                <a:lnTo>
                  <a:pt x="4" y="20"/>
                </a:lnTo>
                <a:lnTo>
                  <a:pt x="0" y="18"/>
                </a:lnTo>
                <a:lnTo>
                  <a:pt x="2" y="15"/>
                </a:lnTo>
                <a:lnTo>
                  <a:pt x="6" y="13"/>
                </a:lnTo>
                <a:lnTo>
                  <a:pt x="9" y="11"/>
                </a:lnTo>
                <a:lnTo>
                  <a:pt x="10" y="6"/>
                </a:lnTo>
                <a:lnTo>
                  <a:pt x="12" y="4"/>
                </a:lnTo>
                <a:lnTo>
                  <a:pt x="12" y="0"/>
                </a:lnTo>
                <a:lnTo>
                  <a:pt x="13" y="0"/>
                </a:lnTo>
                <a:lnTo>
                  <a:pt x="14" y="4"/>
                </a:lnTo>
                <a:lnTo>
                  <a:pt x="14" y="4"/>
                </a:lnTo>
                <a:lnTo>
                  <a:pt x="17" y="0"/>
                </a:lnTo>
                <a:lnTo>
                  <a:pt x="17" y="0"/>
                </a:lnTo>
                <a:lnTo>
                  <a:pt x="26" y="6"/>
                </a:lnTo>
                <a:lnTo>
                  <a:pt x="27" y="10"/>
                </a:lnTo>
                <a:lnTo>
                  <a:pt x="27" y="15"/>
                </a:lnTo>
                <a:lnTo>
                  <a:pt x="30" y="19"/>
                </a:lnTo>
                <a:lnTo>
                  <a:pt x="31" y="24"/>
                </a:lnTo>
                <a:lnTo>
                  <a:pt x="33" y="26"/>
                </a:lnTo>
                <a:lnTo>
                  <a:pt x="34" y="31"/>
                </a:lnTo>
                <a:lnTo>
                  <a:pt x="37" y="33"/>
                </a:lnTo>
                <a:lnTo>
                  <a:pt x="37" y="34"/>
                </a:lnTo>
                <a:lnTo>
                  <a:pt x="39" y="38"/>
                </a:lnTo>
                <a:lnTo>
                  <a:pt x="43" y="49"/>
                </a:lnTo>
                <a:lnTo>
                  <a:pt x="43" y="50"/>
                </a:lnTo>
                <a:lnTo>
                  <a:pt x="39" y="54"/>
                </a:lnTo>
              </a:path>
            </a:pathLst>
          </a:custGeom>
          <a:solidFill>
            <a:srgbClr val="FFFF00"/>
          </a:solidFill>
          <a:ln w="3175">
            <a:solidFill>
              <a:srgbClr val="001762"/>
            </a:solidFill>
            <a:prstDash val="solid"/>
            <a:round/>
            <a:headEnd/>
            <a:tailEnd/>
          </a:ln>
        </p:spPr>
        <p:txBody>
          <a:bodyPr/>
          <a:lstStyle/>
          <a:p>
            <a:endParaRPr lang="en-US"/>
          </a:p>
        </p:txBody>
      </p:sp>
      <p:sp>
        <p:nvSpPr>
          <p:cNvPr id="326826" name="Freeform 170"/>
          <p:cNvSpPr>
            <a:spLocks/>
          </p:cNvSpPr>
          <p:nvPr/>
        </p:nvSpPr>
        <p:spPr bwMode="auto">
          <a:xfrm>
            <a:off x="6372227" y="4538662"/>
            <a:ext cx="22225" cy="25004"/>
          </a:xfrm>
          <a:custGeom>
            <a:avLst/>
            <a:gdLst/>
            <a:ahLst/>
            <a:cxnLst>
              <a:cxn ang="0">
                <a:pos x="37" y="50"/>
              </a:cxn>
              <a:cxn ang="0">
                <a:pos x="32" y="50"/>
              </a:cxn>
              <a:cxn ang="0">
                <a:pos x="28" y="48"/>
              </a:cxn>
              <a:cxn ang="0">
                <a:pos x="25" y="48"/>
              </a:cxn>
              <a:cxn ang="0">
                <a:pos x="24" y="47"/>
              </a:cxn>
              <a:cxn ang="0">
                <a:pos x="21" y="47"/>
              </a:cxn>
              <a:cxn ang="0">
                <a:pos x="21" y="45"/>
              </a:cxn>
              <a:cxn ang="0">
                <a:pos x="17" y="44"/>
              </a:cxn>
              <a:cxn ang="0">
                <a:pos x="12" y="42"/>
              </a:cxn>
              <a:cxn ang="0">
                <a:pos x="11" y="42"/>
              </a:cxn>
              <a:cxn ang="0">
                <a:pos x="10" y="38"/>
              </a:cxn>
              <a:cxn ang="0">
                <a:pos x="8" y="38"/>
              </a:cxn>
              <a:cxn ang="0">
                <a:pos x="7" y="35"/>
              </a:cxn>
              <a:cxn ang="0">
                <a:pos x="5" y="35"/>
              </a:cxn>
              <a:cxn ang="0">
                <a:pos x="4" y="32"/>
              </a:cxn>
              <a:cxn ang="0">
                <a:pos x="2" y="30"/>
              </a:cxn>
              <a:cxn ang="0">
                <a:pos x="1" y="25"/>
              </a:cxn>
              <a:cxn ang="0">
                <a:pos x="0" y="18"/>
              </a:cxn>
              <a:cxn ang="0">
                <a:pos x="0" y="15"/>
              </a:cxn>
              <a:cxn ang="0">
                <a:pos x="2" y="12"/>
              </a:cxn>
              <a:cxn ang="0">
                <a:pos x="4" y="5"/>
              </a:cxn>
              <a:cxn ang="0">
                <a:pos x="5" y="5"/>
              </a:cxn>
              <a:cxn ang="0">
                <a:pos x="5" y="3"/>
              </a:cxn>
              <a:cxn ang="0">
                <a:pos x="7" y="2"/>
              </a:cxn>
              <a:cxn ang="0">
                <a:pos x="8" y="2"/>
              </a:cxn>
              <a:cxn ang="0">
                <a:pos x="8" y="3"/>
              </a:cxn>
              <a:cxn ang="0">
                <a:pos x="11" y="3"/>
              </a:cxn>
              <a:cxn ang="0">
                <a:pos x="12" y="0"/>
              </a:cxn>
              <a:cxn ang="0">
                <a:pos x="14" y="0"/>
              </a:cxn>
              <a:cxn ang="0">
                <a:pos x="15" y="2"/>
              </a:cxn>
              <a:cxn ang="0">
                <a:pos x="17" y="3"/>
              </a:cxn>
              <a:cxn ang="0">
                <a:pos x="18" y="2"/>
              </a:cxn>
              <a:cxn ang="0">
                <a:pos x="18" y="8"/>
              </a:cxn>
              <a:cxn ang="0">
                <a:pos x="15" y="12"/>
              </a:cxn>
              <a:cxn ang="0">
                <a:pos x="15" y="17"/>
              </a:cxn>
              <a:cxn ang="0">
                <a:pos x="14" y="20"/>
              </a:cxn>
              <a:cxn ang="0">
                <a:pos x="14" y="27"/>
              </a:cxn>
              <a:cxn ang="0">
                <a:pos x="15" y="29"/>
              </a:cxn>
              <a:cxn ang="0">
                <a:pos x="18" y="30"/>
              </a:cxn>
              <a:cxn ang="0">
                <a:pos x="24" y="35"/>
              </a:cxn>
              <a:cxn ang="0">
                <a:pos x="28" y="38"/>
              </a:cxn>
              <a:cxn ang="0">
                <a:pos x="32" y="40"/>
              </a:cxn>
              <a:cxn ang="0">
                <a:pos x="35" y="40"/>
              </a:cxn>
              <a:cxn ang="0">
                <a:pos x="37" y="42"/>
              </a:cxn>
              <a:cxn ang="0">
                <a:pos x="38" y="44"/>
              </a:cxn>
              <a:cxn ang="0">
                <a:pos x="38" y="49"/>
              </a:cxn>
              <a:cxn ang="0">
                <a:pos x="37" y="50"/>
              </a:cxn>
            </a:cxnLst>
            <a:rect l="0" t="0" r="r" b="b"/>
            <a:pathLst>
              <a:path w="38" h="50">
                <a:moveTo>
                  <a:pt x="37" y="50"/>
                </a:moveTo>
                <a:lnTo>
                  <a:pt x="32" y="50"/>
                </a:lnTo>
                <a:lnTo>
                  <a:pt x="28" y="48"/>
                </a:lnTo>
                <a:lnTo>
                  <a:pt x="25" y="48"/>
                </a:lnTo>
                <a:lnTo>
                  <a:pt x="24" y="47"/>
                </a:lnTo>
                <a:lnTo>
                  <a:pt x="21" y="47"/>
                </a:lnTo>
                <a:lnTo>
                  <a:pt x="21" y="45"/>
                </a:lnTo>
                <a:lnTo>
                  <a:pt x="17" y="44"/>
                </a:lnTo>
                <a:lnTo>
                  <a:pt x="12" y="42"/>
                </a:lnTo>
                <a:lnTo>
                  <a:pt x="11" y="42"/>
                </a:lnTo>
                <a:lnTo>
                  <a:pt x="10" y="38"/>
                </a:lnTo>
                <a:lnTo>
                  <a:pt x="8" y="38"/>
                </a:lnTo>
                <a:lnTo>
                  <a:pt x="7" y="35"/>
                </a:lnTo>
                <a:lnTo>
                  <a:pt x="5" y="35"/>
                </a:lnTo>
                <a:lnTo>
                  <a:pt x="4" y="32"/>
                </a:lnTo>
                <a:lnTo>
                  <a:pt x="2" y="30"/>
                </a:lnTo>
                <a:lnTo>
                  <a:pt x="1" y="25"/>
                </a:lnTo>
                <a:lnTo>
                  <a:pt x="0" y="18"/>
                </a:lnTo>
                <a:lnTo>
                  <a:pt x="0" y="15"/>
                </a:lnTo>
                <a:lnTo>
                  <a:pt x="2" y="12"/>
                </a:lnTo>
                <a:lnTo>
                  <a:pt x="4" y="5"/>
                </a:lnTo>
                <a:lnTo>
                  <a:pt x="5" y="5"/>
                </a:lnTo>
                <a:lnTo>
                  <a:pt x="5" y="3"/>
                </a:lnTo>
                <a:lnTo>
                  <a:pt x="7" y="2"/>
                </a:lnTo>
                <a:lnTo>
                  <a:pt x="8" y="2"/>
                </a:lnTo>
                <a:lnTo>
                  <a:pt x="8" y="3"/>
                </a:lnTo>
                <a:lnTo>
                  <a:pt x="11" y="3"/>
                </a:lnTo>
                <a:lnTo>
                  <a:pt x="12" y="0"/>
                </a:lnTo>
                <a:lnTo>
                  <a:pt x="14" y="0"/>
                </a:lnTo>
                <a:lnTo>
                  <a:pt x="15" y="2"/>
                </a:lnTo>
                <a:lnTo>
                  <a:pt x="17" y="3"/>
                </a:lnTo>
                <a:lnTo>
                  <a:pt x="18" y="2"/>
                </a:lnTo>
                <a:lnTo>
                  <a:pt x="18" y="8"/>
                </a:lnTo>
                <a:lnTo>
                  <a:pt x="15" y="12"/>
                </a:lnTo>
                <a:lnTo>
                  <a:pt x="15" y="17"/>
                </a:lnTo>
                <a:lnTo>
                  <a:pt x="14" y="20"/>
                </a:lnTo>
                <a:lnTo>
                  <a:pt x="14" y="27"/>
                </a:lnTo>
                <a:lnTo>
                  <a:pt x="15" y="29"/>
                </a:lnTo>
                <a:lnTo>
                  <a:pt x="18" y="30"/>
                </a:lnTo>
                <a:lnTo>
                  <a:pt x="24" y="35"/>
                </a:lnTo>
                <a:lnTo>
                  <a:pt x="28" y="38"/>
                </a:lnTo>
                <a:lnTo>
                  <a:pt x="32" y="40"/>
                </a:lnTo>
                <a:lnTo>
                  <a:pt x="35" y="40"/>
                </a:lnTo>
                <a:lnTo>
                  <a:pt x="37" y="42"/>
                </a:lnTo>
                <a:lnTo>
                  <a:pt x="38" y="44"/>
                </a:lnTo>
                <a:lnTo>
                  <a:pt x="38" y="49"/>
                </a:lnTo>
                <a:lnTo>
                  <a:pt x="37" y="50"/>
                </a:lnTo>
              </a:path>
            </a:pathLst>
          </a:custGeom>
          <a:solidFill>
            <a:srgbClr val="FFFF00"/>
          </a:solidFill>
          <a:ln w="3175">
            <a:solidFill>
              <a:srgbClr val="001762"/>
            </a:solidFill>
            <a:prstDash val="solid"/>
            <a:round/>
            <a:headEnd/>
            <a:tailEnd/>
          </a:ln>
        </p:spPr>
        <p:txBody>
          <a:bodyPr/>
          <a:lstStyle/>
          <a:p>
            <a:endParaRPr lang="en-US"/>
          </a:p>
        </p:txBody>
      </p:sp>
      <p:sp>
        <p:nvSpPr>
          <p:cNvPr id="326827" name="Freeform 171"/>
          <p:cNvSpPr>
            <a:spLocks/>
          </p:cNvSpPr>
          <p:nvPr/>
        </p:nvSpPr>
        <p:spPr bwMode="auto">
          <a:xfrm>
            <a:off x="6365875" y="4008835"/>
            <a:ext cx="14288" cy="17859"/>
          </a:xfrm>
          <a:custGeom>
            <a:avLst/>
            <a:gdLst/>
            <a:ahLst/>
            <a:cxnLst>
              <a:cxn ang="0">
                <a:pos x="19" y="24"/>
              </a:cxn>
              <a:cxn ang="0">
                <a:pos x="17" y="25"/>
              </a:cxn>
              <a:cxn ang="0">
                <a:pos x="17" y="27"/>
              </a:cxn>
              <a:cxn ang="0">
                <a:pos x="19" y="29"/>
              </a:cxn>
              <a:cxn ang="0">
                <a:pos x="17" y="35"/>
              </a:cxn>
              <a:cxn ang="0">
                <a:pos x="17" y="36"/>
              </a:cxn>
              <a:cxn ang="0">
                <a:pos x="11" y="39"/>
              </a:cxn>
              <a:cxn ang="0">
                <a:pos x="10" y="37"/>
              </a:cxn>
              <a:cxn ang="0">
                <a:pos x="9" y="32"/>
              </a:cxn>
              <a:cxn ang="0">
                <a:pos x="6" y="31"/>
              </a:cxn>
              <a:cxn ang="0">
                <a:pos x="6" y="27"/>
              </a:cxn>
              <a:cxn ang="0">
                <a:pos x="4" y="27"/>
              </a:cxn>
              <a:cxn ang="0">
                <a:pos x="3" y="26"/>
              </a:cxn>
              <a:cxn ang="0">
                <a:pos x="3" y="25"/>
              </a:cxn>
              <a:cxn ang="0">
                <a:pos x="0" y="25"/>
              </a:cxn>
              <a:cxn ang="0">
                <a:pos x="0" y="24"/>
              </a:cxn>
              <a:cxn ang="0">
                <a:pos x="3" y="13"/>
              </a:cxn>
              <a:cxn ang="0">
                <a:pos x="6" y="11"/>
              </a:cxn>
              <a:cxn ang="0">
                <a:pos x="6" y="5"/>
              </a:cxn>
              <a:cxn ang="0">
                <a:pos x="7" y="3"/>
              </a:cxn>
              <a:cxn ang="0">
                <a:pos x="10" y="0"/>
              </a:cxn>
              <a:cxn ang="0">
                <a:pos x="13" y="0"/>
              </a:cxn>
              <a:cxn ang="0">
                <a:pos x="14" y="3"/>
              </a:cxn>
              <a:cxn ang="0">
                <a:pos x="17" y="5"/>
              </a:cxn>
              <a:cxn ang="0">
                <a:pos x="17" y="9"/>
              </a:cxn>
              <a:cxn ang="0">
                <a:pos x="19" y="11"/>
              </a:cxn>
              <a:cxn ang="0">
                <a:pos x="16" y="18"/>
              </a:cxn>
              <a:cxn ang="0">
                <a:pos x="17" y="19"/>
              </a:cxn>
              <a:cxn ang="0">
                <a:pos x="20" y="19"/>
              </a:cxn>
              <a:cxn ang="0">
                <a:pos x="20" y="20"/>
              </a:cxn>
              <a:cxn ang="0">
                <a:pos x="19" y="24"/>
              </a:cxn>
            </a:cxnLst>
            <a:rect l="0" t="0" r="r" b="b"/>
            <a:pathLst>
              <a:path w="20" h="39">
                <a:moveTo>
                  <a:pt x="19" y="24"/>
                </a:moveTo>
                <a:lnTo>
                  <a:pt x="17" y="25"/>
                </a:lnTo>
                <a:lnTo>
                  <a:pt x="17" y="27"/>
                </a:lnTo>
                <a:lnTo>
                  <a:pt x="19" y="29"/>
                </a:lnTo>
                <a:lnTo>
                  <a:pt x="17" y="35"/>
                </a:lnTo>
                <a:lnTo>
                  <a:pt x="17" y="36"/>
                </a:lnTo>
                <a:lnTo>
                  <a:pt x="11" y="39"/>
                </a:lnTo>
                <a:lnTo>
                  <a:pt x="10" y="37"/>
                </a:lnTo>
                <a:lnTo>
                  <a:pt x="9" y="32"/>
                </a:lnTo>
                <a:lnTo>
                  <a:pt x="6" y="31"/>
                </a:lnTo>
                <a:lnTo>
                  <a:pt x="6" y="27"/>
                </a:lnTo>
                <a:lnTo>
                  <a:pt x="4" y="27"/>
                </a:lnTo>
                <a:lnTo>
                  <a:pt x="3" y="26"/>
                </a:lnTo>
                <a:lnTo>
                  <a:pt x="3" y="25"/>
                </a:lnTo>
                <a:lnTo>
                  <a:pt x="0" y="25"/>
                </a:lnTo>
                <a:lnTo>
                  <a:pt x="0" y="24"/>
                </a:lnTo>
                <a:lnTo>
                  <a:pt x="3" y="13"/>
                </a:lnTo>
                <a:lnTo>
                  <a:pt x="6" y="11"/>
                </a:lnTo>
                <a:lnTo>
                  <a:pt x="6" y="5"/>
                </a:lnTo>
                <a:lnTo>
                  <a:pt x="7" y="3"/>
                </a:lnTo>
                <a:lnTo>
                  <a:pt x="10" y="0"/>
                </a:lnTo>
                <a:lnTo>
                  <a:pt x="13" y="0"/>
                </a:lnTo>
                <a:lnTo>
                  <a:pt x="14" y="3"/>
                </a:lnTo>
                <a:lnTo>
                  <a:pt x="17" y="5"/>
                </a:lnTo>
                <a:lnTo>
                  <a:pt x="17" y="9"/>
                </a:lnTo>
                <a:lnTo>
                  <a:pt x="19" y="11"/>
                </a:lnTo>
                <a:lnTo>
                  <a:pt x="16" y="18"/>
                </a:lnTo>
                <a:lnTo>
                  <a:pt x="17" y="19"/>
                </a:lnTo>
                <a:lnTo>
                  <a:pt x="20" y="19"/>
                </a:lnTo>
                <a:lnTo>
                  <a:pt x="20" y="20"/>
                </a:lnTo>
                <a:lnTo>
                  <a:pt x="19" y="24"/>
                </a:lnTo>
              </a:path>
            </a:pathLst>
          </a:custGeom>
          <a:solidFill>
            <a:srgbClr val="FFFF00"/>
          </a:solidFill>
          <a:ln w="3175">
            <a:solidFill>
              <a:srgbClr val="001762"/>
            </a:solidFill>
            <a:prstDash val="solid"/>
            <a:round/>
            <a:headEnd/>
            <a:tailEnd/>
          </a:ln>
        </p:spPr>
        <p:txBody>
          <a:bodyPr/>
          <a:lstStyle/>
          <a:p>
            <a:endParaRPr lang="en-US"/>
          </a:p>
        </p:txBody>
      </p:sp>
      <p:sp>
        <p:nvSpPr>
          <p:cNvPr id="326828" name="Freeform 172"/>
          <p:cNvSpPr>
            <a:spLocks/>
          </p:cNvSpPr>
          <p:nvPr/>
        </p:nvSpPr>
        <p:spPr bwMode="auto">
          <a:xfrm>
            <a:off x="6454777" y="4587478"/>
            <a:ext cx="15875" cy="14288"/>
          </a:xfrm>
          <a:custGeom>
            <a:avLst/>
            <a:gdLst/>
            <a:ahLst/>
            <a:cxnLst>
              <a:cxn ang="0">
                <a:pos x="24" y="10"/>
              </a:cxn>
              <a:cxn ang="0">
                <a:pos x="24" y="15"/>
              </a:cxn>
              <a:cxn ang="0">
                <a:pos x="23" y="20"/>
              </a:cxn>
              <a:cxn ang="0">
                <a:pos x="24" y="30"/>
              </a:cxn>
              <a:cxn ang="0">
                <a:pos x="23" y="31"/>
              </a:cxn>
              <a:cxn ang="0">
                <a:pos x="21" y="31"/>
              </a:cxn>
              <a:cxn ang="0">
                <a:pos x="14" y="25"/>
              </a:cxn>
              <a:cxn ang="0">
                <a:pos x="10" y="22"/>
              </a:cxn>
              <a:cxn ang="0">
                <a:pos x="8" y="20"/>
              </a:cxn>
              <a:cxn ang="0">
                <a:pos x="4" y="18"/>
              </a:cxn>
              <a:cxn ang="0">
                <a:pos x="0" y="13"/>
              </a:cxn>
              <a:cxn ang="0">
                <a:pos x="1" y="12"/>
              </a:cxn>
              <a:cxn ang="0">
                <a:pos x="6" y="10"/>
              </a:cxn>
              <a:cxn ang="0">
                <a:pos x="6" y="7"/>
              </a:cxn>
              <a:cxn ang="0">
                <a:pos x="7" y="6"/>
              </a:cxn>
              <a:cxn ang="0">
                <a:pos x="7" y="0"/>
              </a:cxn>
              <a:cxn ang="0">
                <a:pos x="8" y="1"/>
              </a:cxn>
              <a:cxn ang="0">
                <a:pos x="8" y="3"/>
              </a:cxn>
              <a:cxn ang="0">
                <a:pos x="11" y="3"/>
              </a:cxn>
              <a:cxn ang="0">
                <a:pos x="11" y="3"/>
              </a:cxn>
              <a:cxn ang="0">
                <a:pos x="10" y="5"/>
              </a:cxn>
              <a:cxn ang="0">
                <a:pos x="11" y="7"/>
              </a:cxn>
              <a:cxn ang="0">
                <a:pos x="11" y="7"/>
              </a:cxn>
              <a:cxn ang="0">
                <a:pos x="13" y="8"/>
              </a:cxn>
              <a:cxn ang="0">
                <a:pos x="13" y="8"/>
              </a:cxn>
              <a:cxn ang="0">
                <a:pos x="14" y="7"/>
              </a:cxn>
              <a:cxn ang="0">
                <a:pos x="14" y="6"/>
              </a:cxn>
              <a:cxn ang="0">
                <a:pos x="13" y="5"/>
              </a:cxn>
              <a:cxn ang="0">
                <a:pos x="13" y="3"/>
              </a:cxn>
              <a:cxn ang="0">
                <a:pos x="14" y="3"/>
              </a:cxn>
              <a:cxn ang="0">
                <a:pos x="13" y="2"/>
              </a:cxn>
              <a:cxn ang="0">
                <a:pos x="13" y="1"/>
              </a:cxn>
              <a:cxn ang="0">
                <a:pos x="14" y="0"/>
              </a:cxn>
              <a:cxn ang="0">
                <a:pos x="16" y="2"/>
              </a:cxn>
              <a:cxn ang="0">
                <a:pos x="17" y="1"/>
              </a:cxn>
              <a:cxn ang="0">
                <a:pos x="18" y="1"/>
              </a:cxn>
              <a:cxn ang="0">
                <a:pos x="21" y="6"/>
              </a:cxn>
              <a:cxn ang="0">
                <a:pos x="21" y="7"/>
              </a:cxn>
              <a:cxn ang="0">
                <a:pos x="24" y="10"/>
              </a:cxn>
            </a:cxnLst>
            <a:rect l="0" t="0" r="r" b="b"/>
            <a:pathLst>
              <a:path w="24" h="31">
                <a:moveTo>
                  <a:pt x="24" y="10"/>
                </a:moveTo>
                <a:lnTo>
                  <a:pt x="24" y="15"/>
                </a:lnTo>
                <a:lnTo>
                  <a:pt x="23" y="20"/>
                </a:lnTo>
                <a:lnTo>
                  <a:pt x="24" y="30"/>
                </a:lnTo>
                <a:lnTo>
                  <a:pt x="23" y="31"/>
                </a:lnTo>
                <a:lnTo>
                  <a:pt x="21" y="31"/>
                </a:lnTo>
                <a:lnTo>
                  <a:pt x="14" y="25"/>
                </a:lnTo>
                <a:lnTo>
                  <a:pt x="10" y="22"/>
                </a:lnTo>
                <a:lnTo>
                  <a:pt x="8" y="20"/>
                </a:lnTo>
                <a:lnTo>
                  <a:pt x="4" y="18"/>
                </a:lnTo>
                <a:lnTo>
                  <a:pt x="0" y="13"/>
                </a:lnTo>
                <a:lnTo>
                  <a:pt x="1" y="12"/>
                </a:lnTo>
                <a:lnTo>
                  <a:pt x="6" y="10"/>
                </a:lnTo>
                <a:lnTo>
                  <a:pt x="6" y="7"/>
                </a:lnTo>
                <a:lnTo>
                  <a:pt x="7" y="6"/>
                </a:lnTo>
                <a:lnTo>
                  <a:pt x="7" y="0"/>
                </a:lnTo>
                <a:lnTo>
                  <a:pt x="8" y="1"/>
                </a:lnTo>
                <a:lnTo>
                  <a:pt x="8" y="3"/>
                </a:lnTo>
                <a:lnTo>
                  <a:pt x="11" y="3"/>
                </a:lnTo>
                <a:lnTo>
                  <a:pt x="11" y="3"/>
                </a:lnTo>
                <a:lnTo>
                  <a:pt x="10" y="5"/>
                </a:lnTo>
                <a:lnTo>
                  <a:pt x="11" y="7"/>
                </a:lnTo>
                <a:lnTo>
                  <a:pt x="11" y="7"/>
                </a:lnTo>
                <a:lnTo>
                  <a:pt x="13" y="8"/>
                </a:lnTo>
                <a:lnTo>
                  <a:pt x="13" y="8"/>
                </a:lnTo>
                <a:lnTo>
                  <a:pt x="14" y="7"/>
                </a:lnTo>
                <a:lnTo>
                  <a:pt x="14" y="6"/>
                </a:lnTo>
                <a:lnTo>
                  <a:pt x="13" y="5"/>
                </a:lnTo>
                <a:lnTo>
                  <a:pt x="13" y="3"/>
                </a:lnTo>
                <a:lnTo>
                  <a:pt x="14" y="3"/>
                </a:lnTo>
                <a:lnTo>
                  <a:pt x="13" y="2"/>
                </a:lnTo>
                <a:lnTo>
                  <a:pt x="13" y="1"/>
                </a:lnTo>
                <a:lnTo>
                  <a:pt x="14" y="0"/>
                </a:lnTo>
                <a:lnTo>
                  <a:pt x="16" y="2"/>
                </a:lnTo>
                <a:lnTo>
                  <a:pt x="17" y="1"/>
                </a:lnTo>
                <a:lnTo>
                  <a:pt x="18" y="1"/>
                </a:lnTo>
                <a:lnTo>
                  <a:pt x="21" y="6"/>
                </a:lnTo>
                <a:lnTo>
                  <a:pt x="21" y="7"/>
                </a:lnTo>
                <a:lnTo>
                  <a:pt x="24" y="10"/>
                </a:lnTo>
              </a:path>
            </a:pathLst>
          </a:custGeom>
          <a:solidFill>
            <a:srgbClr val="FFFF00"/>
          </a:solidFill>
          <a:ln w="3175">
            <a:solidFill>
              <a:srgbClr val="001762"/>
            </a:solidFill>
            <a:prstDash val="solid"/>
            <a:round/>
            <a:headEnd/>
            <a:tailEnd/>
          </a:ln>
        </p:spPr>
        <p:txBody>
          <a:bodyPr/>
          <a:lstStyle/>
          <a:p>
            <a:endParaRPr lang="en-US"/>
          </a:p>
        </p:txBody>
      </p:sp>
      <p:sp>
        <p:nvSpPr>
          <p:cNvPr id="326829" name="Freeform 173"/>
          <p:cNvSpPr>
            <a:spLocks/>
          </p:cNvSpPr>
          <p:nvPr/>
        </p:nvSpPr>
        <p:spPr bwMode="auto">
          <a:xfrm>
            <a:off x="6213475" y="4096941"/>
            <a:ext cx="14288" cy="8334"/>
          </a:xfrm>
          <a:custGeom>
            <a:avLst/>
            <a:gdLst/>
            <a:ahLst/>
            <a:cxnLst>
              <a:cxn ang="0">
                <a:pos x="23" y="23"/>
              </a:cxn>
              <a:cxn ang="0">
                <a:pos x="20" y="24"/>
              </a:cxn>
              <a:cxn ang="0">
                <a:pos x="16" y="22"/>
              </a:cxn>
              <a:cxn ang="0">
                <a:pos x="6" y="20"/>
              </a:cxn>
              <a:cxn ang="0">
                <a:pos x="5" y="20"/>
              </a:cxn>
              <a:cxn ang="0">
                <a:pos x="2" y="15"/>
              </a:cxn>
              <a:cxn ang="0">
                <a:pos x="3" y="13"/>
              </a:cxn>
              <a:cxn ang="0">
                <a:pos x="3" y="4"/>
              </a:cxn>
              <a:cxn ang="0">
                <a:pos x="0" y="3"/>
              </a:cxn>
              <a:cxn ang="0">
                <a:pos x="0" y="2"/>
              </a:cxn>
              <a:cxn ang="0">
                <a:pos x="3" y="2"/>
              </a:cxn>
              <a:cxn ang="0">
                <a:pos x="3" y="0"/>
              </a:cxn>
              <a:cxn ang="0">
                <a:pos x="5" y="0"/>
              </a:cxn>
              <a:cxn ang="0">
                <a:pos x="7" y="2"/>
              </a:cxn>
              <a:cxn ang="0">
                <a:pos x="16" y="0"/>
              </a:cxn>
              <a:cxn ang="0">
                <a:pos x="17" y="2"/>
              </a:cxn>
              <a:cxn ang="0">
                <a:pos x="20" y="4"/>
              </a:cxn>
              <a:cxn ang="0">
                <a:pos x="22" y="5"/>
              </a:cxn>
              <a:cxn ang="0">
                <a:pos x="22" y="8"/>
              </a:cxn>
              <a:cxn ang="0">
                <a:pos x="23" y="10"/>
              </a:cxn>
              <a:cxn ang="0">
                <a:pos x="22" y="13"/>
              </a:cxn>
              <a:cxn ang="0">
                <a:pos x="23" y="15"/>
              </a:cxn>
              <a:cxn ang="0">
                <a:pos x="24" y="18"/>
              </a:cxn>
              <a:cxn ang="0">
                <a:pos x="23" y="20"/>
              </a:cxn>
              <a:cxn ang="0">
                <a:pos x="23" y="23"/>
              </a:cxn>
            </a:cxnLst>
            <a:rect l="0" t="0" r="r" b="b"/>
            <a:pathLst>
              <a:path w="24" h="24">
                <a:moveTo>
                  <a:pt x="23" y="23"/>
                </a:moveTo>
                <a:lnTo>
                  <a:pt x="20" y="24"/>
                </a:lnTo>
                <a:lnTo>
                  <a:pt x="16" y="22"/>
                </a:lnTo>
                <a:lnTo>
                  <a:pt x="6" y="20"/>
                </a:lnTo>
                <a:lnTo>
                  <a:pt x="5" y="20"/>
                </a:lnTo>
                <a:lnTo>
                  <a:pt x="2" y="15"/>
                </a:lnTo>
                <a:lnTo>
                  <a:pt x="3" y="13"/>
                </a:lnTo>
                <a:lnTo>
                  <a:pt x="3" y="4"/>
                </a:lnTo>
                <a:lnTo>
                  <a:pt x="0" y="3"/>
                </a:lnTo>
                <a:lnTo>
                  <a:pt x="0" y="2"/>
                </a:lnTo>
                <a:lnTo>
                  <a:pt x="3" y="2"/>
                </a:lnTo>
                <a:lnTo>
                  <a:pt x="3" y="0"/>
                </a:lnTo>
                <a:lnTo>
                  <a:pt x="5" y="0"/>
                </a:lnTo>
                <a:lnTo>
                  <a:pt x="7" y="2"/>
                </a:lnTo>
                <a:lnTo>
                  <a:pt x="16" y="0"/>
                </a:lnTo>
                <a:lnTo>
                  <a:pt x="17" y="2"/>
                </a:lnTo>
                <a:lnTo>
                  <a:pt x="20" y="4"/>
                </a:lnTo>
                <a:lnTo>
                  <a:pt x="22" y="5"/>
                </a:lnTo>
                <a:lnTo>
                  <a:pt x="22" y="8"/>
                </a:lnTo>
                <a:lnTo>
                  <a:pt x="23" y="10"/>
                </a:lnTo>
                <a:lnTo>
                  <a:pt x="22" y="13"/>
                </a:lnTo>
                <a:lnTo>
                  <a:pt x="23" y="15"/>
                </a:lnTo>
                <a:lnTo>
                  <a:pt x="24" y="18"/>
                </a:lnTo>
                <a:lnTo>
                  <a:pt x="23" y="20"/>
                </a:lnTo>
                <a:lnTo>
                  <a:pt x="23" y="23"/>
                </a:lnTo>
              </a:path>
            </a:pathLst>
          </a:custGeom>
          <a:solidFill>
            <a:srgbClr val="FFFF00"/>
          </a:solidFill>
          <a:ln w="3175">
            <a:solidFill>
              <a:srgbClr val="001762"/>
            </a:solidFill>
            <a:prstDash val="solid"/>
            <a:round/>
            <a:headEnd/>
            <a:tailEnd/>
          </a:ln>
        </p:spPr>
        <p:txBody>
          <a:bodyPr/>
          <a:lstStyle/>
          <a:p>
            <a:endParaRPr lang="en-US"/>
          </a:p>
        </p:txBody>
      </p:sp>
      <p:sp>
        <p:nvSpPr>
          <p:cNvPr id="326830" name="Freeform 174"/>
          <p:cNvSpPr>
            <a:spLocks/>
          </p:cNvSpPr>
          <p:nvPr/>
        </p:nvSpPr>
        <p:spPr bwMode="auto">
          <a:xfrm>
            <a:off x="6365877" y="4015978"/>
            <a:ext cx="3175" cy="14288"/>
          </a:xfrm>
          <a:custGeom>
            <a:avLst/>
            <a:gdLst/>
            <a:ahLst/>
            <a:cxnLst>
              <a:cxn ang="0">
                <a:pos x="14" y="38"/>
              </a:cxn>
              <a:cxn ang="0">
                <a:pos x="13" y="38"/>
              </a:cxn>
              <a:cxn ang="0">
                <a:pos x="7" y="29"/>
              </a:cxn>
              <a:cxn ang="0">
                <a:pos x="3" y="28"/>
              </a:cxn>
              <a:cxn ang="0">
                <a:pos x="3" y="27"/>
              </a:cxn>
              <a:cxn ang="0">
                <a:pos x="1" y="19"/>
              </a:cxn>
              <a:cxn ang="0">
                <a:pos x="1" y="16"/>
              </a:cxn>
              <a:cxn ang="0">
                <a:pos x="0" y="12"/>
              </a:cxn>
              <a:cxn ang="0">
                <a:pos x="1" y="7"/>
              </a:cxn>
              <a:cxn ang="0">
                <a:pos x="1" y="7"/>
              </a:cxn>
              <a:cxn ang="0">
                <a:pos x="3" y="6"/>
              </a:cxn>
              <a:cxn ang="0">
                <a:pos x="5" y="3"/>
              </a:cxn>
              <a:cxn ang="0">
                <a:pos x="8" y="0"/>
              </a:cxn>
              <a:cxn ang="0">
                <a:pos x="8" y="1"/>
              </a:cxn>
              <a:cxn ang="0">
                <a:pos x="7" y="5"/>
              </a:cxn>
              <a:cxn ang="0">
                <a:pos x="8" y="7"/>
              </a:cxn>
              <a:cxn ang="0">
                <a:pos x="7" y="8"/>
              </a:cxn>
              <a:cxn ang="0">
                <a:pos x="10" y="14"/>
              </a:cxn>
              <a:cxn ang="0">
                <a:pos x="10" y="22"/>
              </a:cxn>
              <a:cxn ang="0">
                <a:pos x="11" y="23"/>
              </a:cxn>
              <a:cxn ang="0">
                <a:pos x="11" y="24"/>
              </a:cxn>
              <a:cxn ang="0">
                <a:pos x="14" y="26"/>
              </a:cxn>
              <a:cxn ang="0">
                <a:pos x="14" y="27"/>
              </a:cxn>
              <a:cxn ang="0">
                <a:pos x="15" y="28"/>
              </a:cxn>
              <a:cxn ang="0">
                <a:pos x="15" y="34"/>
              </a:cxn>
              <a:cxn ang="0">
                <a:pos x="14" y="38"/>
              </a:cxn>
            </a:cxnLst>
            <a:rect l="0" t="0" r="r" b="b"/>
            <a:pathLst>
              <a:path w="15" h="38">
                <a:moveTo>
                  <a:pt x="14" y="38"/>
                </a:moveTo>
                <a:lnTo>
                  <a:pt x="13" y="38"/>
                </a:lnTo>
                <a:lnTo>
                  <a:pt x="7" y="29"/>
                </a:lnTo>
                <a:lnTo>
                  <a:pt x="3" y="28"/>
                </a:lnTo>
                <a:lnTo>
                  <a:pt x="3" y="27"/>
                </a:lnTo>
                <a:lnTo>
                  <a:pt x="1" y="19"/>
                </a:lnTo>
                <a:lnTo>
                  <a:pt x="1" y="16"/>
                </a:lnTo>
                <a:lnTo>
                  <a:pt x="0" y="12"/>
                </a:lnTo>
                <a:lnTo>
                  <a:pt x="1" y="7"/>
                </a:lnTo>
                <a:lnTo>
                  <a:pt x="1" y="7"/>
                </a:lnTo>
                <a:lnTo>
                  <a:pt x="3" y="6"/>
                </a:lnTo>
                <a:lnTo>
                  <a:pt x="5" y="3"/>
                </a:lnTo>
                <a:lnTo>
                  <a:pt x="8" y="0"/>
                </a:lnTo>
                <a:lnTo>
                  <a:pt x="8" y="1"/>
                </a:lnTo>
                <a:lnTo>
                  <a:pt x="7" y="5"/>
                </a:lnTo>
                <a:lnTo>
                  <a:pt x="8" y="7"/>
                </a:lnTo>
                <a:lnTo>
                  <a:pt x="7" y="8"/>
                </a:lnTo>
                <a:lnTo>
                  <a:pt x="10" y="14"/>
                </a:lnTo>
                <a:lnTo>
                  <a:pt x="10" y="22"/>
                </a:lnTo>
                <a:lnTo>
                  <a:pt x="11" y="23"/>
                </a:lnTo>
                <a:lnTo>
                  <a:pt x="11" y="24"/>
                </a:lnTo>
                <a:lnTo>
                  <a:pt x="14" y="26"/>
                </a:lnTo>
                <a:lnTo>
                  <a:pt x="14" y="27"/>
                </a:lnTo>
                <a:lnTo>
                  <a:pt x="15" y="28"/>
                </a:lnTo>
                <a:lnTo>
                  <a:pt x="15" y="34"/>
                </a:lnTo>
                <a:lnTo>
                  <a:pt x="14" y="38"/>
                </a:lnTo>
              </a:path>
            </a:pathLst>
          </a:custGeom>
          <a:solidFill>
            <a:srgbClr val="FFFF00"/>
          </a:solidFill>
          <a:ln w="3175">
            <a:solidFill>
              <a:srgbClr val="001762"/>
            </a:solidFill>
            <a:prstDash val="solid"/>
            <a:round/>
            <a:headEnd/>
            <a:tailEnd/>
          </a:ln>
        </p:spPr>
        <p:txBody>
          <a:bodyPr/>
          <a:lstStyle/>
          <a:p>
            <a:endParaRPr lang="en-US"/>
          </a:p>
        </p:txBody>
      </p:sp>
      <p:sp>
        <p:nvSpPr>
          <p:cNvPr id="326831" name="Freeform 175"/>
          <p:cNvSpPr>
            <a:spLocks/>
          </p:cNvSpPr>
          <p:nvPr/>
        </p:nvSpPr>
        <p:spPr bwMode="auto">
          <a:xfrm>
            <a:off x="6359525" y="3805238"/>
            <a:ext cx="6350" cy="10716"/>
          </a:xfrm>
          <a:custGeom>
            <a:avLst/>
            <a:gdLst/>
            <a:ahLst/>
            <a:cxnLst>
              <a:cxn ang="0">
                <a:pos x="19" y="17"/>
              </a:cxn>
              <a:cxn ang="0">
                <a:pos x="17" y="16"/>
              </a:cxn>
              <a:cxn ang="0">
                <a:pos x="15" y="11"/>
              </a:cxn>
              <a:cxn ang="0">
                <a:pos x="13" y="10"/>
              </a:cxn>
              <a:cxn ang="0">
                <a:pos x="7" y="10"/>
              </a:cxn>
              <a:cxn ang="0">
                <a:pos x="5" y="11"/>
              </a:cxn>
              <a:cxn ang="0">
                <a:pos x="3" y="10"/>
              </a:cxn>
              <a:cxn ang="0">
                <a:pos x="2" y="7"/>
              </a:cxn>
              <a:cxn ang="0">
                <a:pos x="0" y="6"/>
              </a:cxn>
              <a:cxn ang="0">
                <a:pos x="0" y="6"/>
              </a:cxn>
              <a:cxn ang="0">
                <a:pos x="2" y="5"/>
              </a:cxn>
              <a:cxn ang="0">
                <a:pos x="2" y="4"/>
              </a:cxn>
              <a:cxn ang="0">
                <a:pos x="3" y="2"/>
              </a:cxn>
              <a:cxn ang="0">
                <a:pos x="9" y="1"/>
              </a:cxn>
              <a:cxn ang="0">
                <a:pos x="13" y="1"/>
              </a:cxn>
              <a:cxn ang="0">
                <a:pos x="15" y="0"/>
              </a:cxn>
              <a:cxn ang="0">
                <a:pos x="16" y="0"/>
              </a:cxn>
              <a:cxn ang="0">
                <a:pos x="17" y="1"/>
              </a:cxn>
              <a:cxn ang="0">
                <a:pos x="17" y="2"/>
              </a:cxn>
              <a:cxn ang="0">
                <a:pos x="19" y="5"/>
              </a:cxn>
              <a:cxn ang="0">
                <a:pos x="20" y="7"/>
              </a:cxn>
              <a:cxn ang="0">
                <a:pos x="19" y="10"/>
              </a:cxn>
              <a:cxn ang="0">
                <a:pos x="20" y="15"/>
              </a:cxn>
              <a:cxn ang="0">
                <a:pos x="20" y="16"/>
              </a:cxn>
              <a:cxn ang="0">
                <a:pos x="19" y="17"/>
              </a:cxn>
            </a:cxnLst>
            <a:rect l="0" t="0" r="r" b="b"/>
            <a:pathLst>
              <a:path w="20" h="17">
                <a:moveTo>
                  <a:pt x="19" y="17"/>
                </a:moveTo>
                <a:lnTo>
                  <a:pt x="17" y="16"/>
                </a:lnTo>
                <a:lnTo>
                  <a:pt x="15" y="11"/>
                </a:lnTo>
                <a:lnTo>
                  <a:pt x="13" y="10"/>
                </a:lnTo>
                <a:lnTo>
                  <a:pt x="7" y="10"/>
                </a:lnTo>
                <a:lnTo>
                  <a:pt x="5" y="11"/>
                </a:lnTo>
                <a:lnTo>
                  <a:pt x="3" y="10"/>
                </a:lnTo>
                <a:lnTo>
                  <a:pt x="2" y="7"/>
                </a:lnTo>
                <a:lnTo>
                  <a:pt x="0" y="6"/>
                </a:lnTo>
                <a:lnTo>
                  <a:pt x="0" y="6"/>
                </a:lnTo>
                <a:lnTo>
                  <a:pt x="2" y="5"/>
                </a:lnTo>
                <a:lnTo>
                  <a:pt x="2" y="4"/>
                </a:lnTo>
                <a:lnTo>
                  <a:pt x="3" y="2"/>
                </a:lnTo>
                <a:lnTo>
                  <a:pt x="9" y="1"/>
                </a:lnTo>
                <a:lnTo>
                  <a:pt x="13" y="1"/>
                </a:lnTo>
                <a:lnTo>
                  <a:pt x="15" y="0"/>
                </a:lnTo>
                <a:lnTo>
                  <a:pt x="16" y="0"/>
                </a:lnTo>
                <a:lnTo>
                  <a:pt x="17" y="1"/>
                </a:lnTo>
                <a:lnTo>
                  <a:pt x="17" y="2"/>
                </a:lnTo>
                <a:lnTo>
                  <a:pt x="19" y="5"/>
                </a:lnTo>
                <a:lnTo>
                  <a:pt x="20" y="7"/>
                </a:lnTo>
                <a:lnTo>
                  <a:pt x="19" y="10"/>
                </a:lnTo>
                <a:lnTo>
                  <a:pt x="20" y="15"/>
                </a:lnTo>
                <a:lnTo>
                  <a:pt x="20" y="16"/>
                </a:lnTo>
                <a:lnTo>
                  <a:pt x="19" y="17"/>
                </a:lnTo>
              </a:path>
            </a:pathLst>
          </a:custGeom>
          <a:solidFill>
            <a:srgbClr val="FFFF00"/>
          </a:solidFill>
          <a:ln w="3175">
            <a:solidFill>
              <a:srgbClr val="001762"/>
            </a:solidFill>
            <a:prstDash val="solid"/>
            <a:round/>
            <a:headEnd/>
            <a:tailEnd/>
          </a:ln>
        </p:spPr>
        <p:txBody>
          <a:bodyPr/>
          <a:lstStyle/>
          <a:p>
            <a:endParaRPr lang="en-US"/>
          </a:p>
        </p:txBody>
      </p:sp>
      <p:sp>
        <p:nvSpPr>
          <p:cNvPr id="326832" name="Freeform 176"/>
          <p:cNvSpPr>
            <a:spLocks/>
          </p:cNvSpPr>
          <p:nvPr/>
        </p:nvSpPr>
        <p:spPr bwMode="auto">
          <a:xfrm>
            <a:off x="6354763" y="4023122"/>
            <a:ext cx="11112" cy="7144"/>
          </a:xfrm>
          <a:custGeom>
            <a:avLst/>
            <a:gdLst/>
            <a:ahLst/>
            <a:cxnLst>
              <a:cxn ang="0">
                <a:pos x="12" y="3"/>
              </a:cxn>
              <a:cxn ang="0">
                <a:pos x="11" y="3"/>
              </a:cxn>
              <a:cxn ang="0">
                <a:pos x="11" y="5"/>
              </a:cxn>
              <a:cxn ang="0">
                <a:pos x="9" y="5"/>
              </a:cxn>
              <a:cxn ang="0">
                <a:pos x="9" y="8"/>
              </a:cxn>
              <a:cxn ang="0">
                <a:pos x="11" y="10"/>
              </a:cxn>
              <a:cxn ang="0">
                <a:pos x="9" y="12"/>
              </a:cxn>
              <a:cxn ang="0">
                <a:pos x="12" y="17"/>
              </a:cxn>
              <a:cxn ang="0">
                <a:pos x="11" y="19"/>
              </a:cxn>
              <a:cxn ang="0">
                <a:pos x="11" y="19"/>
              </a:cxn>
              <a:cxn ang="0">
                <a:pos x="5" y="17"/>
              </a:cxn>
              <a:cxn ang="0">
                <a:pos x="5" y="13"/>
              </a:cxn>
              <a:cxn ang="0">
                <a:pos x="2" y="13"/>
              </a:cxn>
              <a:cxn ang="0">
                <a:pos x="0" y="10"/>
              </a:cxn>
              <a:cxn ang="0">
                <a:pos x="0" y="8"/>
              </a:cxn>
              <a:cxn ang="0">
                <a:pos x="1" y="8"/>
              </a:cxn>
              <a:cxn ang="0">
                <a:pos x="4" y="4"/>
              </a:cxn>
              <a:cxn ang="0">
                <a:pos x="4" y="4"/>
              </a:cxn>
              <a:cxn ang="0">
                <a:pos x="1" y="5"/>
              </a:cxn>
              <a:cxn ang="0">
                <a:pos x="0" y="5"/>
              </a:cxn>
              <a:cxn ang="0">
                <a:pos x="0" y="4"/>
              </a:cxn>
              <a:cxn ang="0">
                <a:pos x="0" y="2"/>
              </a:cxn>
              <a:cxn ang="0">
                <a:pos x="1" y="0"/>
              </a:cxn>
              <a:cxn ang="0">
                <a:pos x="4" y="2"/>
              </a:cxn>
              <a:cxn ang="0">
                <a:pos x="5" y="2"/>
              </a:cxn>
              <a:cxn ang="0">
                <a:pos x="7" y="0"/>
              </a:cxn>
              <a:cxn ang="0">
                <a:pos x="14" y="0"/>
              </a:cxn>
              <a:cxn ang="0">
                <a:pos x="12" y="3"/>
              </a:cxn>
            </a:cxnLst>
            <a:rect l="0" t="0" r="r" b="b"/>
            <a:pathLst>
              <a:path w="14" h="19">
                <a:moveTo>
                  <a:pt x="12" y="3"/>
                </a:moveTo>
                <a:lnTo>
                  <a:pt x="11" y="3"/>
                </a:lnTo>
                <a:lnTo>
                  <a:pt x="11" y="5"/>
                </a:lnTo>
                <a:lnTo>
                  <a:pt x="9" y="5"/>
                </a:lnTo>
                <a:lnTo>
                  <a:pt x="9" y="8"/>
                </a:lnTo>
                <a:lnTo>
                  <a:pt x="11" y="10"/>
                </a:lnTo>
                <a:lnTo>
                  <a:pt x="9" y="12"/>
                </a:lnTo>
                <a:lnTo>
                  <a:pt x="12" y="17"/>
                </a:lnTo>
                <a:lnTo>
                  <a:pt x="11" y="19"/>
                </a:lnTo>
                <a:lnTo>
                  <a:pt x="11" y="19"/>
                </a:lnTo>
                <a:lnTo>
                  <a:pt x="5" y="17"/>
                </a:lnTo>
                <a:lnTo>
                  <a:pt x="5" y="13"/>
                </a:lnTo>
                <a:lnTo>
                  <a:pt x="2" y="13"/>
                </a:lnTo>
                <a:lnTo>
                  <a:pt x="0" y="10"/>
                </a:lnTo>
                <a:lnTo>
                  <a:pt x="0" y="8"/>
                </a:lnTo>
                <a:lnTo>
                  <a:pt x="1" y="8"/>
                </a:lnTo>
                <a:lnTo>
                  <a:pt x="4" y="4"/>
                </a:lnTo>
                <a:lnTo>
                  <a:pt x="4" y="4"/>
                </a:lnTo>
                <a:lnTo>
                  <a:pt x="1" y="5"/>
                </a:lnTo>
                <a:lnTo>
                  <a:pt x="0" y="5"/>
                </a:lnTo>
                <a:lnTo>
                  <a:pt x="0" y="4"/>
                </a:lnTo>
                <a:lnTo>
                  <a:pt x="0" y="2"/>
                </a:lnTo>
                <a:lnTo>
                  <a:pt x="1" y="0"/>
                </a:lnTo>
                <a:lnTo>
                  <a:pt x="4" y="2"/>
                </a:lnTo>
                <a:lnTo>
                  <a:pt x="5" y="2"/>
                </a:lnTo>
                <a:lnTo>
                  <a:pt x="7" y="0"/>
                </a:lnTo>
                <a:lnTo>
                  <a:pt x="14" y="0"/>
                </a:lnTo>
                <a:lnTo>
                  <a:pt x="12" y="3"/>
                </a:lnTo>
              </a:path>
            </a:pathLst>
          </a:custGeom>
          <a:solidFill>
            <a:srgbClr val="FFFF00"/>
          </a:solidFill>
          <a:ln w="3175">
            <a:solidFill>
              <a:srgbClr val="001762"/>
            </a:solidFill>
            <a:prstDash val="solid"/>
            <a:round/>
            <a:headEnd/>
            <a:tailEnd/>
          </a:ln>
        </p:spPr>
        <p:txBody>
          <a:bodyPr/>
          <a:lstStyle/>
          <a:p>
            <a:endParaRPr lang="en-US"/>
          </a:p>
        </p:txBody>
      </p:sp>
      <p:sp>
        <p:nvSpPr>
          <p:cNvPr id="326833" name="Freeform 177"/>
          <p:cNvSpPr>
            <a:spLocks/>
          </p:cNvSpPr>
          <p:nvPr/>
        </p:nvSpPr>
        <p:spPr bwMode="auto">
          <a:xfrm>
            <a:off x="6477000" y="4512469"/>
            <a:ext cx="0" cy="20241"/>
          </a:xfrm>
          <a:custGeom>
            <a:avLst/>
            <a:gdLst/>
            <a:ahLst/>
            <a:cxnLst>
              <a:cxn ang="0">
                <a:pos x="7" y="32"/>
              </a:cxn>
              <a:cxn ang="0">
                <a:pos x="5" y="33"/>
              </a:cxn>
              <a:cxn ang="0">
                <a:pos x="4" y="38"/>
              </a:cxn>
              <a:cxn ang="0">
                <a:pos x="5" y="43"/>
              </a:cxn>
              <a:cxn ang="0">
                <a:pos x="5" y="45"/>
              </a:cxn>
              <a:cxn ang="0">
                <a:pos x="4" y="47"/>
              </a:cxn>
              <a:cxn ang="0">
                <a:pos x="4" y="48"/>
              </a:cxn>
              <a:cxn ang="0">
                <a:pos x="3" y="45"/>
              </a:cxn>
              <a:cxn ang="0">
                <a:pos x="3" y="37"/>
              </a:cxn>
              <a:cxn ang="0">
                <a:pos x="4" y="36"/>
              </a:cxn>
              <a:cxn ang="0">
                <a:pos x="4" y="33"/>
              </a:cxn>
              <a:cxn ang="0">
                <a:pos x="3" y="31"/>
              </a:cxn>
              <a:cxn ang="0">
                <a:pos x="4" y="28"/>
              </a:cxn>
              <a:cxn ang="0">
                <a:pos x="4" y="28"/>
              </a:cxn>
              <a:cxn ang="0">
                <a:pos x="5" y="27"/>
              </a:cxn>
              <a:cxn ang="0">
                <a:pos x="4" y="26"/>
              </a:cxn>
              <a:cxn ang="0">
                <a:pos x="4" y="17"/>
              </a:cxn>
              <a:cxn ang="0">
                <a:pos x="0" y="10"/>
              </a:cxn>
              <a:cxn ang="0">
                <a:pos x="0" y="0"/>
              </a:cxn>
              <a:cxn ang="0">
                <a:pos x="1" y="1"/>
              </a:cxn>
              <a:cxn ang="0">
                <a:pos x="1" y="3"/>
              </a:cxn>
              <a:cxn ang="0">
                <a:pos x="3" y="7"/>
              </a:cxn>
              <a:cxn ang="0">
                <a:pos x="3" y="11"/>
              </a:cxn>
              <a:cxn ang="0">
                <a:pos x="4" y="13"/>
              </a:cxn>
              <a:cxn ang="0">
                <a:pos x="5" y="15"/>
              </a:cxn>
              <a:cxn ang="0">
                <a:pos x="7" y="16"/>
              </a:cxn>
              <a:cxn ang="0">
                <a:pos x="7" y="17"/>
              </a:cxn>
              <a:cxn ang="0">
                <a:pos x="8" y="20"/>
              </a:cxn>
              <a:cxn ang="0">
                <a:pos x="7" y="21"/>
              </a:cxn>
              <a:cxn ang="0">
                <a:pos x="8" y="26"/>
              </a:cxn>
              <a:cxn ang="0">
                <a:pos x="10" y="26"/>
              </a:cxn>
              <a:cxn ang="0">
                <a:pos x="10" y="28"/>
              </a:cxn>
              <a:cxn ang="0">
                <a:pos x="11" y="33"/>
              </a:cxn>
              <a:cxn ang="0">
                <a:pos x="10" y="35"/>
              </a:cxn>
              <a:cxn ang="0">
                <a:pos x="7" y="32"/>
              </a:cxn>
            </a:cxnLst>
            <a:rect l="0" t="0" r="r" b="b"/>
            <a:pathLst>
              <a:path w="11" h="48">
                <a:moveTo>
                  <a:pt x="7" y="32"/>
                </a:moveTo>
                <a:lnTo>
                  <a:pt x="5" y="33"/>
                </a:lnTo>
                <a:lnTo>
                  <a:pt x="4" y="38"/>
                </a:lnTo>
                <a:lnTo>
                  <a:pt x="5" y="43"/>
                </a:lnTo>
                <a:lnTo>
                  <a:pt x="5" y="45"/>
                </a:lnTo>
                <a:lnTo>
                  <a:pt x="4" y="47"/>
                </a:lnTo>
                <a:lnTo>
                  <a:pt x="4" y="48"/>
                </a:lnTo>
                <a:lnTo>
                  <a:pt x="3" y="45"/>
                </a:lnTo>
                <a:lnTo>
                  <a:pt x="3" y="37"/>
                </a:lnTo>
                <a:lnTo>
                  <a:pt x="4" y="36"/>
                </a:lnTo>
                <a:lnTo>
                  <a:pt x="4" y="33"/>
                </a:lnTo>
                <a:lnTo>
                  <a:pt x="3" y="31"/>
                </a:lnTo>
                <a:lnTo>
                  <a:pt x="4" y="28"/>
                </a:lnTo>
                <a:lnTo>
                  <a:pt x="4" y="28"/>
                </a:lnTo>
                <a:lnTo>
                  <a:pt x="5" y="27"/>
                </a:lnTo>
                <a:lnTo>
                  <a:pt x="4" y="26"/>
                </a:lnTo>
                <a:lnTo>
                  <a:pt x="4" y="17"/>
                </a:lnTo>
                <a:lnTo>
                  <a:pt x="0" y="10"/>
                </a:lnTo>
                <a:lnTo>
                  <a:pt x="0" y="0"/>
                </a:lnTo>
                <a:lnTo>
                  <a:pt x="1" y="1"/>
                </a:lnTo>
                <a:lnTo>
                  <a:pt x="1" y="3"/>
                </a:lnTo>
                <a:lnTo>
                  <a:pt x="3" y="7"/>
                </a:lnTo>
                <a:lnTo>
                  <a:pt x="3" y="11"/>
                </a:lnTo>
                <a:lnTo>
                  <a:pt x="4" y="13"/>
                </a:lnTo>
                <a:lnTo>
                  <a:pt x="5" y="15"/>
                </a:lnTo>
                <a:lnTo>
                  <a:pt x="7" y="16"/>
                </a:lnTo>
                <a:lnTo>
                  <a:pt x="7" y="17"/>
                </a:lnTo>
                <a:lnTo>
                  <a:pt x="8" y="20"/>
                </a:lnTo>
                <a:lnTo>
                  <a:pt x="7" y="21"/>
                </a:lnTo>
                <a:lnTo>
                  <a:pt x="8" y="26"/>
                </a:lnTo>
                <a:lnTo>
                  <a:pt x="10" y="26"/>
                </a:lnTo>
                <a:lnTo>
                  <a:pt x="10" y="28"/>
                </a:lnTo>
                <a:lnTo>
                  <a:pt x="11" y="33"/>
                </a:lnTo>
                <a:lnTo>
                  <a:pt x="10" y="35"/>
                </a:lnTo>
                <a:lnTo>
                  <a:pt x="7" y="32"/>
                </a:lnTo>
              </a:path>
            </a:pathLst>
          </a:custGeom>
          <a:solidFill>
            <a:srgbClr val="FFFF00"/>
          </a:solidFill>
          <a:ln w="3175">
            <a:solidFill>
              <a:srgbClr val="001762"/>
            </a:solidFill>
            <a:prstDash val="solid"/>
            <a:round/>
            <a:headEnd/>
            <a:tailEnd/>
          </a:ln>
        </p:spPr>
        <p:txBody>
          <a:bodyPr/>
          <a:lstStyle/>
          <a:p>
            <a:endParaRPr lang="en-US"/>
          </a:p>
        </p:txBody>
      </p:sp>
      <p:sp>
        <p:nvSpPr>
          <p:cNvPr id="326834" name="Freeform 178"/>
          <p:cNvSpPr>
            <a:spLocks/>
          </p:cNvSpPr>
          <p:nvPr/>
        </p:nvSpPr>
        <p:spPr bwMode="auto">
          <a:xfrm>
            <a:off x="6365877" y="4058841"/>
            <a:ext cx="11113" cy="8334"/>
          </a:xfrm>
          <a:custGeom>
            <a:avLst/>
            <a:gdLst/>
            <a:ahLst/>
            <a:cxnLst>
              <a:cxn ang="0">
                <a:pos x="19" y="2"/>
              </a:cxn>
              <a:cxn ang="0">
                <a:pos x="21" y="3"/>
              </a:cxn>
              <a:cxn ang="0">
                <a:pos x="19" y="6"/>
              </a:cxn>
              <a:cxn ang="0">
                <a:pos x="17" y="8"/>
              </a:cxn>
              <a:cxn ang="0">
                <a:pos x="17" y="11"/>
              </a:cxn>
              <a:cxn ang="0">
                <a:pos x="15" y="12"/>
              </a:cxn>
              <a:cxn ang="0">
                <a:pos x="11" y="11"/>
              </a:cxn>
              <a:cxn ang="0">
                <a:pos x="2" y="6"/>
              </a:cxn>
              <a:cxn ang="0">
                <a:pos x="2" y="6"/>
              </a:cxn>
              <a:cxn ang="0">
                <a:pos x="0" y="7"/>
              </a:cxn>
              <a:cxn ang="0">
                <a:pos x="0" y="0"/>
              </a:cxn>
              <a:cxn ang="0">
                <a:pos x="1" y="1"/>
              </a:cxn>
              <a:cxn ang="0">
                <a:pos x="5" y="3"/>
              </a:cxn>
              <a:cxn ang="0">
                <a:pos x="10" y="3"/>
              </a:cxn>
              <a:cxn ang="0">
                <a:pos x="11" y="2"/>
              </a:cxn>
              <a:cxn ang="0">
                <a:pos x="12" y="2"/>
              </a:cxn>
              <a:cxn ang="0">
                <a:pos x="15" y="1"/>
              </a:cxn>
              <a:cxn ang="0">
                <a:pos x="19" y="2"/>
              </a:cxn>
            </a:cxnLst>
            <a:rect l="0" t="0" r="r" b="b"/>
            <a:pathLst>
              <a:path w="21" h="12">
                <a:moveTo>
                  <a:pt x="19" y="2"/>
                </a:moveTo>
                <a:lnTo>
                  <a:pt x="21" y="3"/>
                </a:lnTo>
                <a:lnTo>
                  <a:pt x="19" y="6"/>
                </a:lnTo>
                <a:lnTo>
                  <a:pt x="17" y="8"/>
                </a:lnTo>
                <a:lnTo>
                  <a:pt x="17" y="11"/>
                </a:lnTo>
                <a:lnTo>
                  <a:pt x="15" y="12"/>
                </a:lnTo>
                <a:lnTo>
                  <a:pt x="11" y="11"/>
                </a:lnTo>
                <a:lnTo>
                  <a:pt x="2" y="6"/>
                </a:lnTo>
                <a:lnTo>
                  <a:pt x="2" y="6"/>
                </a:lnTo>
                <a:lnTo>
                  <a:pt x="0" y="7"/>
                </a:lnTo>
                <a:lnTo>
                  <a:pt x="0" y="0"/>
                </a:lnTo>
                <a:lnTo>
                  <a:pt x="1" y="1"/>
                </a:lnTo>
                <a:lnTo>
                  <a:pt x="5" y="3"/>
                </a:lnTo>
                <a:lnTo>
                  <a:pt x="10" y="3"/>
                </a:lnTo>
                <a:lnTo>
                  <a:pt x="11" y="2"/>
                </a:lnTo>
                <a:lnTo>
                  <a:pt x="12" y="2"/>
                </a:lnTo>
                <a:lnTo>
                  <a:pt x="15" y="1"/>
                </a:lnTo>
                <a:lnTo>
                  <a:pt x="19" y="2"/>
                </a:lnTo>
              </a:path>
            </a:pathLst>
          </a:custGeom>
          <a:solidFill>
            <a:srgbClr val="FFFF00"/>
          </a:solidFill>
          <a:ln w="3175">
            <a:solidFill>
              <a:srgbClr val="001762"/>
            </a:solidFill>
            <a:prstDash val="solid"/>
            <a:round/>
            <a:headEnd/>
            <a:tailEnd/>
          </a:ln>
        </p:spPr>
        <p:txBody>
          <a:bodyPr/>
          <a:lstStyle/>
          <a:p>
            <a:endParaRPr lang="en-US"/>
          </a:p>
        </p:txBody>
      </p:sp>
      <p:sp>
        <p:nvSpPr>
          <p:cNvPr id="326835" name="Freeform 179"/>
          <p:cNvSpPr>
            <a:spLocks/>
          </p:cNvSpPr>
          <p:nvPr/>
        </p:nvSpPr>
        <p:spPr bwMode="auto">
          <a:xfrm>
            <a:off x="6348413" y="3977880"/>
            <a:ext cx="6350" cy="11906"/>
          </a:xfrm>
          <a:custGeom>
            <a:avLst/>
            <a:gdLst/>
            <a:ahLst/>
            <a:cxnLst>
              <a:cxn ang="0">
                <a:pos x="14" y="0"/>
              </a:cxn>
              <a:cxn ang="0">
                <a:pos x="16" y="3"/>
              </a:cxn>
              <a:cxn ang="0">
                <a:pos x="14" y="5"/>
              </a:cxn>
              <a:cxn ang="0">
                <a:pos x="13" y="7"/>
              </a:cxn>
              <a:cxn ang="0">
                <a:pos x="10" y="8"/>
              </a:cxn>
              <a:cxn ang="0">
                <a:pos x="10" y="13"/>
              </a:cxn>
              <a:cxn ang="0">
                <a:pos x="8" y="17"/>
              </a:cxn>
              <a:cxn ang="0">
                <a:pos x="7" y="20"/>
              </a:cxn>
              <a:cxn ang="0">
                <a:pos x="7" y="22"/>
              </a:cxn>
              <a:cxn ang="0">
                <a:pos x="6" y="23"/>
              </a:cxn>
              <a:cxn ang="0">
                <a:pos x="3" y="21"/>
              </a:cxn>
              <a:cxn ang="0">
                <a:pos x="0" y="21"/>
              </a:cxn>
              <a:cxn ang="0">
                <a:pos x="0" y="20"/>
              </a:cxn>
              <a:cxn ang="0">
                <a:pos x="1" y="17"/>
              </a:cxn>
              <a:cxn ang="0">
                <a:pos x="4" y="13"/>
              </a:cxn>
              <a:cxn ang="0">
                <a:pos x="3" y="12"/>
              </a:cxn>
              <a:cxn ang="0">
                <a:pos x="3" y="10"/>
              </a:cxn>
              <a:cxn ang="0">
                <a:pos x="4" y="6"/>
              </a:cxn>
              <a:cxn ang="0">
                <a:pos x="7" y="3"/>
              </a:cxn>
              <a:cxn ang="0">
                <a:pos x="8" y="3"/>
              </a:cxn>
              <a:cxn ang="0">
                <a:pos x="11" y="5"/>
              </a:cxn>
              <a:cxn ang="0">
                <a:pos x="11" y="2"/>
              </a:cxn>
              <a:cxn ang="0">
                <a:pos x="14" y="0"/>
              </a:cxn>
            </a:cxnLst>
            <a:rect l="0" t="0" r="r" b="b"/>
            <a:pathLst>
              <a:path w="16" h="23">
                <a:moveTo>
                  <a:pt x="14" y="0"/>
                </a:moveTo>
                <a:lnTo>
                  <a:pt x="16" y="3"/>
                </a:lnTo>
                <a:lnTo>
                  <a:pt x="14" y="5"/>
                </a:lnTo>
                <a:lnTo>
                  <a:pt x="13" y="7"/>
                </a:lnTo>
                <a:lnTo>
                  <a:pt x="10" y="8"/>
                </a:lnTo>
                <a:lnTo>
                  <a:pt x="10" y="13"/>
                </a:lnTo>
                <a:lnTo>
                  <a:pt x="8" y="17"/>
                </a:lnTo>
                <a:lnTo>
                  <a:pt x="7" y="20"/>
                </a:lnTo>
                <a:lnTo>
                  <a:pt x="7" y="22"/>
                </a:lnTo>
                <a:lnTo>
                  <a:pt x="6" y="23"/>
                </a:lnTo>
                <a:lnTo>
                  <a:pt x="3" y="21"/>
                </a:lnTo>
                <a:lnTo>
                  <a:pt x="0" y="21"/>
                </a:lnTo>
                <a:lnTo>
                  <a:pt x="0" y="20"/>
                </a:lnTo>
                <a:lnTo>
                  <a:pt x="1" y="17"/>
                </a:lnTo>
                <a:lnTo>
                  <a:pt x="4" y="13"/>
                </a:lnTo>
                <a:lnTo>
                  <a:pt x="3" y="12"/>
                </a:lnTo>
                <a:lnTo>
                  <a:pt x="3" y="10"/>
                </a:lnTo>
                <a:lnTo>
                  <a:pt x="4" y="6"/>
                </a:lnTo>
                <a:lnTo>
                  <a:pt x="7" y="3"/>
                </a:lnTo>
                <a:lnTo>
                  <a:pt x="8" y="3"/>
                </a:lnTo>
                <a:lnTo>
                  <a:pt x="11" y="5"/>
                </a:lnTo>
                <a:lnTo>
                  <a:pt x="11" y="2"/>
                </a:lnTo>
                <a:lnTo>
                  <a:pt x="14" y="0"/>
                </a:lnTo>
              </a:path>
            </a:pathLst>
          </a:custGeom>
          <a:solidFill>
            <a:srgbClr val="FFFF00"/>
          </a:solidFill>
          <a:ln w="3175">
            <a:solidFill>
              <a:srgbClr val="001762"/>
            </a:solidFill>
            <a:prstDash val="solid"/>
            <a:round/>
            <a:headEnd/>
            <a:tailEnd/>
          </a:ln>
        </p:spPr>
        <p:txBody>
          <a:bodyPr/>
          <a:lstStyle/>
          <a:p>
            <a:endParaRPr lang="en-US"/>
          </a:p>
        </p:txBody>
      </p:sp>
      <p:sp>
        <p:nvSpPr>
          <p:cNvPr id="326836" name="Freeform 180"/>
          <p:cNvSpPr>
            <a:spLocks/>
          </p:cNvSpPr>
          <p:nvPr/>
        </p:nvSpPr>
        <p:spPr bwMode="auto">
          <a:xfrm>
            <a:off x="6465888" y="4573192"/>
            <a:ext cx="11112" cy="11906"/>
          </a:xfrm>
          <a:custGeom>
            <a:avLst/>
            <a:gdLst/>
            <a:ahLst/>
            <a:cxnLst>
              <a:cxn ang="0">
                <a:pos x="12" y="27"/>
              </a:cxn>
              <a:cxn ang="0">
                <a:pos x="9" y="28"/>
              </a:cxn>
              <a:cxn ang="0">
                <a:pos x="9" y="27"/>
              </a:cxn>
              <a:cxn ang="0">
                <a:pos x="6" y="23"/>
              </a:cxn>
              <a:cxn ang="0">
                <a:pos x="5" y="22"/>
              </a:cxn>
              <a:cxn ang="0">
                <a:pos x="3" y="20"/>
              </a:cxn>
              <a:cxn ang="0">
                <a:pos x="3" y="20"/>
              </a:cxn>
              <a:cxn ang="0">
                <a:pos x="5" y="17"/>
              </a:cxn>
              <a:cxn ang="0">
                <a:pos x="5" y="17"/>
              </a:cxn>
              <a:cxn ang="0">
                <a:pos x="8" y="19"/>
              </a:cxn>
              <a:cxn ang="0">
                <a:pos x="9" y="19"/>
              </a:cxn>
              <a:cxn ang="0">
                <a:pos x="8" y="15"/>
              </a:cxn>
              <a:cxn ang="0">
                <a:pos x="6" y="14"/>
              </a:cxn>
              <a:cxn ang="0">
                <a:pos x="5" y="12"/>
              </a:cxn>
              <a:cxn ang="0">
                <a:pos x="3" y="10"/>
              </a:cxn>
              <a:cxn ang="0">
                <a:pos x="3" y="10"/>
              </a:cxn>
              <a:cxn ang="0">
                <a:pos x="5" y="9"/>
              </a:cxn>
              <a:cxn ang="0">
                <a:pos x="3" y="4"/>
              </a:cxn>
              <a:cxn ang="0">
                <a:pos x="6" y="4"/>
              </a:cxn>
              <a:cxn ang="0">
                <a:pos x="5" y="2"/>
              </a:cxn>
              <a:cxn ang="0">
                <a:pos x="5" y="2"/>
              </a:cxn>
              <a:cxn ang="0">
                <a:pos x="3" y="3"/>
              </a:cxn>
              <a:cxn ang="0">
                <a:pos x="2" y="5"/>
              </a:cxn>
              <a:cxn ang="0">
                <a:pos x="0" y="4"/>
              </a:cxn>
              <a:cxn ang="0">
                <a:pos x="0" y="2"/>
              </a:cxn>
              <a:cxn ang="0">
                <a:pos x="3" y="0"/>
              </a:cxn>
              <a:cxn ang="0">
                <a:pos x="6" y="0"/>
              </a:cxn>
              <a:cxn ang="0">
                <a:pos x="8" y="2"/>
              </a:cxn>
              <a:cxn ang="0">
                <a:pos x="9" y="8"/>
              </a:cxn>
              <a:cxn ang="0">
                <a:pos x="9" y="9"/>
              </a:cxn>
              <a:cxn ang="0">
                <a:pos x="6" y="9"/>
              </a:cxn>
              <a:cxn ang="0">
                <a:pos x="8" y="10"/>
              </a:cxn>
              <a:cxn ang="0">
                <a:pos x="9" y="12"/>
              </a:cxn>
              <a:cxn ang="0">
                <a:pos x="10" y="17"/>
              </a:cxn>
              <a:cxn ang="0">
                <a:pos x="10" y="19"/>
              </a:cxn>
              <a:cxn ang="0">
                <a:pos x="12" y="22"/>
              </a:cxn>
              <a:cxn ang="0">
                <a:pos x="13" y="24"/>
              </a:cxn>
              <a:cxn ang="0">
                <a:pos x="12" y="25"/>
              </a:cxn>
              <a:cxn ang="0">
                <a:pos x="12" y="27"/>
              </a:cxn>
            </a:cxnLst>
            <a:rect l="0" t="0" r="r" b="b"/>
            <a:pathLst>
              <a:path w="13" h="28">
                <a:moveTo>
                  <a:pt x="12" y="27"/>
                </a:moveTo>
                <a:lnTo>
                  <a:pt x="9" y="28"/>
                </a:lnTo>
                <a:lnTo>
                  <a:pt x="9" y="27"/>
                </a:lnTo>
                <a:lnTo>
                  <a:pt x="6" y="23"/>
                </a:lnTo>
                <a:lnTo>
                  <a:pt x="5" y="22"/>
                </a:lnTo>
                <a:lnTo>
                  <a:pt x="3" y="20"/>
                </a:lnTo>
                <a:lnTo>
                  <a:pt x="3" y="20"/>
                </a:lnTo>
                <a:lnTo>
                  <a:pt x="5" y="17"/>
                </a:lnTo>
                <a:lnTo>
                  <a:pt x="5" y="17"/>
                </a:lnTo>
                <a:lnTo>
                  <a:pt x="8" y="19"/>
                </a:lnTo>
                <a:lnTo>
                  <a:pt x="9" y="19"/>
                </a:lnTo>
                <a:lnTo>
                  <a:pt x="8" y="15"/>
                </a:lnTo>
                <a:lnTo>
                  <a:pt x="6" y="14"/>
                </a:lnTo>
                <a:lnTo>
                  <a:pt x="5" y="12"/>
                </a:lnTo>
                <a:lnTo>
                  <a:pt x="3" y="10"/>
                </a:lnTo>
                <a:lnTo>
                  <a:pt x="3" y="10"/>
                </a:lnTo>
                <a:lnTo>
                  <a:pt x="5" y="9"/>
                </a:lnTo>
                <a:lnTo>
                  <a:pt x="3" y="4"/>
                </a:lnTo>
                <a:lnTo>
                  <a:pt x="6" y="4"/>
                </a:lnTo>
                <a:lnTo>
                  <a:pt x="5" y="2"/>
                </a:lnTo>
                <a:lnTo>
                  <a:pt x="5" y="2"/>
                </a:lnTo>
                <a:lnTo>
                  <a:pt x="3" y="3"/>
                </a:lnTo>
                <a:lnTo>
                  <a:pt x="2" y="5"/>
                </a:lnTo>
                <a:lnTo>
                  <a:pt x="0" y="4"/>
                </a:lnTo>
                <a:lnTo>
                  <a:pt x="0" y="2"/>
                </a:lnTo>
                <a:lnTo>
                  <a:pt x="3" y="0"/>
                </a:lnTo>
                <a:lnTo>
                  <a:pt x="6" y="0"/>
                </a:lnTo>
                <a:lnTo>
                  <a:pt x="8" y="2"/>
                </a:lnTo>
                <a:lnTo>
                  <a:pt x="9" y="8"/>
                </a:lnTo>
                <a:lnTo>
                  <a:pt x="9" y="9"/>
                </a:lnTo>
                <a:lnTo>
                  <a:pt x="6" y="9"/>
                </a:lnTo>
                <a:lnTo>
                  <a:pt x="8" y="10"/>
                </a:lnTo>
                <a:lnTo>
                  <a:pt x="9" y="12"/>
                </a:lnTo>
                <a:lnTo>
                  <a:pt x="10" y="17"/>
                </a:lnTo>
                <a:lnTo>
                  <a:pt x="10" y="19"/>
                </a:lnTo>
                <a:lnTo>
                  <a:pt x="12" y="22"/>
                </a:lnTo>
                <a:lnTo>
                  <a:pt x="13" y="24"/>
                </a:lnTo>
                <a:lnTo>
                  <a:pt x="12" y="25"/>
                </a:lnTo>
                <a:lnTo>
                  <a:pt x="12" y="27"/>
                </a:lnTo>
              </a:path>
            </a:pathLst>
          </a:custGeom>
          <a:solidFill>
            <a:srgbClr val="FFFF00"/>
          </a:solidFill>
          <a:ln w="3175">
            <a:solidFill>
              <a:srgbClr val="001762"/>
            </a:solidFill>
            <a:prstDash val="solid"/>
            <a:round/>
            <a:headEnd/>
            <a:tailEnd/>
          </a:ln>
        </p:spPr>
        <p:txBody>
          <a:bodyPr/>
          <a:lstStyle/>
          <a:p>
            <a:endParaRPr lang="en-US"/>
          </a:p>
        </p:txBody>
      </p:sp>
      <p:sp>
        <p:nvSpPr>
          <p:cNvPr id="326837" name="Freeform 181"/>
          <p:cNvSpPr>
            <a:spLocks/>
          </p:cNvSpPr>
          <p:nvPr/>
        </p:nvSpPr>
        <p:spPr bwMode="auto">
          <a:xfrm>
            <a:off x="6372227" y="4004072"/>
            <a:ext cx="11113" cy="4763"/>
          </a:xfrm>
          <a:custGeom>
            <a:avLst/>
            <a:gdLst/>
            <a:ahLst/>
            <a:cxnLst>
              <a:cxn ang="0">
                <a:pos x="14" y="7"/>
              </a:cxn>
              <a:cxn ang="0">
                <a:pos x="12" y="10"/>
              </a:cxn>
              <a:cxn ang="0">
                <a:pos x="12" y="17"/>
              </a:cxn>
              <a:cxn ang="0">
                <a:pos x="11" y="17"/>
              </a:cxn>
              <a:cxn ang="0">
                <a:pos x="11" y="16"/>
              </a:cxn>
              <a:cxn ang="0">
                <a:pos x="10" y="12"/>
              </a:cxn>
              <a:cxn ang="0">
                <a:pos x="8" y="11"/>
              </a:cxn>
              <a:cxn ang="0">
                <a:pos x="7" y="12"/>
              </a:cxn>
              <a:cxn ang="0">
                <a:pos x="4" y="12"/>
              </a:cxn>
              <a:cxn ang="0">
                <a:pos x="2" y="11"/>
              </a:cxn>
              <a:cxn ang="0">
                <a:pos x="0" y="11"/>
              </a:cxn>
              <a:cxn ang="0">
                <a:pos x="0" y="10"/>
              </a:cxn>
              <a:cxn ang="0">
                <a:pos x="1" y="3"/>
              </a:cxn>
              <a:cxn ang="0">
                <a:pos x="1" y="2"/>
              </a:cxn>
              <a:cxn ang="0">
                <a:pos x="2" y="1"/>
              </a:cxn>
              <a:cxn ang="0">
                <a:pos x="4" y="0"/>
              </a:cxn>
              <a:cxn ang="0">
                <a:pos x="5" y="1"/>
              </a:cxn>
              <a:cxn ang="0">
                <a:pos x="7" y="7"/>
              </a:cxn>
              <a:cxn ang="0">
                <a:pos x="8" y="7"/>
              </a:cxn>
              <a:cxn ang="0">
                <a:pos x="10" y="6"/>
              </a:cxn>
              <a:cxn ang="0">
                <a:pos x="10" y="3"/>
              </a:cxn>
              <a:cxn ang="0">
                <a:pos x="11" y="5"/>
              </a:cxn>
              <a:cxn ang="0">
                <a:pos x="11" y="2"/>
              </a:cxn>
              <a:cxn ang="0">
                <a:pos x="12" y="1"/>
              </a:cxn>
              <a:cxn ang="0">
                <a:pos x="14" y="2"/>
              </a:cxn>
              <a:cxn ang="0">
                <a:pos x="14" y="5"/>
              </a:cxn>
              <a:cxn ang="0">
                <a:pos x="14" y="7"/>
              </a:cxn>
            </a:cxnLst>
            <a:rect l="0" t="0" r="r" b="b"/>
            <a:pathLst>
              <a:path w="14" h="17">
                <a:moveTo>
                  <a:pt x="14" y="7"/>
                </a:moveTo>
                <a:lnTo>
                  <a:pt x="12" y="10"/>
                </a:lnTo>
                <a:lnTo>
                  <a:pt x="12" y="17"/>
                </a:lnTo>
                <a:lnTo>
                  <a:pt x="11" y="17"/>
                </a:lnTo>
                <a:lnTo>
                  <a:pt x="11" y="16"/>
                </a:lnTo>
                <a:lnTo>
                  <a:pt x="10" y="12"/>
                </a:lnTo>
                <a:lnTo>
                  <a:pt x="8" y="11"/>
                </a:lnTo>
                <a:lnTo>
                  <a:pt x="7" y="12"/>
                </a:lnTo>
                <a:lnTo>
                  <a:pt x="4" y="12"/>
                </a:lnTo>
                <a:lnTo>
                  <a:pt x="2" y="11"/>
                </a:lnTo>
                <a:lnTo>
                  <a:pt x="0" y="11"/>
                </a:lnTo>
                <a:lnTo>
                  <a:pt x="0" y="10"/>
                </a:lnTo>
                <a:lnTo>
                  <a:pt x="1" y="3"/>
                </a:lnTo>
                <a:lnTo>
                  <a:pt x="1" y="2"/>
                </a:lnTo>
                <a:lnTo>
                  <a:pt x="2" y="1"/>
                </a:lnTo>
                <a:lnTo>
                  <a:pt x="4" y="0"/>
                </a:lnTo>
                <a:lnTo>
                  <a:pt x="5" y="1"/>
                </a:lnTo>
                <a:lnTo>
                  <a:pt x="7" y="7"/>
                </a:lnTo>
                <a:lnTo>
                  <a:pt x="8" y="7"/>
                </a:lnTo>
                <a:lnTo>
                  <a:pt x="10" y="6"/>
                </a:lnTo>
                <a:lnTo>
                  <a:pt x="10" y="3"/>
                </a:lnTo>
                <a:lnTo>
                  <a:pt x="11" y="5"/>
                </a:lnTo>
                <a:lnTo>
                  <a:pt x="11" y="2"/>
                </a:lnTo>
                <a:lnTo>
                  <a:pt x="12" y="1"/>
                </a:lnTo>
                <a:lnTo>
                  <a:pt x="14" y="2"/>
                </a:lnTo>
                <a:lnTo>
                  <a:pt x="14" y="5"/>
                </a:lnTo>
                <a:lnTo>
                  <a:pt x="14" y="7"/>
                </a:lnTo>
              </a:path>
            </a:pathLst>
          </a:custGeom>
          <a:solidFill>
            <a:srgbClr val="FFFF00"/>
          </a:solidFill>
          <a:ln w="3175">
            <a:solidFill>
              <a:srgbClr val="001762"/>
            </a:solidFill>
            <a:prstDash val="solid"/>
            <a:round/>
            <a:headEnd/>
            <a:tailEnd/>
          </a:ln>
        </p:spPr>
        <p:txBody>
          <a:bodyPr/>
          <a:lstStyle/>
          <a:p>
            <a:endParaRPr lang="en-US"/>
          </a:p>
        </p:txBody>
      </p:sp>
      <p:sp>
        <p:nvSpPr>
          <p:cNvPr id="326838" name="Freeform 182"/>
          <p:cNvSpPr>
            <a:spLocks/>
          </p:cNvSpPr>
          <p:nvPr/>
        </p:nvSpPr>
        <p:spPr bwMode="auto">
          <a:xfrm>
            <a:off x="6354763" y="4018360"/>
            <a:ext cx="11112" cy="4763"/>
          </a:xfrm>
          <a:custGeom>
            <a:avLst/>
            <a:gdLst/>
            <a:ahLst/>
            <a:cxnLst>
              <a:cxn ang="0">
                <a:pos x="16" y="7"/>
              </a:cxn>
              <a:cxn ang="0">
                <a:pos x="14" y="10"/>
              </a:cxn>
              <a:cxn ang="0">
                <a:pos x="13" y="8"/>
              </a:cxn>
              <a:cxn ang="0">
                <a:pos x="11" y="11"/>
              </a:cxn>
              <a:cxn ang="0">
                <a:pos x="9" y="11"/>
              </a:cxn>
              <a:cxn ang="0">
                <a:pos x="7" y="10"/>
              </a:cxn>
              <a:cxn ang="0">
                <a:pos x="3" y="10"/>
              </a:cxn>
              <a:cxn ang="0">
                <a:pos x="2" y="8"/>
              </a:cxn>
              <a:cxn ang="0">
                <a:pos x="0" y="5"/>
              </a:cxn>
              <a:cxn ang="0">
                <a:pos x="0" y="1"/>
              </a:cxn>
              <a:cxn ang="0">
                <a:pos x="2" y="0"/>
              </a:cxn>
              <a:cxn ang="0">
                <a:pos x="3" y="0"/>
              </a:cxn>
              <a:cxn ang="0">
                <a:pos x="6" y="1"/>
              </a:cxn>
              <a:cxn ang="0">
                <a:pos x="10" y="1"/>
              </a:cxn>
              <a:cxn ang="0">
                <a:pos x="11" y="3"/>
              </a:cxn>
              <a:cxn ang="0">
                <a:pos x="16" y="7"/>
              </a:cxn>
            </a:cxnLst>
            <a:rect l="0" t="0" r="r" b="b"/>
            <a:pathLst>
              <a:path w="16" h="11">
                <a:moveTo>
                  <a:pt x="16" y="7"/>
                </a:moveTo>
                <a:lnTo>
                  <a:pt x="14" y="10"/>
                </a:lnTo>
                <a:lnTo>
                  <a:pt x="13" y="8"/>
                </a:lnTo>
                <a:lnTo>
                  <a:pt x="11" y="11"/>
                </a:lnTo>
                <a:lnTo>
                  <a:pt x="9" y="11"/>
                </a:lnTo>
                <a:lnTo>
                  <a:pt x="7" y="10"/>
                </a:lnTo>
                <a:lnTo>
                  <a:pt x="3" y="10"/>
                </a:lnTo>
                <a:lnTo>
                  <a:pt x="2" y="8"/>
                </a:lnTo>
                <a:lnTo>
                  <a:pt x="0" y="5"/>
                </a:lnTo>
                <a:lnTo>
                  <a:pt x="0" y="1"/>
                </a:lnTo>
                <a:lnTo>
                  <a:pt x="2" y="0"/>
                </a:lnTo>
                <a:lnTo>
                  <a:pt x="3" y="0"/>
                </a:lnTo>
                <a:lnTo>
                  <a:pt x="6" y="1"/>
                </a:lnTo>
                <a:lnTo>
                  <a:pt x="10" y="1"/>
                </a:lnTo>
                <a:lnTo>
                  <a:pt x="11" y="3"/>
                </a:lnTo>
                <a:lnTo>
                  <a:pt x="16" y="7"/>
                </a:lnTo>
              </a:path>
            </a:pathLst>
          </a:custGeom>
          <a:solidFill>
            <a:srgbClr val="FFFF00"/>
          </a:solidFill>
          <a:ln w="3175">
            <a:solidFill>
              <a:srgbClr val="001762"/>
            </a:solidFill>
            <a:prstDash val="solid"/>
            <a:round/>
            <a:headEnd/>
            <a:tailEnd/>
          </a:ln>
        </p:spPr>
        <p:txBody>
          <a:bodyPr/>
          <a:lstStyle/>
          <a:p>
            <a:endParaRPr lang="en-US"/>
          </a:p>
        </p:txBody>
      </p:sp>
      <p:sp>
        <p:nvSpPr>
          <p:cNvPr id="326839" name="Freeform 183"/>
          <p:cNvSpPr>
            <a:spLocks/>
          </p:cNvSpPr>
          <p:nvPr/>
        </p:nvSpPr>
        <p:spPr bwMode="auto">
          <a:xfrm>
            <a:off x="6305550" y="3921919"/>
            <a:ext cx="6350" cy="15478"/>
          </a:xfrm>
          <a:custGeom>
            <a:avLst/>
            <a:gdLst/>
            <a:ahLst/>
            <a:cxnLst>
              <a:cxn ang="0">
                <a:pos x="10" y="29"/>
              </a:cxn>
              <a:cxn ang="0">
                <a:pos x="8" y="27"/>
              </a:cxn>
              <a:cxn ang="0">
                <a:pos x="8" y="26"/>
              </a:cxn>
              <a:cxn ang="0">
                <a:pos x="7" y="36"/>
              </a:cxn>
              <a:cxn ang="0">
                <a:pos x="5" y="36"/>
              </a:cxn>
              <a:cxn ang="0">
                <a:pos x="4" y="35"/>
              </a:cxn>
              <a:cxn ang="0">
                <a:pos x="4" y="34"/>
              </a:cxn>
              <a:cxn ang="0">
                <a:pos x="5" y="31"/>
              </a:cxn>
              <a:cxn ang="0">
                <a:pos x="5" y="20"/>
              </a:cxn>
              <a:cxn ang="0">
                <a:pos x="4" y="17"/>
              </a:cxn>
              <a:cxn ang="0">
                <a:pos x="2" y="15"/>
              </a:cxn>
              <a:cxn ang="0">
                <a:pos x="1" y="14"/>
              </a:cxn>
              <a:cxn ang="0">
                <a:pos x="0" y="11"/>
              </a:cxn>
              <a:cxn ang="0">
                <a:pos x="2" y="9"/>
              </a:cxn>
              <a:cxn ang="0">
                <a:pos x="2" y="6"/>
              </a:cxn>
              <a:cxn ang="0">
                <a:pos x="4" y="4"/>
              </a:cxn>
              <a:cxn ang="0">
                <a:pos x="5" y="1"/>
              </a:cxn>
              <a:cxn ang="0">
                <a:pos x="5" y="0"/>
              </a:cxn>
              <a:cxn ang="0">
                <a:pos x="7" y="1"/>
              </a:cxn>
              <a:cxn ang="0">
                <a:pos x="5" y="4"/>
              </a:cxn>
              <a:cxn ang="0">
                <a:pos x="5" y="6"/>
              </a:cxn>
              <a:cxn ang="0">
                <a:pos x="7" y="10"/>
              </a:cxn>
              <a:cxn ang="0">
                <a:pos x="7" y="19"/>
              </a:cxn>
              <a:cxn ang="0">
                <a:pos x="8" y="21"/>
              </a:cxn>
              <a:cxn ang="0">
                <a:pos x="10" y="25"/>
              </a:cxn>
              <a:cxn ang="0">
                <a:pos x="10" y="29"/>
              </a:cxn>
            </a:cxnLst>
            <a:rect l="0" t="0" r="r" b="b"/>
            <a:pathLst>
              <a:path w="10" h="36">
                <a:moveTo>
                  <a:pt x="10" y="29"/>
                </a:moveTo>
                <a:lnTo>
                  <a:pt x="8" y="27"/>
                </a:lnTo>
                <a:lnTo>
                  <a:pt x="8" y="26"/>
                </a:lnTo>
                <a:lnTo>
                  <a:pt x="7" y="36"/>
                </a:lnTo>
                <a:lnTo>
                  <a:pt x="5" y="36"/>
                </a:lnTo>
                <a:lnTo>
                  <a:pt x="4" y="35"/>
                </a:lnTo>
                <a:lnTo>
                  <a:pt x="4" y="34"/>
                </a:lnTo>
                <a:lnTo>
                  <a:pt x="5" y="31"/>
                </a:lnTo>
                <a:lnTo>
                  <a:pt x="5" y="20"/>
                </a:lnTo>
                <a:lnTo>
                  <a:pt x="4" y="17"/>
                </a:lnTo>
                <a:lnTo>
                  <a:pt x="2" y="15"/>
                </a:lnTo>
                <a:lnTo>
                  <a:pt x="1" y="14"/>
                </a:lnTo>
                <a:lnTo>
                  <a:pt x="0" y="11"/>
                </a:lnTo>
                <a:lnTo>
                  <a:pt x="2" y="9"/>
                </a:lnTo>
                <a:lnTo>
                  <a:pt x="2" y="6"/>
                </a:lnTo>
                <a:lnTo>
                  <a:pt x="4" y="4"/>
                </a:lnTo>
                <a:lnTo>
                  <a:pt x="5" y="1"/>
                </a:lnTo>
                <a:lnTo>
                  <a:pt x="5" y="0"/>
                </a:lnTo>
                <a:lnTo>
                  <a:pt x="7" y="1"/>
                </a:lnTo>
                <a:lnTo>
                  <a:pt x="5" y="4"/>
                </a:lnTo>
                <a:lnTo>
                  <a:pt x="5" y="6"/>
                </a:lnTo>
                <a:lnTo>
                  <a:pt x="7" y="10"/>
                </a:lnTo>
                <a:lnTo>
                  <a:pt x="7" y="19"/>
                </a:lnTo>
                <a:lnTo>
                  <a:pt x="8" y="21"/>
                </a:lnTo>
                <a:lnTo>
                  <a:pt x="10" y="25"/>
                </a:lnTo>
                <a:lnTo>
                  <a:pt x="10" y="29"/>
                </a:lnTo>
              </a:path>
            </a:pathLst>
          </a:custGeom>
          <a:solidFill>
            <a:srgbClr val="FFFF00"/>
          </a:solidFill>
          <a:ln w="3175">
            <a:solidFill>
              <a:srgbClr val="001762"/>
            </a:solidFill>
            <a:prstDash val="solid"/>
            <a:round/>
            <a:headEnd/>
            <a:tailEnd/>
          </a:ln>
        </p:spPr>
        <p:txBody>
          <a:bodyPr/>
          <a:lstStyle/>
          <a:p>
            <a:endParaRPr lang="en-US"/>
          </a:p>
        </p:txBody>
      </p:sp>
      <p:sp>
        <p:nvSpPr>
          <p:cNvPr id="326840" name="Freeform 184"/>
          <p:cNvSpPr>
            <a:spLocks/>
          </p:cNvSpPr>
          <p:nvPr/>
        </p:nvSpPr>
        <p:spPr bwMode="auto">
          <a:xfrm>
            <a:off x="6348413" y="3998120"/>
            <a:ext cx="6350" cy="8335"/>
          </a:xfrm>
          <a:custGeom>
            <a:avLst/>
            <a:gdLst/>
            <a:ahLst/>
            <a:cxnLst>
              <a:cxn ang="0">
                <a:pos x="12" y="13"/>
              </a:cxn>
              <a:cxn ang="0">
                <a:pos x="10" y="15"/>
              </a:cxn>
              <a:cxn ang="0">
                <a:pos x="8" y="16"/>
              </a:cxn>
              <a:cxn ang="0">
                <a:pos x="8" y="23"/>
              </a:cxn>
              <a:cxn ang="0">
                <a:pos x="7" y="25"/>
              </a:cxn>
              <a:cxn ang="0">
                <a:pos x="7" y="25"/>
              </a:cxn>
              <a:cxn ang="0">
                <a:pos x="5" y="23"/>
              </a:cxn>
              <a:cxn ang="0">
                <a:pos x="7" y="15"/>
              </a:cxn>
              <a:cxn ang="0">
                <a:pos x="7" y="12"/>
              </a:cxn>
              <a:cxn ang="0">
                <a:pos x="4" y="12"/>
              </a:cxn>
              <a:cxn ang="0">
                <a:pos x="4" y="11"/>
              </a:cxn>
              <a:cxn ang="0">
                <a:pos x="3" y="10"/>
              </a:cxn>
              <a:cxn ang="0">
                <a:pos x="1" y="11"/>
              </a:cxn>
              <a:cxn ang="0">
                <a:pos x="0" y="11"/>
              </a:cxn>
              <a:cxn ang="0">
                <a:pos x="0" y="6"/>
              </a:cxn>
              <a:cxn ang="0">
                <a:pos x="1" y="6"/>
              </a:cxn>
              <a:cxn ang="0">
                <a:pos x="4" y="5"/>
              </a:cxn>
              <a:cxn ang="0">
                <a:pos x="5" y="5"/>
              </a:cxn>
              <a:cxn ang="0">
                <a:pos x="7" y="7"/>
              </a:cxn>
              <a:cxn ang="0">
                <a:pos x="8" y="7"/>
              </a:cxn>
              <a:cxn ang="0">
                <a:pos x="10" y="1"/>
              </a:cxn>
              <a:cxn ang="0">
                <a:pos x="11" y="0"/>
              </a:cxn>
              <a:cxn ang="0">
                <a:pos x="11" y="7"/>
              </a:cxn>
              <a:cxn ang="0">
                <a:pos x="12" y="8"/>
              </a:cxn>
              <a:cxn ang="0">
                <a:pos x="12" y="11"/>
              </a:cxn>
              <a:cxn ang="0">
                <a:pos x="12" y="13"/>
              </a:cxn>
            </a:cxnLst>
            <a:rect l="0" t="0" r="r" b="b"/>
            <a:pathLst>
              <a:path w="12" h="25">
                <a:moveTo>
                  <a:pt x="12" y="13"/>
                </a:moveTo>
                <a:lnTo>
                  <a:pt x="10" y="15"/>
                </a:lnTo>
                <a:lnTo>
                  <a:pt x="8" y="16"/>
                </a:lnTo>
                <a:lnTo>
                  <a:pt x="8" y="23"/>
                </a:lnTo>
                <a:lnTo>
                  <a:pt x="7" y="25"/>
                </a:lnTo>
                <a:lnTo>
                  <a:pt x="7" y="25"/>
                </a:lnTo>
                <a:lnTo>
                  <a:pt x="5" y="23"/>
                </a:lnTo>
                <a:lnTo>
                  <a:pt x="7" y="15"/>
                </a:lnTo>
                <a:lnTo>
                  <a:pt x="7" y="12"/>
                </a:lnTo>
                <a:lnTo>
                  <a:pt x="4" y="12"/>
                </a:lnTo>
                <a:lnTo>
                  <a:pt x="4" y="11"/>
                </a:lnTo>
                <a:lnTo>
                  <a:pt x="3" y="10"/>
                </a:lnTo>
                <a:lnTo>
                  <a:pt x="1" y="11"/>
                </a:lnTo>
                <a:lnTo>
                  <a:pt x="0" y="11"/>
                </a:lnTo>
                <a:lnTo>
                  <a:pt x="0" y="6"/>
                </a:lnTo>
                <a:lnTo>
                  <a:pt x="1" y="6"/>
                </a:lnTo>
                <a:lnTo>
                  <a:pt x="4" y="5"/>
                </a:lnTo>
                <a:lnTo>
                  <a:pt x="5" y="5"/>
                </a:lnTo>
                <a:lnTo>
                  <a:pt x="7" y="7"/>
                </a:lnTo>
                <a:lnTo>
                  <a:pt x="8" y="7"/>
                </a:lnTo>
                <a:lnTo>
                  <a:pt x="10" y="1"/>
                </a:lnTo>
                <a:lnTo>
                  <a:pt x="11" y="0"/>
                </a:lnTo>
                <a:lnTo>
                  <a:pt x="11" y="7"/>
                </a:lnTo>
                <a:lnTo>
                  <a:pt x="12" y="8"/>
                </a:lnTo>
                <a:lnTo>
                  <a:pt x="12" y="11"/>
                </a:lnTo>
                <a:lnTo>
                  <a:pt x="12" y="13"/>
                </a:lnTo>
              </a:path>
            </a:pathLst>
          </a:custGeom>
          <a:solidFill>
            <a:srgbClr val="FFFF00"/>
          </a:solidFill>
          <a:ln w="3175">
            <a:solidFill>
              <a:srgbClr val="001762"/>
            </a:solidFill>
            <a:prstDash val="solid"/>
            <a:round/>
            <a:headEnd/>
            <a:tailEnd/>
          </a:ln>
        </p:spPr>
        <p:txBody>
          <a:bodyPr/>
          <a:lstStyle/>
          <a:p>
            <a:endParaRPr lang="en-US"/>
          </a:p>
        </p:txBody>
      </p:sp>
      <p:sp>
        <p:nvSpPr>
          <p:cNvPr id="326841" name="Freeform 185"/>
          <p:cNvSpPr>
            <a:spLocks/>
          </p:cNvSpPr>
          <p:nvPr/>
        </p:nvSpPr>
        <p:spPr bwMode="auto">
          <a:xfrm>
            <a:off x="6273800" y="4092179"/>
            <a:ext cx="6350" cy="9525"/>
          </a:xfrm>
          <a:custGeom>
            <a:avLst/>
            <a:gdLst/>
            <a:ahLst/>
            <a:cxnLst>
              <a:cxn ang="0">
                <a:pos x="12" y="5"/>
              </a:cxn>
              <a:cxn ang="0">
                <a:pos x="12" y="7"/>
              </a:cxn>
              <a:cxn ang="0">
                <a:pos x="11" y="7"/>
              </a:cxn>
              <a:cxn ang="0">
                <a:pos x="10" y="8"/>
              </a:cxn>
              <a:cxn ang="0">
                <a:pos x="10" y="9"/>
              </a:cxn>
              <a:cxn ang="0">
                <a:pos x="11" y="10"/>
              </a:cxn>
              <a:cxn ang="0">
                <a:pos x="10" y="12"/>
              </a:cxn>
              <a:cxn ang="0">
                <a:pos x="7" y="14"/>
              </a:cxn>
              <a:cxn ang="0">
                <a:pos x="4" y="14"/>
              </a:cxn>
              <a:cxn ang="0">
                <a:pos x="1" y="15"/>
              </a:cxn>
              <a:cxn ang="0">
                <a:pos x="1" y="17"/>
              </a:cxn>
              <a:cxn ang="0">
                <a:pos x="0" y="17"/>
              </a:cxn>
              <a:cxn ang="0">
                <a:pos x="1" y="14"/>
              </a:cxn>
              <a:cxn ang="0">
                <a:pos x="1" y="7"/>
              </a:cxn>
              <a:cxn ang="0">
                <a:pos x="0" y="5"/>
              </a:cxn>
              <a:cxn ang="0">
                <a:pos x="1" y="2"/>
              </a:cxn>
              <a:cxn ang="0">
                <a:pos x="1" y="2"/>
              </a:cxn>
              <a:cxn ang="0">
                <a:pos x="2" y="0"/>
              </a:cxn>
              <a:cxn ang="0">
                <a:pos x="5" y="2"/>
              </a:cxn>
              <a:cxn ang="0">
                <a:pos x="5" y="5"/>
              </a:cxn>
              <a:cxn ang="0">
                <a:pos x="11" y="5"/>
              </a:cxn>
              <a:cxn ang="0">
                <a:pos x="12" y="5"/>
              </a:cxn>
            </a:cxnLst>
            <a:rect l="0" t="0" r="r" b="b"/>
            <a:pathLst>
              <a:path w="12" h="17">
                <a:moveTo>
                  <a:pt x="12" y="5"/>
                </a:moveTo>
                <a:lnTo>
                  <a:pt x="12" y="7"/>
                </a:lnTo>
                <a:lnTo>
                  <a:pt x="11" y="7"/>
                </a:lnTo>
                <a:lnTo>
                  <a:pt x="10" y="8"/>
                </a:lnTo>
                <a:lnTo>
                  <a:pt x="10" y="9"/>
                </a:lnTo>
                <a:lnTo>
                  <a:pt x="11" y="10"/>
                </a:lnTo>
                <a:lnTo>
                  <a:pt x="10" y="12"/>
                </a:lnTo>
                <a:lnTo>
                  <a:pt x="7" y="14"/>
                </a:lnTo>
                <a:lnTo>
                  <a:pt x="4" y="14"/>
                </a:lnTo>
                <a:lnTo>
                  <a:pt x="1" y="15"/>
                </a:lnTo>
                <a:lnTo>
                  <a:pt x="1" y="17"/>
                </a:lnTo>
                <a:lnTo>
                  <a:pt x="0" y="17"/>
                </a:lnTo>
                <a:lnTo>
                  <a:pt x="1" y="14"/>
                </a:lnTo>
                <a:lnTo>
                  <a:pt x="1" y="7"/>
                </a:lnTo>
                <a:lnTo>
                  <a:pt x="0" y="5"/>
                </a:lnTo>
                <a:lnTo>
                  <a:pt x="1" y="2"/>
                </a:lnTo>
                <a:lnTo>
                  <a:pt x="1" y="2"/>
                </a:lnTo>
                <a:lnTo>
                  <a:pt x="2" y="0"/>
                </a:lnTo>
                <a:lnTo>
                  <a:pt x="5" y="2"/>
                </a:lnTo>
                <a:lnTo>
                  <a:pt x="5" y="5"/>
                </a:lnTo>
                <a:lnTo>
                  <a:pt x="11" y="5"/>
                </a:lnTo>
                <a:lnTo>
                  <a:pt x="12" y="5"/>
                </a:lnTo>
              </a:path>
            </a:pathLst>
          </a:custGeom>
          <a:solidFill>
            <a:srgbClr val="FFFF00"/>
          </a:solidFill>
          <a:ln w="3175">
            <a:solidFill>
              <a:srgbClr val="001762"/>
            </a:solidFill>
            <a:prstDash val="solid"/>
            <a:round/>
            <a:headEnd/>
            <a:tailEnd/>
          </a:ln>
        </p:spPr>
        <p:txBody>
          <a:bodyPr/>
          <a:lstStyle/>
          <a:p>
            <a:endParaRPr lang="en-US"/>
          </a:p>
        </p:txBody>
      </p:sp>
      <p:sp>
        <p:nvSpPr>
          <p:cNvPr id="326842" name="Freeform 186"/>
          <p:cNvSpPr>
            <a:spLocks/>
          </p:cNvSpPr>
          <p:nvPr/>
        </p:nvSpPr>
        <p:spPr bwMode="auto">
          <a:xfrm>
            <a:off x="6354763" y="3900488"/>
            <a:ext cx="11112" cy="7144"/>
          </a:xfrm>
          <a:custGeom>
            <a:avLst/>
            <a:gdLst/>
            <a:ahLst/>
            <a:cxnLst>
              <a:cxn ang="0">
                <a:pos x="14" y="3"/>
              </a:cxn>
              <a:cxn ang="0">
                <a:pos x="10" y="9"/>
              </a:cxn>
              <a:cxn ang="0">
                <a:pos x="10" y="12"/>
              </a:cxn>
              <a:cxn ang="0">
                <a:pos x="12" y="12"/>
              </a:cxn>
              <a:cxn ang="0">
                <a:pos x="13" y="13"/>
              </a:cxn>
              <a:cxn ang="0">
                <a:pos x="10" y="17"/>
              </a:cxn>
              <a:cxn ang="0">
                <a:pos x="10" y="19"/>
              </a:cxn>
              <a:cxn ang="0">
                <a:pos x="9" y="18"/>
              </a:cxn>
              <a:cxn ang="0">
                <a:pos x="7" y="17"/>
              </a:cxn>
              <a:cxn ang="0">
                <a:pos x="9" y="14"/>
              </a:cxn>
              <a:cxn ang="0">
                <a:pos x="7" y="13"/>
              </a:cxn>
              <a:cxn ang="0">
                <a:pos x="6" y="13"/>
              </a:cxn>
              <a:cxn ang="0">
                <a:pos x="3" y="12"/>
              </a:cxn>
              <a:cxn ang="0">
                <a:pos x="2" y="12"/>
              </a:cxn>
              <a:cxn ang="0">
                <a:pos x="0" y="11"/>
              </a:cxn>
              <a:cxn ang="0">
                <a:pos x="0" y="9"/>
              </a:cxn>
              <a:cxn ang="0">
                <a:pos x="5" y="9"/>
              </a:cxn>
              <a:cxn ang="0">
                <a:pos x="5" y="8"/>
              </a:cxn>
              <a:cxn ang="0">
                <a:pos x="3" y="7"/>
              </a:cxn>
              <a:cxn ang="0">
                <a:pos x="2" y="7"/>
              </a:cxn>
              <a:cxn ang="0">
                <a:pos x="0" y="6"/>
              </a:cxn>
              <a:cxn ang="0">
                <a:pos x="2" y="4"/>
              </a:cxn>
              <a:cxn ang="0">
                <a:pos x="3" y="2"/>
              </a:cxn>
              <a:cxn ang="0">
                <a:pos x="5" y="2"/>
              </a:cxn>
              <a:cxn ang="0">
                <a:pos x="5" y="3"/>
              </a:cxn>
              <a:cxn ang="0">
                <a:pos x="6" y="4"/>
              </a:cxn>
              <a:cxn ang="0">
                <a:pos x="6" y="7"/>
              </a:cxn>
              <a:cxn ang="0">
                <a:pos x="7" y="8"/>
              </a:cxn>
              <a:cxn ang="0">
                <a:pos x="9" y="6"/>
              </a:cxn>
              <a:cxn ang="0">
                <a:pos x="12" y="4"/>
              </a:cxn>
              <a:cxn ang="0">
                <a:pos x="12" y="1"/>
              </a:cxn>
              <a:cxn ang="0">
                <a:pos x="14" y="1"/>
              </a:cxn>
              <a:cxn ang="0">
                <a:pos x="17" y="0"/>
              </a:cxn>
              <a:cxn ang="0">
                <a:pos x="19" y="0"/>
              </a:cxn>
              <a:cxn ang="0">
                <a:pos x="19" y="1"/>
              </a:cxn>
              <a:cxn ang="0">
                <a:pos x="14" y="3"/>
              </a:cxn>
            </a:cxnLst>
            <a:rect l="0" t="0" r="r" b="b"/>
            <a:pathLst>
              <a:path w="19" h="19">
                <a:moveTo>
                  <a:pt x="14" y="3"/>
                </a:moveTo>
                <a:lnTo>
                  <a:pt x="10" y="9"/>
                </a:lnTo>
                <a:lnTo>
                  <a:pt x="10" y="12"/>
                </a:lnTo>
                <a:lnTo>
                  <a:pt x="12" y="12"/>
                </a:lnTo>
                <a:lnTo>
                  <a:pt x="13" y="13"/>
                </a:lnTo>
                <a:lnTo>
                  <a:pt x="10" y="17"/>
                </a:lnTo>
                <a:lnTo>
                  <a:pt x="10" y="19"/>
                </a:lnTo>
                <a:lnTo>
                  <a:pt x="9" y="18"/>
                </a:lnTo>
                <a:lnTo>
                  <a:pt x="7" y="17"/>
                </a:lnTo>
                <a:lnTo>
                  <a:pt x="9" y="14"/>
                </a:lnTo>
                <a:lnTo>
                  <a:pt x="7" y="13"/>
                </a:lnTo>
                <a:lnTo>
                  <a:pt x="6" y="13"/>
                </a:lnTo>
                <a:lnTo>
                  <a:pt x="3" y="12"/>
                </a:lnTo>
                <a:lnTo>
                  <a:pt x="2" y="12"/>
                </a:lnTo>
                <a:lnTo>
                  <a:pt x="0" y="11"/>
                </a:lnTo>
                <a:lnTo>
                  <a:pt x="0" y="9"/>
                </a:lnTo>
                <a:lnTo>
                  <a:pt x="5" y="9"/>
                </a:lnTo>
                <a:lnTo>
                  <a:pt x="5" y="8"/>
                </a:lnTo>
                <a:lnTo>
                  <a:pt x="3" y="7"/>
                </a:lnTo>
                <a:lnTo>
                  <a:pt x="2" y="7"/>
                </a:lnTo>
                <a:lnTo>
                  <a:pt x="0" y="6"/>
                </a:lnTo>
                <a:lnTo>
                  <a:pt x="2" y="4"/>
                </a:lnTo>
                <a:lnTo>
                  <a:pt x="3" y="2"/>
                </a:lnTo>
                <a:lnTo>
                  <a:pt x="5" y="2"/>
                </a:lnTo>
                <a:lnTo>
                  <a:pt x="5" y="3"/>
                </a:lnTo>
                <a:lnTo>
                  <a:pt x="6" y="4"/>
                </a:lnTo>
                <a:lnTo>
                  <a:pt x="6" y="7"/>
                </a:lnTo>
                <a:lnTo>
                  <a:pt x="7" y="8"/>
                </a:lnTo>
                <a:lnTo>
                  <a:pt x="9" y="6"/>
                </a:lnTo>
                <a:lnTo>
                  <a:pt x="12" y="4"/>
                </a:lnTo>
                <a:lnTo>
                  <a:pt x="12" y="1"/>
                </a:lnTo>
                <a:lnTo>
                  <a:pt x="14" y="1"/>
                </a:lnTo>
                <a:lnTo>
                  <a:pt x="17" y="0"/>
                </a:lnTo>
                <a:lnTo>
                  <a:pt x="19" y="0"/>
                </a:lnTo>
                <a:lnTo>
                  <a:pt x="19" y="1"/>
                </a:lnTo>
                <a:lnTo>
                  <a:pt x="14" y="3"/>
                </a:lnTo>
              </a:path>
            </a:pathLst>
          </a:custGeom>
          <a:solidFill>
            <a:srgbClr val="FFFF00"/>
          </a:solidFill>
          <a:ln w="3175">
            <a:solidFill>
              <a:srgbClr val="001762"/>
            </a:solidFill>
            <a:prstDash val="solid"/>
            <a:round/>
            <a:headEnd/>
            <a:tailEnd/>
          </a:ln>
        </p:spPr>
        <p:txBody>
          <a:bodyPr/>
          <a:lstStyle/>
          <a:p>
            <a:endParaRPr lang="en-US"/>
          </a:p>
        </p:txBody>
      </p:sp>
      <p:sp>
        <p:nvSpPr>
          <p:cNvPr id="326843" name="Freeform 187"/>
          <p:cNvSpPr>
            <a:spLocks/>
          </p:cNvSpPr>
          <p:nvPr/>
        </p:nvSpPr>
        <p:spPr bwMode="auto">
          <a:xfrm>
            <a:off x="6334125" y="4004072"/>
            <a:ext cx="14288" cy="4763"/>
          </a:xfrm>
          <a:custGeom>
            <a:avLst/>
            <a:gdLst/>
            <a:ahLst/>
            <a:cxnLst>
              <a:cxn ang="0">
                <a:pos x="15" y="9"/>
              </a:cxn>
              <a:cxn ang="0">
                <a:pos x="15" y="10"/>
              </a:cxn>
              <a:cxn ang="0">
                <a:pos x="13" y="8"/>
              </a:cxn>
              <a:cxn ang="0">
                <a:pos x="12" y="8"/>
              </a:cxn>
              <a:cxn ang="0">
                <a:pos x="10" y="9"/>
              </a:cxn>
              <a:cxn ang="0">
                <a:pos x="9" y="6"/>
              </a:cxn>
              <a:cxn ang="0">
                <a:pos x="9" y="6"/>
              </a:cxn>
              <a:cxn ang="0">
                <a:pos x="7" y="8"/>
              </a:cxn>
              <a:cxn ang="0">
                <a:pos x="6" y="10"/>
              </a:cxn>
              <a:cxn ang="0">
                <a:pos x="6" y="11"/>
              </a:cxn>
              <a:cxn ang="0">
                <a:pos x="5" y="13"/>
              </a:cxn>
              <a:cxn ang="0">
                <a:pos x="5" y="14"/>
              </a:cxn>
              <a:cxn ang="0">
                <a:pos x="3" y="14"/>
              </a:cxn>
              <a:cxn ang="0">
                <a:pos x="0" y="5"/>
              </a:cxn>
              <a:cxn ang="0">
                <a:pos x="2" y="4"/>
              </a:cxn>
              <a:cxn ang="0">
                <a:pos x="2" y="3"/>
              </a:cxn>
              <a:cxn ang="0">
                <a:pos x="3" y="3"/>
              </a:cxn>
              <a:cxn ang="0">
                <a:pos x="5" y="4"/>
              </a:cxn>
              <a:cxn ang="0">
                <a:pos x="5" y="5"/>
              </a:cxn>
              <a:cxn ang="0">
                <a:pos x="6" y="5"/>
              </a:cxn>
              <a:cxn ang="0">
                <a:pos x="6" y="0"/>
              </a:cxn>
              <a:cxn ang="0">
                <a:pos x="12" y="0"/>
              </a:cxn>
              <a:cxn ang="0">
                <a:pos x="13" y="1"/>
              </a:cxn>
              <a:cxn ang="0">
                <a:pos x="15" y="5"/>
              </a:cxn>
              <a:cxn ang="0">
                <a:pos x="15" y="9"/>
              </a:cxn>
            </a:cxnLst>
            <a:rect l="0" t="0" r="r" b="b"/>
            <a:pathLst>
              <a:path w="15" h="14">
                <a:moveTo>
                  <a:pt x="15" y="9"/>
                </a:moveTo>
                <a:lnTo>
                  <a:pt x="15" y="10"/>
                </a:lnTo>
                <a:lnTo>
                  <a:pt x="13" y="8"/>
                </a:lnTo>
                <a:lnTo>
                  <a:pt x="12" y="8"/>
                </a:lnTo>
                <a:lnTo>
                  <a:pt x="10" y="9"/>
                </a:lnTo>
                <a:lnTo>
                  <a:pt x="9" y="6"/>
                </a:lnTo>
                <a:lnTo>
                  <a:pt x="9" y="6"/>
                </a:lnTo>
                <a:lnTo>
                  <a:pt x="7" y="8"/>
                </a:lnTo>
                <a:lnTo>
                  <a:pt x="6" y="10"/>
                </a:lnTo>
                <a:lnTo>
                  <a:pt x="6" y="11"/>
                </a:lnTo>
                <a:lnTo>
                  <a:pt x="5" y="13"/>
                </a:lnTo>
                <a:lnTo>
                  <a:pt x="5" y="14"/>
                </a:lnTo>
                <a:lnTo>
                  <a:pt x="3" y="14"/>
                </a:lnTo>
                <a:lnTo>
                  <a:pt x="0" y="5"/>
                </a:lnTo>
                <a:lnTo>
                  <a:pt x="2" y="4"/>
                </a:lnTo>
                <a:lnTo>
                  <a:pt x="2" y="3"/>
                </a:lnTo>
                <a:lnTo>
                  <a:pt x="3" y="3"/>
                </a:lnTo>
                <a:lnTo>
                  <a:pt x="5" y="4"/>
                </a:lnTo>
                <a:lnTo>
                  <a:pt x="5" y="5"/>
                </a:lnTo>
                <a:lnTo>
                  <a:pt x="6" y="5"/>
                </a:lnTo>
                <a:lnTo>
                  <a:pt x="6" y="0"/>
                </a:lnTo>
                <a:lnTo>
                  <a:pt x="12" y="0"/>
                </a:lnTo>
                <a:lnTo>
                  <a:pt x="13" y="1"/>
                </a:lnTo>
                <a:lnTo>
                  <a:pt x="15" y="5"/>
                </a:lnTo>
                <a:lnTo>
                  <a:pt x="15" y="9"/>
                </a:lnTo>
              </a:path>
            </a:pathLst>
          </a:custGeom>
          <a:solidFill>
            <a:srgbClr val="FFFF00"/>
          </a:solidFill>
          <a:ln w="3175">
            <a:solidFill>
              <a:srgbClr val="001762"/>
            </a:solidFill>
            <a:prstDash val="solid"/>
            <a:round/>
            <a:headEnd/>
            <a:tailEnd/>
          </a:ln>
        </p:spPr>
        <p:txBody>
          <a:bodyPr/>
          <a:lstStyle/>
          <a:p>
            <a:endParaRPr lang="en-US"/>
          </a:p>
        </p:txBody>
      </p:sp>
      <p:sp>
        <p:nvSpPr>
          <p:cNvPr id="326844" name="Freeform 188"/>
          <p:cNvSpPr>
            <a:spLocks/>
          </p:cNvSpPr>
          <p:nvPr/>
        </p:nvSpPr>
        <p:spPr bwMode="auto">
          <a:xfrm>
            <a:off x="6394450" y="4552951"/>
            <a:ext cx="7938" cy="8335"/>
          </a:xfrm>
          <a:custGeom>
            <a:avLst/>
            <a:gdLst/>
            <a:ahLst/>
            <a:cxnLst>
              <a:cxn ang="0">
                <a:pos x="9" y="8"/>
              </a:cxn>
              <a:cxn ang="0">
                <a:pos x="9" y="10"/>
              </a:cxn>
              <a:cxn ang="0">
                <a:pos x="7" y="12"/>
              </a:cxn>
              <a:cxn ang="0">
                <a:pos x="5" y="10"/>
              </a:cxn>
              <a:cxn ang="0">
                <a:pos x="0" y="7"/>
              </a:cxn>
              <a:cxn ang="0">
                <a:pos x="0" y="3"/>
              </a:cxn>
              <a:cxn ang="0">
                <a:pos x="2" y="0"/>
              </a:cxn>
              <a:cxn ang="0">
                <a:pos x="6" y="0"/>
              </a:cxn>
              <a:cxn ang="0">
                <a:pos x="9" y="4"/>
              </a:cxn>
              <a:cxn ang="0">
                <a:pos x="9" y="8"/>
              </a:cxn>
            </a:cxnLst>
            <a:rect l="0" t="0" r="r" b="b"/>
            <a:pathLst>
              <a:path w="9" h="12">
                <a:moveTo>
                  <a:pt x="9" y="8"/>
                </a:moveTo>
                <a:lnTo>
                  <a:pt x="9" y="10"/>
                </a:lnTo>
                <a:lnTo>
                  <a:pt x="7" y="12"/>
                </a:lnTo>
                <a:lnTo>
                  <a:pt x="5" y="10"/>
                </a:lnTo>
                <a:lnTo>
                  <a:pt x="0" y="7"/>
                </a:lnTo>
                <a:lnTo>
                  <a:pt x="0" y="3"/>
                </a:lnTo>
                <a:lnTo>
                  <a:pt x="2" y="0"/>
                </a:lnTo>
                <a:lnTo>
                  <a:pt x="6" y="0"/>
                </a:lnTo>
                <a:lnTo>
                  <a:pt x="9" y="4"/>
                </a:lnTo>
                <a:lnTo>
                  <a:pt x="9" y="8"/>
                </a:lnTo>
              </a:path>
            </a:pathLst>
          </a:custGeom>
          <a:solidFill>
            <a:srgbClr val="FFFF00"/>
          </a:solidFill>
          <a:ln w="3175">
            <a:solidFill>
              <a:srgbClr val="001762"/>
            </a:solidFill>
            <a:prstDash val="solid"/>
            <a:round/>
            <a:headEnd/>
            <a:tailEnd/>
          </a:ln>
        </p:spPr>
        <p:txBody>
          <a:bodyPr/>
          <a:lstStyle/>
          <a:p>
            <a:endParaRPr lang="en-US"/>
          </a:p>
        </p:txBody>
      </p:sp>
      <p:sp>
        <p:nvSpPr>
          <p:cNvPr id="326845" name="Freeform 189"/>
          <p:cNvSpPr>
            <a:spLocks/>
          </p:cNvSpPr>
          <p:nvPr/>
        </p:nvSpPr>
        <p:spPr bwMode="auto">
          <a:xfrm>
            <a:off x="6518277" y="4000501"/>
            <a:ext cx="9525" cy="3572"/>
          </a:xfrm>
          <a:custGeom>
            <a:avLst/>
            <a:gdLst/>
            <a:ahLst/>
            <a:cxnLst>
              <a:cxn ang="0">
                <a:pos x="10" y="5"/>
              </a:cxn>
              <a:cxn ang="0">
                <a:pos x="10" y="7"/>
              </a:cxn>
              <a:cxn ang="0">
                <a:pos x="7" y="10"/>
              </a:cxn>
              <a:cxn ang="0">
                <a:pos x="6" y="10"/>
              </a:cxn>
              <a:cxn ang="0">
                <a:pos x="4" y="11"/>
              </a:cxn>
              <a:cxn ang="0">
                <a:pos x="3" y="11"/>
              </a:cxn>
              <a:cxn ang="0">
                <a:pos x="0" y="9"/>
              </a:cxn>
              <a:cxn ang="0">
                <a:pos x="0" y="7"/>
              </a:cxn>
              <a:cxn ang="0">
                <a:pos x="3" y="1"/>
              </a:cxn>
              <a:cxn ang="0">
                <a:pos x="4" y="1"/>
              </a:cxn>
              <a:cxn ang="0">
                <a:pos x="7" y="0"/>
              </a:cxn>
              <a:cxn ang="0">
                <a:pos x="9" y="1"/>
              </a:cxn>
              <a:cxn ang="0">
                <a:pos x="9" y="2"/>
              </a:cxn>
              <a:cxn ang="0">
                <a:pos x="10" y="5"/>
              </a:cxn>
            </a:cxnLst>
            <a:rect l="0" t="0" r="r" b="b"/>
            <a:pathLst>
              <a:path w="10" h="11">
                <a:moveTo>
                  <a:pt x="10" y="5"/>
                </a:moveTo>
                <a:lnTo>
                  <a:pt x="10" y="7"/>
                </a:lnTo>
                <a:lnTo>
                  <a:pt x="7" y="10"/>
                </a:lnTo>
                <a:lnTo>
                  <a:pt x="6" y="10"/>
                </a:lnTo>
                <a:lnTo>
                  <a:pt x="4" y="11"/>
                </a:lnTo>
                <a:lnTo>
                  <a:pt x="3" y="11"/>
                </a:lnTo>
                <a:lnTo>
                  <a:pt x="0" y="9"/>
                </a:lnTo>
                <a:lnTo>
                  <a:pt x="0" y="7"/>
                </a:lnTo>
                <a:lnTo>
                  <a:pt x="3" y="1"/>
                </a:lnTo>
                <a:lnTo>
                  <a:pt x="4" y="1"/>
                </a:lnTo>
                <a:lnTo>
                  <a:pt x="7" y="0"/>
                </a:lnTo>
                <a:lnTo>
                  <a:pt x="9" y="1"/>
                </a:lnTo>
                <a:lnTo>
                  <a:pt x="9" y="2"/>
                </a:lnTo>
                <a:lnTo>
                  <a:pt x="10" y="5"/>
                </a:lnTo>
              </a:path>
            </a:pathLst>
          </a:custGeom>
          <a:solidFill>
            <a:srgbClr val="FFFF00"/>
          </a:solidFill>
          <a:ln w="3175">
            <a:solidFill>
              <a:srgbClr val="001762"/>
            </a:solidFill>
            <a:prstDash val="solid"/>
            <a:round/>
            <a:headEnd/>
            <a:tailEnd/>
          </a:ln>
        </p:spPr>
        <p:txBody>
          <a:bodyPr/>
          <a:lstStyle/>
          <a:p>
            <a:endParaRPr lang="en-US"/>
          </a:p>
        </p:txBody>
      </p:sp>
      <p:sp>
        <p:nvSpPr>
          <p:cNvPr id="326846" name="Freeform 190"/>
          <p:cNvSpPr>
            <a:spLocks/>
          </p:cNvSpPr>
          <p:nvPr/>
        </p:nvSpPr>
        <p:spPr bwMode="auto">
          <a:xfrm>
            <a:off x="6602415" y="3838575"/>
            <a:ext cx="3175" cy="5954"/>
          </a:xfrm>
          <a:custGeom>
            <a:avLst/>
            <a:gdLst/>
            <a:ahLst/>
            <a:cxnLst>
              <a:cxn ang="0">
                <a:pos x="6" y="10"/>
              </a:cxn>
              <a:cxn ang="0">
                <a:pos x="4" y="12"/>
              </a:cxn>
              <a:cxn ang="0">
                <a:pos x="3" y="10"/>
              </a:cxn>
              <a:cxn ang="0">
                <a:pos x="1" y="10"/>
              </a:cxn>
              <a:cxn ang="0">
                <a:pos x="0" y="7"/>
              </a:cxn>
              <a:cxn ang="0">
                <a:pos x="0" y="5"/>
              </a:cxn>
              <a:cxn ang="0">
                <a:pos x="3" y="3"/>
              </a:cxn>
              <a:cxn ang="0">
                <a:pos x="4" y="0"/>
              </a:cxn>
              <a:cxn ang="0">
                <a:pos x="8" y="0"/>
              </a:cxn>
              <a:cxn ang="0">
                <a:pos x="7" y="3"/>
              </a:cxn>
              <a:cxn ang="0">
                <a:pos x="8" y="5"/>
              </a:cxn>
              <a:cxn ang="0">
                <a:pos x="8" y="7"/>
              </a:cxn>
              <a:cxn ang="0">
                <a:pos x="6" y="10"/>
              </a:cxn>
            </a:cxnLst>
            <a:rect l="0" t="0" r="r" b="b"/>
            <a:pathLst>
              <a:path w="8" h="12">
                <a:moveTo>
                  <a:pt x="6" y="10"/>
                </a:moveTo>
                <a:lnTo>
                  <a:pt x="4" y="12"/>
                </a:lnTo>
                <a:lnTo>
                  <a:pt x="3" y="10"/>
                </a:lnTo>
                <a:lnTo>
                  <a:pt x="1" y="10"/>
                </a:lnTo>
                <a:lnTo>
                  <a:pt x="0" y="7"/>
                </a:lnTo>
                <a:lnTo>
                  <a:pt x="0" y="5"/>
                </a:lnTo>
                <a:lnTo>
                  <a:pt x="3" y="3"/>
                </a:lnTo>
                <a:lnTo>
                  <a:pt x="4" y="0"/>
                </a:lnTo>
                <a:lnTo>
                  <a:pt x="8" y="0"/>
                </a:lnTo>
                <a:lnTo>
                  <a:pt x="7" y="3"/>
                </a:lnTo>
                <a:lnTo>
                  <a:pt x="8" y="5"/>
                </a:lnTo>
                <a:lnTo>
                  <a:pt x="8" y="7"/>
                </a:lnTo>
                <a:lnTo>
                  <a:pt x="6" y="10"/>
                </a:lnTo>
              </a:path>
            </a:pathLst>
          </a:custGeom>
          <a:solidFill>
            <a:srgbClr val="FFFF00"/>
          </a:solidFill>
          <a:ln w="3175">
            <a:solidFill>
              <a:srgbClr val="001762"/>
            </a:solidFill>
            <a:prstDash val="solid"/>
            <a:round/>
            <a:headEnd/>
            <a:tailEnd/>
          </a:ln>
        </p:spPr>
        <p:txBody>
          <a:bodyPr/>
          <a:lstStyle/>
          <a:p>
            <a:endParaRPr lang="en-US"/>
          </a:p>
        </p:txBody>
      </p:sp>
      <p:sp>
        <p:nvSpPr>
          <p:cNvPr id="326847" name="Freeform 191"/>
          <p:cNvSpPr>
            <a:spLocks/>
          </p:cNvSpPr>
          <p:nvPr/>
        </p:nvSpPr>
        <p:spPr bwMode="auto">
          <a:xfrm>
            <a:off x="6348413" y="3895725"/>
            <a:ext cx="6350" cy="4763"/>
          </a:xfrm>
          <a:custGeom>
            <a:avLst/>
            <a:gdLst/>
            <a:ahLst/>
            <a:cxnLst>
              <a:cxn ang="0">
                <a:pos x="8" y="10"/>
              </a:cxn>
              <a:cxn ang="0">
                <a:pos x="7" y="10"/>
              </a:cxn>
              <a:cxn ang="0">
                <a:pos x="6" y="8"/>
              </a:cxn>
              <a:cxn ang="0">
                <a:pos x="1" y="8"/>
              </a:cxn>
              <a:cxn ang="0">
                <a:pos x="1" y="7"/>
              </a:cxn>
              <a:cxn ang="0">
                <a:pos x="0" y="5"/>
              </a:cxn>
              <a:cxn ang="0">
                <a:pos x="1" y="3"/>
              </a:cxn>
              <a:cxn ang="0">
                <a:pos x="1" y="0"/>
              </a:cxn>
              <a:cxn ang="0">
                <a:pos x="3" y="0"/>
              </a:cxn>
              <a:cxn ang="0">
                <a:pos x="4" y="1"/>
              </a:cxn>
              <a:cxn ang="0">
                <a:pos x="7" y="1"/>
              </a:cxn>
              <a:cxn ang="0">
                <a:pos x="7" y="3"/>
              </a:cxn>
              <a:cxn ang="0">
                <a:pos x="7" y="6"/>
              </a:cxn>
              <a:cxn ang="0">
                <a:pos x="8" y="8"/>
              </a:cxn>
              <a:cxn ang="0">
                <a:pos x="8" y="10"/>
              </a:cxn>
            </a:cxnLst>
            <a:rect l="0" t="0" r="r" b="b"/>
            <a:pathLst>
              <a:path w="8" h="10">
                <a:moveTo>
                  <a:pt x="8" y="10"/>
                </a:moveTo>
                <a:lnTo>
                  <a:pt x="7" y="10"/>
                </a:lnTo>
                <a:lnTo>
                  <a:pt x="6" y="8"/>
                </a:lnTo>
                <a:lnTo>
                  <a:pt x="1" y="8"/>
                </a:lnTo>
                <a:lnTo>
                  <a:pt x="1" y="7"/>
                </a:lnTo>
                <a:lnTo>
                  <a:pt x="0" y="5"/>
                </a:lnTo>
                <a:lnTo>
                  <a:pt x="1" y="3"/>
                </a:lnTo>
                <a:lnTo>
                  <a:pt x="1" y="0"/>
                </a:lnTo>
                <a:lnTo>
                  <a:pt x="3" y="0"/>
                </a:lnTo>
                <a:lnTo>
                  <a:pt x="4" y="1"/>
                </a:lnTo>
                <a:lnTo>
                  <a:pt x="7" y="1"/>
                </a:lnTo>
                <a:lnTo>
                  <a:pt x="7" y="3"/>
                </a:lnTo>
                <a:lnTo>
                  <a:pt x="7" y="6"/>
                </a:lnTo>
                <a:lnTo>
                  <a:pt x="8" y="8"/>
                </a:lnTo>
                <a:lnTo>
                  <a:pt x="8" y="10"/>
                </a:lnTo>
              </a:path>
            </a:pathLst>
          </a:custGeom>
          <a:solidFill>
            <a:srgbClr val="FFFF00"/>
          </a:solidFill>
          <a:ln w="3175">
            <a:solidFill>
              <a:srgbClr val="001762"/>
            </a:solidFill>
            <a:prstDash val="solid"/>
            <a:round/>
            <a:headEnd/>
            <a:tailEnd/>
          </a:ln>
        </p:spPr>
        <p:txBody>
          <a:bodyPr/>
          <a:lstStyle/>
          <a:p>
            <a:endParaRPr lang="en-US"/>
          </a:p>
        </p:txBody>
      </p:sp>
      <p:sp>
        <p:nvSpPr>
          <p:cNvPr id="326848" name="Freeform 192"/>
          <p:cNvSpPr>
            <a:spLocks/>
          </p:cNvSpPr>
          <p:nvPr/>
        </p:nvSpPr>
        <p:spPr bwMode="auto">
          <a:xfrm>
            <a:off x="6305550" y="3886200"/>
            <a:ext cx="6350" cy="4763"/>
          </a:xfrm>
          <a:custGeom>
            <a:avLst/>
            <a:gdLst/>
            <a:ahLst/>
            <a:cxnLst>
              <a:cxn ang="0">
                <a:pos x="10" y="0"/>
              </a:cxn>
              <a:cxn ang="0">
                <a:pos x="9" y="1"/>
              </a:cxn>
              <a:cxn ang="0">
                <a:pos x="4" y="5"/>
              </a:cxn>
              <a:cxn ang="0">
                <a:pos x="3" y="11"/>
              </a:cxn>
              <a:cxn ang="0">
                <a:pos x="1" y="11"/>
              </a:cxn>
              <a:cxn ang="0">
                <a:pos x="1" y="10"/>
              </a:cxn>
              <a:cxn ang="0">
                <a:pos x="0" y="7"/>
              </a:cxn>
              <a:cxn ang="0">
                <a:pos x="0" y="1"/>
              </a:cxn>
              <a:cxn ang="0">
                <a:pos x="1" y="0"/>
              </a:cxn>
              <a:cxn ang="0">
                <a:pos x="4" y="1"/>
              </a:cxn>
              <a:cxn ang="0">
                <a:pos x="6" y="1"/>
              </a:cxn>
              <a:cxn ang="0">
                <a:pos x="7" y="0"/>
              </a:cxn>
              <a:cxn ang="0">
                <a:pos x="9" y="0"/>
              </a:cxn>
              <a:cxn ang="0">
                <a:pos x="10" y="0"/>
              </a:cxn>
            </a:cxnLst>
            <a:rect l="0" t="0" r="r" b="b"/>
            <a:pathLst>
              <a:path w="10" h="11">
                <a:moveTo>
                  <a:pt x="10" y="0"/>
                </a:moveTo>
                <a:lnTo>
                  <a:pt x="9" y="1"/>
                </a:lnTo>
                <a:lnTo>
                  <a:pt x="4" y="5"/>
                </a:lnTo>
                <a:lnTo>
                  <a:pt x="3" y="11"/>
                </a:lnTo>
                <a:lnTo>
                  <a:pt x="1" y="11"/>
                </a:lnTo>
                <a:lnTo>
                  <a:pt x="1" y="10"/>
                </a:lnTo>
                <a:lnTo>
                  <a:pt x="0" y="7"/>
                </a:lnTo>
                <a:lnTo>
                  <a:pt x="0" y="1"/>
                </a:lnTo>
                <a:lnTo>
                  <a:pt x="1" y="0"/>
                </a:lnTo>
                <a:lnTo>
                  <a:pt x="4" y="1"/>
                </a:lnTo>
                <a:lnTo>
                  <a:pt x="6" y="1"/>
                </a:lnTo>
                <a:lnTo>
                  <a:pt x="7" y="0"/>
                </a:lnTo>
                <a:lnTo>
                  <a:pt x="9" y="0"/>
                </a:lnTo>
                <a:lnTo>
                  <a:pt x="10" y="0"/>
                </a:lnTo>
              </a:path>
            </a:pathLst>
          </a:custGeom>
          <a:solidFill>
            <a:srgbClr val="FFFF00"/>
          </a:solidFill>
          <a:ln w="3175">
            <a:solidFill>
              <a:srgbClr val="001762"/>
            </a:solidFill>
            <a:prstDash val="solid"/>
            <a:round/>
            <a:headEnd/>
            <a:tailEnd/>
          </a:ln>
        </p:spPr>
        <p:txBody>
          <a:bodyPr/>
          <a:lstStyle/>
          <a:p>
            <a:endParaRPr lang="en-US"/>
          </a:p>
        </p:txBody>
      </p:sp>
      <p:sp>
        <p:nvSpPr>
          <p:cNvPr id="326849" name="Freeform 193"/>
          <p:cNvSpPr>
            <a:spLocks/>
          </p:cNvSpPr>
          <p:nvPr/>
        </p:nvSpPr>
        <p:spPr bwMode="auto">
          <a:xfrm>
            <a:off x="6305550" y="4137423"/>
            <a:ext cx="0" cy="7144"/>
          </a:xfrm>
          <a:custGeom>
            <a:avLst/>
            <a:gdLst/>
            <a:ahLst/>
            <a:cxnLst>
              <a:cxn ang="0">
                <a:pos x="5" y="1"/>
              </a:cxn>
              <a:cxn ang="0">
                <a:pos x="5" y="10"/>
              </a:cxn>
              <a:cxn ang="0">
                <a:pos x="2" y="11"/>
              </a:cxn>
              <a:cxn ang="0">
                <a:pos x="2" y="14"/>
              </a:cxn>
              <a:cxn ang="0">
                <a:pos x="1" y="15"/>
              </a:cxn>
              <a:cxn ang="0">
                <a:pos x="0" y="15"/>
              </a:cxn>
              <a:cxn ang="0">
                <a:pos x="0" y="14"/>
              </a:cxn>
              <a:cxn ang="0">
                <a:pos x="2" y="10"/>
              </a:cxn>
              <a:cxn ang="0">
                <a:pos x="1" y="3"/>
              </a:cxn>
              <a:cxn ang="0">
                <a:pos x="1" y="3"/>
              </a:cxn>
              <a:cxn ang="0">
                <a:pos x="5" y="0"/>
              </a:cxn>
              <a:cxn ang="0">
                <a:pos x="5" y="1"/>
              </a:cxn>
            </a:cxnLst>
            <a:rect l="0" t="0" r="r" b="b"/>
            <a:pathLst>
              <a:path w="5" h="15">
                <a:moveTo>
                  <a:pt x="5" y="1"/>
                </a:moveTo>
                <a:lnTo>
                  <a:pt x="5" y="10"/>
                </a:lnTo>
                <a:lnTo>
                  <a:pt x="2" y="11"/>
                </a:lnTo>
                <a:lnTo>
                  <a:pt x="2" y="14"/>
                </a:lnTo>
                <a:lnTo>
                  <a:pt x="1" y="15"/>
                </a:lnTo>
                <a:lnTo>
                  <a:pt x="0" y="15"/>
                </a:lnTo>
                <a:lnTo>
                  <a:pt x="0" y="14"/>
                </a:lnTo>
                <a:lnTo>
                  <a:pt x="2" y="10"/>
                </a:lnTo>
                <a:lnTo>
                  <a:pt x="1" y="3"/>
                </a:lnTo>
                <a:lnTo>
                  <a:pt x="1" y="3"/>
                </a:lnTo>
                <a:lnTo>
                  <a:pt x="5" y="0"/>
                </a:lnTo>
                <a:lnTo>
                  <a:pt x="5" y="1"/>
                </a:lnTo>
              </a:path>
            </a:pathLst>
          </a:custGeom>
          <a:solidFill>
            <a:srgbClr val="FFFF00"/>
          </a:solidFill>
          <a:ln w="3175">
            <a:solidFill>
              <a:srgbClr val="001762"/>
            </a:solidFill>
            <a:prstDash val="solid"/>
            <a:round/>
            <a:headEnd/>
            <a:tailEnd/>
          </a:ln>
        </p:spPr>
        <p:txBody>
          <a:bodyPr/>
          <a:lstStyle/>
          <a:p>
            <a:endParaRPr lang="en-US"/>
          </a:p>
        </p:txBody>
      </p:sp>
      <p:sp>
        <p:nvSpPr>
          <p:cNvPr id="326850" name="Freeform 194"/>
          <p:cNvSpPr>
            <a:spLocks/>
          </p:cNvSpPr>
          <p:nvPr/>
        </p:nvSpPr>
        <p:spPr bwMode="auto">
          <a:xfrm>
            <a:off x="6365875" y="4524375"/>
            <a:ext cx="0" cy="5954"/>
          </a:xfrm>
          <a:custGeom>
            <a:avLst/>
            <a:gdLst/>
            <a:ahLst/>
            <a:cxnLst>
              <a:cxn ang="0">
                <a:pos x="7" y="6"/>
              </a:cxn>
              <a:cxn ang="0">
                <a:pos x="7" y="9"/>
              </a:cxn>
              <a:cxn ang="0">
                <a:pos x="5" y="9"/>
              </a:cxn>
              <a:cxn ang="0">
                <a:pos x="1" y="6"/>
              </a:cxn>
              <a:cxn ang="0">
                <a:pos x="1" y="5"/>
              </a:cxn>
              <a:cxn ang="0">
                <a:pos x="0" y="4"/>
              </a:cxn>
              <a:cxn ang="0">
                <a:pos x="1" y="1"/>
              </a:cxn>
              <a:cxn ang="0">
                <a:pos x="2" y="0"/>
              </a:cxn>
              <a:cxn ang="0">
                <a:pos x="4" y="0"/>
              </a:cxn>
              <a:cxn ang="0">
                <a:pos x="7" y="1"/>
              </a:cxn>
              <a:cxn ang="0">
                <a:pos x="7" y="3"/>
              </a:cxn>
              <a:cxn ang="0">
                <a:pos x="7" y="6"/>
              </a:cxn>
            </a:cxnLst>
            <a:rect l="0" t="0" r="r" b="b"/>
            <a:pathLst>
              <a:path w="7" h="9">
                <a:moveTo>
                  <a:pt x="7" y="6"/>
                </a:moveTo>
                <a:lnTo>
                  <a:pt x="7" y="9"/>
                </a:lnTo>
                <a:lnTo>
                  <a:pt x="5" y="9"/>
                </a:lnTo>
                <a:lnTo>
                  <a:pt x="1" y="6"/>
                </a:lnTo>
                <a:lnTo>
                  <a:pt x="1" y="5"/>
                </a:lnTo>
                <a:lnTo>
                  <a:pt x="0" y="4"/>
                </a:lnTo>
                <a:lnTo>
                  <a:pt x="1" y="1"/>
                </a:lnTo>
                <a:lnTo>
                  <a:pt x="2" y="0"/>
                </a:lnTo>
                <a:lnTo>
                  <a:pt x="4" y="0"/>
                </a:lnTo>
                <a:lnTo>
                  <a:pt x="7" y="1"/>
                </a:lnTo>
                <a:lnTo>
                  <a:pt x="7" y="3"/>
                </a:lnTo>
                <a:lnTo>
                  <a:pt x="7" y="6"/>
                </a:lnTo>
              </a:path>
            </a:pathLst>
          </a:custGeom>
          <a:solidFill>
            <a:srgbClr val="FFFF00"/>
          </a:solidFill>
          <a:ln w="3175">
            <a:solidFill>
              <a:srgbClr val="001762"/>
            </a:solidFill>
            <a:prstDash val="solid"/>
            <a:round/>
            <a:headEnd/>
            <a:tailEnd/>
          </a:ln>
        </p:spPr>
        <p:txBody>
          <a:bodyPr/>
          <a:lstStyle/>
          <a:p>
            <a:endParaRPr lang="en-US"/>
          </a:p>
        </p:txBody>
      </p:sp>
      <p:sp>
        <p:nvSpPr>
          <p:cNvPr id="326851" name="Freeform 195"/>
          <p:cNvSpPr>
            <a:spLocks/>
          </p:cNvSpPr>
          <p:nvPr/>
        </p:nvSpPr>
        <p:spPr bwMode="auto">
          <a:xfrm>
            <a:off x="6288088" y="4099322"/>
            <a:ext cx="0" cy="4763"/>
          </a:xfrm>
          <a:custGeom>
            <a:avLst/>
            <a:gdLst/>
            <a:ahLst/>
            <a:cxnLst>
              <a:cxn ang="0">
                <a:pos x="3" y="2"/>
              </a:cxn>
              <a:cxn ang="0">
                <a:pos x="4" y="8"/>
              </a:cxn>
              <a:cxn ang="0">
                <a:pos x="3" y="14"/>
              </a:cxn>
              <a:cxn ang="0">
                <a:pos x="2" y="13"/>
              </a:cxn>
              <a:cxn ang="0">
                <a:pos x="0" y="9"/>
              </a:cxn>
              <a:cxn ang="0">
                <a:pos x="0" y="4"/>
              </a:cxn>
              <a:cxn ang="0">
                <a:pos x="2" y="0"/>
              </a:cxn>
              <a:cxn ang="0">
                <a:pos x="3" y="0"/>
              </a:cxn>
              <a:cxn ang="0">
                <a:pos x="3" y="2"/>
              </a:cxn>
            </a:cxnLst>
            <a:rect l="0" t="0" r="r" b="b"/>
            <a:pathLst>
              <a:path w="4" h="14">
                <a:moveTo>
                  <a:pt x="3" y="2"/>
                </a:moveTo>
                <a:lnTo>
                  <a:pt x="4" y="8"/>
                </a:lnTo>
                <a:lnTo>
                  <a:pt x="3" y="14"/>
                </a:lnTo>
                <a:lnTo>
                  <a:pt x="2" y="13"/>
                </a:lnTo>
                <a:lnTo>
                  <a:pt x="0" y="9"/>
                </a:lnTo>
                <a:lnTo>
                  <a:pt x="0" y="4"/>
                </a:lnTo>
                <a:lnTo>
                  <a:pt x="2" y="0"/>
                </a:lnTo>
                <a:lnTo>
                  <a:pt x="3" y="0"/>
                </a:lnTo>
                <a:lnTo>
                  <a:pt x="3" y="2"/>
                </a:lnTo>
              </a:path>
            </a:pathLst>
          </a:custGeom>
          <a:solidFill>
            <a:srgbClr val="FFFF00"/>
          </a:solidFill>
          <a:ln w="3175">
            <a:solidFill>
              <a:srgbClr val="001762"/>
            </a:solidFill>
            <a:prstDash val="solid"/>
            <a:round/>
            <a:headEnd/>
            <a:tailEnd/>
          </a:ln>
        </p:spPr>
        <p:txBody>
          <a:bodyPr/>
          <a:lstStyle/>
          <a:p>
            <a:endParaRPr lang="en-US"/>
          </a:p>
        </p:txBody>
      </p:sp>
      <p:sp>
        <p:nvSpPr>
          <p:cNvPr id="326852" name="Freeform 196"/>
          <p:cNvSpPr>
            <a:spLocks/>
          </p:cNvSpPr>
          <p:nvPr/>
        </p:nvSpPr>
        <p:spPr bwMode="auto">
          <a:xfrm>
            <a:off x="6288088" y="4042172"/>
            <a:ext cx="0" cy="4763"/>
          </a:xfrm>
          <a:custGeom>
            <a:avLst/>
            <a:gdLst/>
            <a:ahLst/>
            <a:cxnLst>
              <a:cxn ang="0">
                <a:pos x="5" y="10"/>
              </a:cxn>
              <a:cxn ang="0">
                <a:pos x="5" y="15"/>
              </a:cxn>
              <a:cxn ang="0">
                <a:pos x="4" y="16"/>
              </a:cxn>
              <a:cxn ang="0">
                <a:pos x="2" y="13"/>
              </a:cxn>
              <a:cxn ang="0">
                <a:pos x="2" y="10"/>
              </a:cxn>
              <a:cxn ang="0">
                <a:pos x="1" y="3"/>
              </a:cxn>
              <a:cxn ang="0">
                <a:pos x="0" y="1"/>
              </a:cxn>
              <a:cxn ang="0">
                <a:pos x="0" y="0"/>
              </a:cxn>
              <a:cxn ang="0">
                <a:pos x="1" y="0"/>
              </a:cxn>
              <a:cxn ang="0">
                <a:pos x="2" y="1"/>
              </a:cxn>
              <a:cxn ang="0">
                <a:pos x="4" y="5"/>
              </a:cxn>
              <a:cxn ang="0">
                <a:pos x="5" y="10"/>
              </a:cxn>
            </a:cxnLst>
            <a:rect l="0" t="0" r="r" b="b"/>
            <a:pathLst>
              <a:path w="5" h="16">
                <a:moveTo>
                  <a:pt x="5" y="10"/>
                </a:moveTo>
                <a:lnTo>
                  <a:pt x="5" y="15"/>
                </a:lnTo>
                <a:lnTo>
                  <a:pt x="4" y="16"/>
                </a:lnTo>
                <a:lnTo>
                  <a:pt x="2" y="13"/>
                </a:lnTo>
                <a:lnTo>
                  <a:pt x="2" y="10"/>
                </a:lnTo>
                <a:lnTo>
                  <a:pt x="1" y="3"/>
                </a:lnTo>
                <a:lnTo>
                  <a:pt x="0" y="1"/>
                </a:lnTo>
                <a:lnTo>
                  <a:pt x="0" y="0"/>
                </a:lnTo>
                <a:lnTo>
                  <a:pt x="1" y="0"/>
                </a:lnTo>
                <a:lnTo>
                  <a:pt x="2" y="1"/>
                </a:lnTo>
                <a:lnTo>
                  <a:pt x="4" y="5"/>
                </a:lnTo>
                <a:lnTo>
                  <a:pt x="5" y="10"/>
                </a:lnTo>
              </a:path>
            </a:pathLst>
          </a:custGeom>
          <a:solidFill>
            <a:srgbClr val="FFFF00"/>
          </a:solidFill>
          <a:ln w="3175">
            <a:solidFill>
              <a:srgbClr val="001762"/>
            </a:solidFill>
            <a:prstDash val="solid"/>
            <a:round/>
            <a:headEnd/>
            <a:tailEnd/>
          </a:ln>
        </p:spPr>
        <p:txBody>
          <a:bodyPr/>
          <a:lstStyle/>
          <a:p>
            <a:endParaRPr lang="en-US"/>
          </a:p>
        </p:txBody>
      </p:sp>
      <p:sp>
        <p:nvSpPr>
          <p:cNvPr id="326853" name="Freeform 197"/>
          <p:cNvSpPr>
            <a:spLocks/>
          </p:cNvSpPr>
          <p:nvPr/>
        </p:nvSpPr>
        <p:spPr bwMode="auto">
          <a:xfrm>
            <a:off x="6311900" y="4042172"/>
            <a:ext cx="6350" cy="4763"/>
          </a:xfrm>
          <a:custGeom>
            <a:avLst/>
            <a:gdLst/>
            <a:ahLst/>
            <a:cxnLst>
              <a:cxn ang="0">
                <a:pos x="9" y="2"/>
              </a:cxn>
              <a:cxn ang="0">
                <a:pos x="10" y="3"/>
              </a:cxn>
              <a:cxn ang="0">
                <a:pos x="9" y="4"/>
              </a:cxn>
              <a:cxn ang="0">
                <a:pos x="9" y="5"/>
              </a:cxn>
              <a:cxn ang="0">
                <a:pos x="5" y="8"/>
              </a:cxn>
              <a:cxn ang="0">
                <a:pos x="3" y="7"/>
              </a:cxn>
              <a:cxn ang="0">
                <a:pos x="2" y="5"/>
              </a:cxn>
              <a:cxn ang="0">
                <a:pos x="0" y="4"/>
              </a:cxn>
              <a:cxn ang="0">
                <a:pos x="0" y="3"/>
              </a:cxn>
              <a:cxn ang="0">
                <a:pos x="5" y="2"/>
              </a:cxn>
              <a:cxn ang="0">
                <a:pos x="6" y="0"/>
              </a:cxn>
              <a:cxn ang="0">
                <a:pos x="9" y="0"/>
              </a:cxn>
              <a:cxn ang="0">
                <a:pos x="9" y="2"/>
              </a:cxn>
            </a:cxnLst>
            <a:rect l="0" t="0" r="r" b="b"/>
            <a:pathLst>
              <a:path w="10" h="8">
                <a:moveTo>
                  <a:pt x="9" y="2"/>
                </a:moveTo>
                <a:lnTo>
                  <a:pt x="10" y="3"/>
                </a:lnTo>
                <a:lnTo>
                  <a:pt x="9" y="4"/>
                </a:lnTo>
                <a:lnTo>
                  <a:pt x="9" y="5"/>
                </a:lnTo>
                <a:lnTo>
                  <a:pt x="5" y="8"/>
                </a:lnTo>
                <a:lnTo>
                  <a:pt x="3" y="7"/>
                </a:lnTo>
                <a:lnTo>
                  <a:pt x="2" y="5"/>
                </a:lnTo>
                <a:lnTo>
                  <a:pt x="0" y="4"/>
                </a:lnTo>
                <a:lnTo>
                  <a:pt x="0" y="3"/>
                </a:lnTo>
                <a:lnTo>
                  <a:pt x="5" y="2"/>
                </a:lnTo>
                <a:lnTo>
                  <a:pt x="6" y="0"/>
                </a:lnTo>
                <a:lnTo>
                  <a:pt x="9" y="0"/>
                </a:lnTo>
                <a:lnTo>
                  <a:pt x="9" y="2"/>
                </a:lnTo>
              </a:path>
            </a:pathLst>
          </a:custGeom>
          <a:solidFill>
            <a:srgbClr val="FFFF00"/>
          </a:solidFill>
          <a:ln w="3175">
            <a:solidFill>
              <a:srgbClr val="001762"/>
            </a:solidFill>
            <a:prstDash val="solid"/>
            <a:round/>
            <a:headEnd/>
            <a:tailEnd/>
          </a:ln>
        </p:spPr>
        <p:txBody>
          <a:bodyPr/>
          <a:lstStyle/>
          <a:p>
            <a:endParaRPr lang="en-US"/>
          </a:p>
        </p:txBody>
      </p:sp>
      <p:sp>
        <p:nvSpPr>
          <p:cNvPr id="326854" name="Freeform 198"/>
          <p:cNvSpPr>
            <a:spLocks/>
          </p:cNvSpPr>
          <p:nvPr/>
        </p:nvSpPr>
        <p:spPr bwMode="auto">
          <a:xfrm>
            <a:off x="6329363" y="3840957"/>
            <a:ext cx="4762" cy="3572"/>
          </a:xfrm>
          <a:custGeom>
            <a:avLst/>
            <a:gdLst/>
            <a:ahLst/>
            <a:cxnLst>
              <a:cxn ang="0">
                <a:pos x="7" y="0"/>
              </a:cxn>
              <a:cxn ang="0">
                <a:pos x="7" y="4"/>
              </a:cxn>
              <a:cxn ang="0">
                <a:pos x="3" y="7"/>
              </a:cxn>
              <a:cxn ang="0">
                <a:pos x="0" y="7"/>
              </a:cxn>
              <a:cxn ang="0">
                <a:pos x="0" y="3"/>
              </a:cxn>
              <a:cxn ang="0">
                <a:pos x="2" y="2"/>
              </a:cxn>
              <a:cxn ang="0">
                <a:pos x="6" y="0"/>
              </a:cxn>
              <a:cxn ang="0">
                <a:pos x="6" y="0"/>
              </a:cxn>
              <a:cxn ang="0">
                <a:pos x="7" y="0"/>
              </a:cxn>
            </a:cxnLst>
            <a:rect l="0" t="0" r="r" b="b"/>
            <a:pathLst>
              <a:path w="7" h="7">
                <a:moveTo>
                  <a:pt x="7" y="0"/>
                </a:moveTo>
                <a:lnTo>
                  <a:pt x="7" y="4"/>
                </a:lnTo>
                <a:lnTo>
                  <a:pt x="3" y="7"/>
                </a:lnTo>
                <a:lnTo>
                  <a:pt x="0" y="7"/>
                </a:lnTo>
                <a:lnTo>
                  <a:pt x="0" y="3"/>
                </a:lnTo>
                <a:lnTo>
                  <a:pt x="2" y="2"/>
                </a:lnTo>
                <a:lnTo>
                  <a:pt x="6" y="0"/>
                </a:lnTo>
                <a:lnTo>
                  <a:pt x="6" y="0"/>
                </a:lnTo>
                <a:lnTo>
                  <a:pt x="7" y="0"/>
                </a:lnTo>
              </a:path>
            </a:pathLst>
          </a:custGeom>
          <a:solidFill>
            <a:srgbClr val="FFFF00"/>
          </a:solidFill>
          <a:ln w="3175">
            <a:solidFill>
              <a:srgbClr val="001762"/>
            </a:solidFill>
            <a:prstDash val="solid"/>
            <a:round/>
            <a:headEnd/>
            <a:tailEnd/>
          </a:ln>
        </p:spPr>
        <p:txBody>
          <a:bodyPr/>
          <a:lstStyle/>
          <a:p>
            <a:endParaRPr lang="en-US"/>
          </a:p>
        </p:txBody>
      </p:sp>
      <p:sp>
        <p:nvSpPr>
          <p:cNvPr id="326855" name="Freeform 199"/>
          <p:cNvSpPr>
            <a:spLocks/>
          </p:cNvSpPr>
          <p:nvPr/>
        </p:nvSpPr>
        <p:spPr bwMode="auto">
          <a:xfrm>
            <a:off x="6334125" y="3907632"/>
            <a:ext cx="7938" cy="1191"/>
          </a:xfrm>
          <a:custGeom>
            <a:avLst/>
            <a:gdLst/>
            <a:ahLst/>
            <a:cxnLst>
              <a:cxn ang="0">
                <a:pos x="10" y="4"/>
              </a:cxn>
              <a:cxn ang="0">
                <a:pos x="7" y="3"/>
              </a:cxn>
              <a:cxn ang="0">
                <a:pos x="6" y="3"/>
              </a:cxn>
              <a:cxn ang="0">
                <a:pos x="7" y="4"/>
              </a:cxn>
              <a:cxn ang="0">
                <a:pos x="7" y="5"/>
              </a:cxn>
              <a:cxn ang="0">
                <a:pos x="4" y="5"/>
              </a:cxn>
              <a:cxn ang="0">
                <a:pos x="1" y="4"/>
              </a:cxn>
              <a:cxn ang="0">
                <a:pos x="0" y="2"/>
              </a:cxn>
              <a:cxn ang="0">
                <a:pos x="1" y="0"/>
              </a:cxn>
              <a:cxn ang="0">
                <a:pos x="9" y="0"/>
              </a:cxn>
              <a:cxn ang="0">
                <a:pos x="10" y="2"/>
              </a:cxn>
              <a:cxn ang="0">
                <a:pos x="11" y="3"/>
              </a:cxn>
              <a:cxn ang="0">
                <a:pos x="10" y="4"/>
              </a:cxn>
            </a:cxnLst>
            <a:rect l="0" t="0" r="r" b="b"/>
            <a:pathLst>
              <a:path w="11" h="5">
                <a:moveTo>
                  <a:pt x="10" y="4"/>
                </a:moveTo>
                <a:lnTo>
                  <a:pt x="7" y="3"/>
                </a:lnTo>
                <a:lnTo>
                  <a:pt x="6" y="3"/>
                </a:lnTo>
                <a:lnTo>
                  <a:pt x="7" y="4"/>
                </a:lnTo>
                <a:lnTo>
                  <a:pt x="7" y="5"/>
                </a:lnTo>
                <a:lnTo>
                  <a:pt x="4" y="5"/>
                </a:lnTo>
                <a:lnTo>
                  <a:pt x="1" y="4"/>
                </a:lnTo>
                <a:lnTo>
                  <a:pt x="0" y="2"/>
                </a:lnTo>
                <a:lnTo>
                  <a:pt x="1" y="0"/>
                </a:lnTo>
                <a:lnTo>
                  <a:pt x="9" y="0"/>
                </a:lnTo>
                <a:lnTo>
                  <a:pt x="10" y="2"/>
                </a:lnTo>
                <a:lnTo>
                  <a:pt x="11" y="3"/>
                </a:lnTo>
                <a:lnTo>
                  <a:pt x="10" y="4"/>
                </a:lnTo>
              </a:path>
            </a:pathLst>
          </a:custGeom>
          <a:solidFill>
            <a:srgbClr val="FFFF00"/>
          </a:solidFill>
          <a:ln w="3175">
            <a:solidFill>
              <a:srgbClr val="001762"/>
            </a:solidFill>
            <a:prstDash val="solid"/>
            <a:round/>
            <a:headEnd/>
            <a:tailEnd/>
          </a:ln>
        </p:spPr>
        <p:txBody>
          <a:bodyPr/>
          <a:lstStyle/>
          <a:p>
            <a:endParaRPr lang="en-US"/>
          </a:p>
        </p:txBody>
      </p:sp>
      <p:sp>
        <p:nvSpPr>
          <p:cNvPr id="326856" name="Freeform 200"/>
          <p:cNvSpPr>
            <a:spLocks/>
          </p:cNvSpPr>
          <p:nvPr/>
        </p:nvSpPr>
        <p:spPr bwMode="auto">
          <a:xfrm>
            <a:off x="6318252" y="3911204"/>
            <a:ext cx="4763" cy="5953"/>
          </a:xfrm>
          <a:custGeom>
            <a:avLst/>
            <a:gdLst/>
            <a:ahLst/>
            <a:cxnLst>
              <a:cxn ang="0">
                <a:pos x="8" y="3"/>
              </a:cxn>
              <a:cxn ang="0">
                <a:pos x="8" y="5"/>
              </a:cxn>
              <a:cxn ang="0">
                <a:pos x="4" y="6"/>
              </a:cxn>
              <a:cxn ang="0">
                <a:pos x="4" y="7"/>
              </a:cxn>
              <a:cxn ang="0">
                <a:pos x="4" y="5"/>
              </a:cxn>
              <a:cxn ang="0">
                <a:pos x="5" y="3"/>
              </a:cxn>
              <a:cxn ang="0">
                <a:pos x="5" y="2"/>
              </a:cxn>
              <a:cxn ang="0">
                <a:pos x="4" y="2"/>
              </a:cxn>
              <a:cxn ang="0">
                <a:pos x="2" y="3"/>
              </a:cxn>
              <a:cxn ang="0">
                <a:pos x="1" y="3"/>
              </a:cxn>
              <a:cxn ang="0">
                <a:pos x="0" y="2"/>
              </a:cxn>
              <a:cxn ang="0">
                <a:pos x="0" y="1"/>
              </a:cxn>
              <a:cxn ang="0">
                <a:pos x="2" y="1"/>
              </a:cxn>
              <a:cxn ang="0">
                <a:pos x="4" y="0"/>
              </a:cxn>
              <a:cxn ang="0">
                <a:pos x="5" y="0"/>
              </a:cxn>
              <a:cxn ang="0">
                <a:pos x="7" y="1"/>
              </a:cxn>
              <a:cxn ang="0">
                <a:pos x="8" y="3"/>
              </a:cxn>
            </a:cxnLst>
            <a:rect l="0" t="0" r="r" b="b"/>
            <a:pathLst>
              <a:path w="8" h="7">
                <a:moveTo>
                  <a:pt x="8" y="3"/>
                </a:moveTo>
                <a:lnTo>
                  <a:pt x="8" y="5"/>
                </a:lnTo>
                <a:lnTo>
                  <a:pt x="4" y="6"/>
                </a:lnTo>
                <a:lnTo>
                  <a:pt x="4" y="7"/>
                </a:lnTo>
                <a:lnTo>
                  <a:pt x="4" y="5"/>
                </a:lnTo>
                <a:lnTo>
                  <a:pt x="5" y="3"/>
                </a:lnTo>
                <a:lnTo>
                  <a:pt x="5" y="2"/>
                </a:lnTo>
                <a:lnTo>
                  <a:pt x="4" y="2"/>
                </a:lnTo>
                <a:lnTo>
                  <a:pt x="2" y="3"/>
                </a:lnTo>
                <a:lnTo>
                  <a:pt x="1" y="3"/>
                </a:lnTo>
                <a:lnTo>
                  <a:pt x="0" y="2"/>
                </a:lnTo>
                <a:lnTo>
                  <a:pt x="0" y="1"/>
                </a:lnTo>
                <a:lnTo>
                  <a:pt x="2" y="1"/>
                </a:lnTo>
                <a:lnTo>
                  <a:pt x="4" y="0"/>
                </a:lnTo>
                <a:lnTo>
                  <a:pt x="5" y="0"/>
                </a:lnTo>
                <a:lnTo>
                  <a:pt x="7" y="1"/>
                </a:lnTo>
                <a:lnTo>
                  <a:pt x="8" y="3"/>
                </a:lnTo>
              </a:path>
            </a:pathLst>
          </a:custGeom>
          <a:solidFill>
            <a:srgbClr val="FFFF00"/>
          </a:solidFill>
          <a:ln w="3175">
            <a:solidFill>
              <a:srgbClr val="001762"/>
            </a:solidFill>
            <a:prstDash val="solid"/>
            <a:round/>
            <a:headEnd/>
            <a:tailEnd/>
          </a:ln>
        </p:spPr>
        <p:txBody>
          <a:bodyPr/>
          <a:lstStyle/>
          <a:p>
            <a:endParaRPr lang="en-US"/>
          </a:p>
        </p:txBody>
      </p:sp>
      <p:sp>
        <p:nvSpPr>
          <p:cNvPr id="326857" name="Freeform 201"/>
          <p:cNvSpPr>
            <a:spLocks/>
          </p:cNvSpPr>
          <p:nvPr/>
        </p:nvSpPr>
        <p:spPr bwMode="auto">
          <a:xfrm>
            <a:off x="6369050" y="3807620"/>
            <a:ext cx="7938" cy="8335"/>
          </a:xfrm>
          <a:custGeom>
            <a:avLst/>
            <a:gdLst/>
            <a:ahLst/>
            <a:cxnLst>
              <a:cxn ang="0">
                <a:pos x="7" y="2"/>
              </a:cxn>
              <a:cxn ang="0">
                <a:pos x="7" y="3"/>
              </a:cxn>
              <a:cxn ang="0">
                <a:pos x="4" y="3"/>
              </a:cxn>
              <a:cxn ang="0">
                <a:pos x="3" y="4"/>
              </a:cxn>
              <a:cxn ang="0">
                <a:pos x="3" y="9"/>
              </a:cxn>
              <a:cxn ang="0">
                <a:pos x="1" y="12"/>
              </a:cxn>
              <a:cxn ang="0">
                <a:pos x="0" y="12"/>
              </a:cxn>
              <a:cxn ang="0">
                <a:pos x="0" y="5"/>
              </a:cxn>
              <a:cxn ang="0">
                <a:pos x="1" y="4"/>
              </a:cxn>
              <a:cxn ang="0">
                <a:pos x="3" y="2"/>
              </a:cxn>
              <a:cxn ang="0">
                <a:pos x="4" y="0"/>
              </a:cxn>
              <a:cxn ang="0">
                <a:pos x="7" y="0"/>
              </a:cxn>
              <a:cxn ang="0">
                <a:pos x="7" y="2"/>
              </a:cxn>
            </a:cxnLst>
            <a:rect l="0" t="0" r="r" b="b"/>
            <a:pathLst>
              <a:path w="7" h="12">
                <a:moveTo>
                  <a:pt x="7" y="2"/>
                </a:moveTo>
                <a:lnTo>
                  <a:pt x="7" y="3"/>
                </a:lnTo>
                <a:lnTo>
                  <a:pt x="4" y="3"/>
                </a:lnTo>
                <a:lnTo>
                  <a:pt x="3" y="4"/>
                </a:lnTo>
                <a:lnTo>
                  <a:pt x="3" y="9"/>
                </a:lnTo>
                <a:lnTo>
                  <a:pt x="1" y="12"/>
                </a:lnTo>
                <a:lnTo>
                  <a:pt x="0" y="12"/>
                </a:lnTo>
                <a:lnTo>
                  <a:pt x="0" y="5"/>
                </a:lnTo>
                <a:lnTo>
                  <a:pt x="1" y="4"/>
                </a:lnTo>
                <a:lnTo>
                  <a:pt x="3" y="2"/>
                </a:lnTo>
                <a:lnTo>
                  <a:pt x="4" y="0"/>
                </a:lnTo>
                <a:lnTo>
                  <a:pt x="7" y="0"/>
                </a:lnTo>
                <a:lnTo>
                  <a:pt x="7" y="2"/>
                </a:lnTo>
              </a:path>
            </a:pathLst>
          </a:custGeom>
          <a:solidFill>
            <a:srgbClr val="FFFF00"/>
          </a:solidFill>
          <a:ln w="3175">
            <a:solidFill>
              <a:srgbClr val="001762"/>
            </a:solidFill>
            <a:prstDash val="solid"/>
            <a:round/>
            <a:headEnd/>
            <a:tailEnd/>
          </a:ln>
        </p:spPr>
        <p:txBody>
          <a:bodyPr/>
          <a:lstStyle/>
          <a:p>
            <a:endParaRPr lang="en-US"/>
          </a:p>
        </p:txBody>
      </p:sp>
      <p:sp>
        <p:nvSpPr>
          <p:cNvPr id="326858" name="Freeform 202"/>
          <p:cNvSpPr>
            <a:spLocks/>
          </p:cNvSpPr>
          <p:nvPr/>
        </p:nvSpPr>
        <p:spPr bwMode="auto">
          <a:xfrm>
            <a:off x="6305550" y="3919538"/>
            <a:ext cx="6350" cy="2381"/>
          </a:xfrm>
          <a:custGeom>
            <a:avLst/>
            <a:gdLst/>
            <a:ahLst/>
            <a:cxnLst>
              <a:cxn ang="0">
                <a:pos x="7" y="1"/>
              </a:cxn>
              <a:cxn ang="0">
                <a:pos x="7" y="2"/>
              </a:cxn>
              <a:cxn ang="0">
                <a:pos x="4" y="7"/>
              </a:cxn>
              <a:cxn ang="0">
                <a:pos x="3" y="10"/>
              </a:cxn>
              <a:cxn ang="0">
                <a:pos x="0" y="10"/>
              </a:cxn>
              <a:cxn ang="0">
                <a:pos x="1" y="6"/>
              </a:cxn>
              <a:cxn ang="0">
                <a:pos x="3" y="5"/>
              </a:cxn>
              <a:cxn ang="0">
                <a:pos x="6" y="0"/>
              </a:cxn>
              <a:cxn ang="0">
                <a:pos x="7" y="0"/>
              </a:cxn>
              <a:cxn ang="0">
                <a:pos x="7" y="1"/>
              </a:cxn>
            </a:cxnLst>
            <a:rect l="0" t="0" r="r" b="b"/>
            <a:pathLst>
              <a:path w="7" h="10">
                <a:moveTo>
                  <a:pt x="7" y="1"/>
                </a:moveTo>
                <a:lnTo>
                  <a:pt x="7" y="2"/>
                </a:lnTo>
                <a:lnTo>
                  <a:pt x="4" y="7"/>
                </a:lnTo>
                <a:lnTo>
                  <a:pt x="3" y="10"/>
                </a:lnTo>
                <a:lnTo>
                  <a:pt x="0" y="10"/>
                </a:lnTo>
                <a:lnTo>
                  <a:pt x="1" y="6"/>
                </a:lnTo>
                <a:lnTo>
                  <a:pt x="3" y="5"/>
                </a:lnTo>
                <a:lnTo>
                  <a:pt x="6" y="0"/>
                </a:lnTo>
                <a:lnTo>
                  <a:pt x="7" y="0"/>
                </a:lnTo>
                <a:lnTo>
                  <a:pt x="7" y="1"/>
                </a:lnTo>
              </a:path>
            </a:pathLst>
          </a:custGeom>
          <a:solidFill>
            <a:srgbClr val="FFFF00"/>
          </a:solidFill>
          <a:ln w="3175">
            <a:solidFill>
              <a:srgbClr val="001762"/>
            </a:solidFill>
            <a:prstDash val="solid"/>
            <a:round/>
            <a:headEnd/>
            <a:tailEnd/>
          </a:ln>
        </p:spPr>
        <p:txBody>
          <a:bodyPr/>
          <a:lstStyle/>
          <a:p>
            <a:endParaRPr lang="en-US"/>
          </a:p>
        </p:txBody>
      </p:sp>
      <p:sp>
        <p:nvSpPr>
          <p:cNvPr id="326859" name="Freeform 203"/>
          <p:cNvSpPr>
            <a:spLocks/>
          </p:cNvSpPr>
          <p:nvPr/>
        </p:nvSpPr>
        <p:spPr bwMode="auto">
          <a:xfrm>
            <a:off x="6348413" y="4006454"/>
            <a:ext cx="6350" cy="5953"/>
          </a:xfrm>
          <a:custGeom>
            <a:avLst/>
            <a:gdLst/>
            <a:ahLst/>
            <a:cxnLst>
              <a:cxn ang="0">
                <a:pos x="4" y="10"/>
              </a:cxn>
              <a:cxn ang="0">
                <a:pos x="3" y="7"/>
              </a:cxn>
              <a:cxn ang="0">
                <a:pos x="2" y="6"/>
              </a:cxn>
              <a:cxn ang="0">
                <a:pos x="0" y="5"/>
              </a:cxn>
              <a:cxn ang="0">
                <a:pos x="0" y="2"/>
              </a:cxn>
              <a:cxn ang="0">
                <a:pos x="3" y="0"/>
              </a:cxn>
              <a:cxn ang="0">
                <a:pos x="4" y="0"/>
              </a:cxn>
              <a:cxn ang="0">
                <a:pos x="4" y="2"/>
              </a:cxn>
              <a:cxn ang="0">
                <a:pos x="3" y="5"/>
              </a:cxn>
              <a:cxn ang="0">
                <a:pos x="4" y="6"/>
              </a:cxn>
              <a:cxn ang="0">
                <a:pos x="4" y="10"/>
              </a:cxn>
            </a:cxnLst>
            <a:rect l="0" t="0" r="r" b="b"/>
            <a:pathLst>
              <a:path w="4" h="10">
                <a:moveTo>
                  <a:pt x="4" y="10"/>
                </a:moveTo>
                <a:lnTo>
                  <a:pt x="3" y="7"/>
                </a:lnTo>
                <a:lnTo>
                  <a:pt x="2" y="6"/>
                </a:lnTo>
                <a:lnTo>
                  <a:pt x="0" y="5"/>
                </a:lnTo>
                <a:lnTo>
                  <a:pt x="0" y="2"/>
                </a:lnTo>
                <a:lnTo>
                  <a:pt x="3" y="0"/>
                </a:lnTo>
                <a:lnTo>
                  <a:pt x="4" y="0"/>
                </a:lnTo>
                <a:lnTo>
                  <a:pt x="4" y="2"/>
                </a:lnTo>
                <a:lnTo>
                  <a:pt x="3" y="5"/>
                </a:lnTo>
                <a:lnTo>
                  <a:pt x="4" y="6"/>
                </a:lnTo>
                <a:lnTo>
                  <a:pt x="4" y="10"/>
                </a:lnTo>
              </a:path>
            </a:pathLst>
          </a:custGeom>
          <a:solidFill>
            <a:srgbClr val="FFFF00"/>
          </a:solidFill>
          <a:ln w="3175">
            <a:solidFill>
              <a:srgbClr val="001762"/>
            </a:solidFill>
            <a:prstDash val="solid"/>
            <a:round/>
            <a:headEnd/>
            <a:tailEnd/>
          </a:ln>
        </p:spPr>
        <p:txBody>
          <a:bodyPr/>
          <a:lstStyle/>
          <a:p>
            <a:endParaRPr lang="en-US"/>
          </a:p>
        </p:txBody>
      </p:sp>
      <p:sp>
        <p:nvSpPr>
          <p:cNvPr id="326860" name="Freeform 204"/>
          <p:cNvSpPr>
            <a:spLocks/>
          </p:cNvSpPr>
          <p:nvPr/>
        </p:nvSpPr>
        <p:spPr bwMode="auto">
          <a:xfrm>
            <a:off x="6288088" y="4099322"/>
            <a:ext cx="6350" cy="4763"/>
          </a:xfrm>
          <a:custGeom>
            <a:avLst/>
            <a:gdLst/>
            <a:ahLst/>
            <a:cxnLst>
              <a:cxn ang="0">
                <a:pos x="4" y="2"/>
              </a:cxn>
              <a:cxn ang="0">
                <a:pos x="3" y="8"/>
              </a:cxn>
              <a:cxn ang="0">
                <a:pos x="2" y="9"/>
              </a:cxn>
              <a:cxn ang="0">
                <a:pos x="2" y="8"/>
              </a:cxn>
              <a:cxn ang="0">
                <a:pos x="0" y="3"/>
              </a:cxn>
              <a:cxn ang="0">
                <a:pos x="0" y="0"/>
              </a:cxn>
              <a:cxn ang="0">
                <a:pos x="2" y="0"/>
              </a:cxn>
              <a:cxn ang="0">
                <a:pos x="2" y="2"/>
              </a:cxn>
              <a:cxn ang="0">
                <a:pos x="3" y="2"/>
              </a:cxn>
              <a:cxn ang="0">
                <a:pos x="3" y="0"/>
              </a:cxn>
              <a:cxn ang="0">
                <a:pos x="4" y="2"/>
              </a:cxn>
            </a:cxnLst>
            <a:rect l="0" t="0" r="r" b="b"/>
            <a:pathLst>
              <a:path w="4" h="9">
                <a:moveTo>
                  <a:pt x="4" y="2"/>
                </a:moveTo>
                <a:lnTo>
                  <a:pt x="3" y="8"/>
                </a:lnTo>
                <a:lnTo>
                  <a:pt x="2" y="9"/>
                </a:lnTo>
                <a:lnTo>
                  <a:pt x="2" y="8"/>
                </a:lnTo>
                <a:lnTo>
                  <a:pt x="0" y="3"/>
                </a:lnTo>
                <a:lnTo>
                  <a:pt x="0" y="0"/>
                </a:lnTo>
                <a:lnTo>
                  <a:pt x="2" y="0"/>
                </a:lnTo>
                <a:lnTo>
                  <a:pt x="2" y="2"/>
                </a:lnTo>
                <a:lnTo>
                  <a:pt x="3" y="2"/>
                </a:lnTo>
                <a:lnTo>
                  <a:pt x="3" y="0"/>
                </a:lnTo>
                <a:lnTo>
                  <a:pt x="4" y="2"/>
                </a:lnTo>
              </a:path>
            </a:pathLst>
          </a:custGeom>
          <a:solidFill>
            <a:srgbClr val="FFFF00"/>
          </a:solidFill>
          <a:ln w="3175">
            <a:solidFill>
              <a:srgbClr val="001762"/>
            </a:solidFill>
            <a:prstDash val="solid"/>
            <a:round/>
            <a:headEnd/>
            <a:tailEnd/>
          </a:ln>
        </p:spPr>
        <p:txBody>
          <a:bodyPr/>
          <a:lstStyle/>
          <a:p>
            <a:endParaRPr lang="en-US"/>
          </a:p>
        </p:txBody>
      </p:sp>
      <p:sp>
        <p:nvSpPr>
          <p:cNvPr id="326861" name="Freeform 205"/>
          <p:cNvSpPr>
            <a:spLocks/>
          </p:cNvSpPr>
          <p:nvPr/>
        </p:nvSpPr>
        <p:spPr bwMode="auto">
          <a:xfrm>
            <a:off x="6288088" y="4096942"/>
            <a:ext cx="6350" cy="2381"/>
          </a:xfrm>
          <a:custGeom>
            <a:avLst/>
            <a:gdLst/>
            <a:ahLst/>
            <a:cxnLst>
              <a:cxn ang="0">
                <a:pos x="4" y="2"/>
              </a:cxn>
              <a:cxn ang="0">
                <a:pos x="4" y="7"/>
              </a:cxn>
              <a:cxn ang="0">
                <a:pos x="3" y="7"/>
              </a:cxn>
              <a:cxn ang="0">
                <a:pos x="1" y="5"/>
              </a:cxn>
              <a:cxn ang="0">
                <a:pos x="0" y="5"/>
              </a:cxn>
              <a:cxn ang="0">
                <a:pos x="1" y="2"/>
              </a:cxn>
              <a:cxn ang="0">
                <a:pos x="0" y="1"/>
              </a:cxn>
              <a:cxn ang="0">
                <a:pos x="0" y="0"/>
              </a:cxn>
              <a:cxn ang="0">
                <a:pos x="4" y="0"/>
              </a:cxn>
              <a:cxn ang="0">
                <a:pos x="4" y="2"/>
              </a:cxn>
            </a:cxnLst>
            <a:rect l="0" t="0" r="r" b="b"/>
            <a:pathLst>
              <a:path w="4" h="7">
                <a:moveTo>
                  <a:pt x="4" y="2"/>
                </a:moveTo>
                <a:lnTo>
                  <a:pt x="4" y="7"/>
                </a:lnTo>
                <a:lnTo>
                  <a:pt x="3" y="7"/>
                </a:lnTo>
                <a:lnTo>
                  <a:pt x="1" y="5"/>
                </a:lnTo>
                <a:lnTo>
                  <a:pt x="0" y="5"/>
                </a:lnTo>
                <a:lnTo>
                  <a:pt x="1" y="2"/>
                </a:lnTo>
                <a:lnTo>
                  <a:pt x="0" y="1"/>
                </a:lnTo>
                <a:lnTo>
                  <a:pt x="0" y="0"/>
                </a:lnTo>
                <a:lnTo>
                  <a:pt x="4" y="0"/>
                </a:lnTo>
                <a:lnTo>
                  <a:pt x="4" y="2"/>
                </a:lnTo>
              </a:path>
            </a:pathLst>
          </a:custGeom>
          <a:solidFill>
            <a:srgbClr val="FFFF00"/>
          </a:solidFill>
          <a:ln w="3175">
            <a:solidFill>
              <a:srgbClr val="001762"/>
            </a:solidFill>
            <a:prstDash val="solid"/>
            <a:round/>
            <a:headEnd/>
            <a:tailEnd/>
          </a:ln>
        </p:spPr>
        <p:txBody>
          <a:bodyPr/>
          <a:lstStyle/>
          <a:p>
            <a:endParaRPr lang="en-US"/>
          </a:p>
        </p:txBody>
      </p:sp>
      <p:sp>
        <p:nvSpPr>
          <p:cNvPr id="326862" name="Freeform 206"/>
          <p:cNvSpPr>
            <a:spLocks/>
          </p:cNvSpPr>
          <p:nvPr/>
        </p:nvSpPr>
        <p:spPr bwMode="auto">
          <a:xfrm>
            <a:off x="6213475" y="4180285"/>
            <a:ext cx="6350" cy="0"/>
          </a:xfrm>
          <a:custGeom>
            <a:avLst/>
            <a:gdLst/>
            <a:ahLst/>
            <a:cxnLst>
              <a:cxn ang="0">
                <a:pos x="9" y="1"/>
              </a:cxn>
              <a:cxn ang="0">
                <a:pos x="9" y="2"/>
              </a:cxn>
              <a:cxn ang="0">
                <a:pos x="6" y="2"/>
              </a:cxn>
              <a:cxn ang="0">
                <a:pos x="3" y="4"/>
              </a:cxn>
              <a:cxn ang="0">
                <a:pos x="2" y="4"/>
              </a:cxn>
              <a:cxn ang="0">
                <a:pos x="0" y="2"/>
              </a:cxn>
              <a:cxn ang="0">
                <a:pos x="0" y="1"/>
              </a:cxn>
              <a:cxn ang="0">
                <a:pos x="2" y="1"/>
              </a:cxn>
              <a:cxn ang="0">
                <a:pos x="5" y="0"/>
              </a:cxn>
              <a:cxn ang="0">
                <a:pos x="9" y="0"/>
              </a:cxn>
              <a:cxn ang="0">
                <a:pos x="9" y="1"/>
              </a:cxn>
            </a:cxnLst>
            <a:rect l="0" t="0" r="r" b="b"/>
            <a:pathLst>
              <a:path w="9" h="4">
                <a:moveTo>
                  <a:pt x="9" y="1"/>
                </a:moveTo>
                <a:lnTo>
                  <a:pt x="9" y="2"/>
                </a:lnTo>
                <a:lnTo>
                  <a:pt x="6" y="2"/>
                </a:lnTo>
                <a:lnTo>
                  <a:pt x="3" y="4"/>
                </a:lnTo>
                <a:lnTo>
                  <a:pt x="2" y="4"/>
                </a:lnTo>
                <a:lnTo>
                  <a:pt x="0" y="2"/>
                </a:lnTo>
                <a:lnTo>
                  <a:pt x="0" y="1"/>
                </a:lnTo>
                <a:lnTo>
                  <a:pt x="2" y="1"/>
                </a:lnTo>
                <a:lnTo>
                  <a:pt x="5" y="0"/>
                </a:lnTo>
                <a:lnTo>
                  <a:pt x="9" y="0"/>
                </a:lnTo>
                <a:lnTo>
                  <a:pt x="9" y="1"/>
                </a:lnTo>
              </a:path>
            </a:pathLst>
          </a:custGeom>
          <a:solidFill>
            <a:srgbClr val="FFFF00"/>
          </a:solidFill>
          <a:ln w="3175">
            <a:solidFill>
              <a:srgbClr val="001762"/>
            </a:solidFill>
            <a:prstDash val="solid"/>
            <a:round/>
            <a:headEnd/>
            <a:tailEnd/>
          </a:ln>
        </p:spPr>
        <p:txBody>
          <a:bodyPr/>
          <a:lstStyle/>
          <a:p>
            <a:endParaRPr lang="en-US"/>
          </a:p>
        </p:txBody>
      </p:sp>
      <p:sp>
        <p:nvSpPr>
          <p:cNvPr id="326863" name="Freeform 207"/>
          <p:cNvSpPr>
            <a:spLocks/>
          </p:cNvSpPr>
          <p:nvPr/>
        </p:nvSpPr>
        <p:spPr bwMode="auto">
          <a:xfrm>
            <a:off x="6302377" y="3963591"/>
            <a:ext cx="3175" cy="2381"/>
          </a:xfrm>
          <a:custGeom>
            <a:avLst/>
            <a:gdLst/>
            <a:ahLst/>
            <a:cxnLst>
              <a:cxn ang="0">
                <a:pos x="4" y="0"/>
              </a:cxn>
              <a:cxn ang="0">
                <a:pos x="4" y="1"/>
              </a:cxn>
              <a:cxn ang="0">
                <a:pos x="2" y="6"/>
              </a:cxn>
              <a:cxn ang="0">
                <a:pos x="0" y="5"/>
              </a:cxn>
              <a:cxn ang="0">
                <a:pos x="0" y="0"/>
              </a:cxn>
              <a:cxn ang="0">
                <a:pos x="1" y="0"/>
              </a:cxn>
              <a:cxn ang="0">
                <a:pos x="4" y="0"/>
              </a:cxn>
            </a:cxnLst>
            <a:rect l="0" t="0" r="r" b="b"/>
            <a:pathLst>
              <a:path w="4" h="6">
                <a:moveTo>
                  <a:pt x="4" y="0"/>
                </a:moveTo>
                <a:lnTo>
                  <a:pt x="4" y="1"/>
                </a:lnTo>
                <a:lnTo>
                  <a:pt x="2" y="6"/>
                </a:lnTo>
                <a:lnTo>
                  <a:pt x="0" y="5"/>
                </a:lnTo>
                <a:lnTo>
                  <a:pt x="0" y="0"/>
                </a:lnTo>
                <a:lnTo>
                  <a:pt x="1" y="0"/>
                </a:lnTo>
                <a:lnTo>
                  <a:pt x="4" y="0"/>
                </a:lnTo>
              </a:path>
            </a:pathLst>
          </a:custGeom>
          <a:solidFill>
            <a:srgbClr val="FFFF00"/>
          </a:solidFill>
          <a:ln w="3175">
            <a:solidFill>
              <a:srgbClr val="001762"/>
            </a:solidFill>
            <a:prstDash val="solid"/>
            <a:round/>
            <a:headEnd/>
            <a:tailEnd/>
          </a:ln>
        </p:spPr>
        <p:txBody>
          <a:bodyPr/>
          <a:lstStyle/>
          <a:p>
            <a:endParaRPr lang="en-US"/>
          </a:p>
        </p:txBody>
      </p:sp>
      <p:sp>
        <p:nvSpPr>
          <p:cNvPr id="326864" name="Freeform 208"/>
          <p:cNvSpPr>
            <a:spLocks/>
          </p:cNvSpPr>
          <p:nvPr/>
        </p:nvSpPr>
        <p:spPr bwMode="auto">
          <a:xfrm>
            <a:off x="6342063" y="3819525"/>
            <a:ext cx="6350" cy="2381"/>
          </a:xfrm>
          <a:custGeom>
            <a:avLst/>
            <a:gdLst/>
            <a:ahLst/>
            <a:cxnLst>
              <a:cxn ang="0">
                <a:pos x="5" y="0"/>
              </a:cxn>
              <a:cxn ang="0">
                <a:pos x="7" y="0"/>
              </a:cxn>
              <a:cxn ang="0">
                <a:pos x="5" y="3"/>
              </a:cxn>
              <a:cxn ang="0">
                <a:pos x="2" y="5"/>
              </a:cxn>
              <a:cxn ang="0">
                <a:pos x="1" y="8"/>
              </a:cxn>
              <a:cxn ang="0">
                <a:pos x="0" y="8"/>
              </a:cxn>
              <a:cxn ang="0">
                <a:pos x="0" y="6"/>
              </a:cxn>
              <a:cxn ang="0">
                <a:pos x="2" y="3"/>
              </a:cxn>
              <a:cxn ang="0">
                <a:pos x="4" y="0"/>
              </a:cxn>
              <a:cxn ang="0">
                <a:pos x="5" y="0"/>
              </a:cxn>
            </a:cxnLst>
            <a:rect l="0" t="0" r="r" b="b"/>
            <a:pathLst>
              <a:path w="7" h="8">
                <a:moveTo>
                  <a:pt x="5" y="0"/>
                </a:moveTo>
                <a:lnTo>
                  <a:pt x="7" y="0"/>
                </a:lnTo>
                <a:lnTo>
                  <a:pt x="5" y="3"/>
                </a:lnTo>
                <a:lnTo>
                  <a:pt x="2" y="5"/>
                </a:lnTo>
                <a:lnTo>
                  <a:pt x="1" y="8"/>
                </a:lnTo>
                <a:lnTo>
                  <a:pt x="0" y="8"/>
                </a:lnTo>
                <a:lnTo>
                  <a:pt x="0" y="6"/>
                </a:lnTo>
                <a:lnTo>
                  <a:pt x="2" y="3"/>
                </a:lnTo>
                <a:lnTo>
                  <a:pt x="4" y="0"/>
                </a:lnTo>
                <a:lnTo>
                  <a:pt x="5" y="0"/>
                </a:lnTo>
              </a:path>
            </a:pathLst>
          </a:custGeom>
          <a:solidFill>
            <a:srgbClr val="FFFF00"/>
          </a:solidFill>
          <a:ln w="3175">
            <a:solidFill>
              <a:srgbClr val="001762"/>
            </a:solidFill>
            <a:prstDash val="solid"/>
            <a:round/>
            <a:headEnd/>
            <a:tailEnd/>
          </a:ln>
        </p:spPr>
        <p:txBody>
          <a:bodyPr/>
          <a:lstStyle/>
          <a:p>
            <a:endParaRPr lang="en-US"/>
          </a:p>
        </p:txBody>
      </p:sp>
      <p:sp>
        <p:nvSpPr>
          <p:cNvPr id="326865" name="Freeform 209"/>
          <p:cNvSpPr>
            <a:spLocks/>
          </p:cNvSpPr>
          <p:nvPr/>
        </p:nvSpPr>
        <p:spPr bwMode="auto">
          <a:xfrm>
            <a:off x="6280150" y="4104085"/>
            <a:ext cx="0" cy="1191"/>
          </a:xfrm>
          <a:custGeom>
            <a:avLst/>
            <a:gdLst/>
            <a:ahLst/>
            <a:cxnLst>
              <a:cxn ang="0">
                <a:pos x="4" y="7"/>
              </a:cxn>
              <a:cxn ang="0">
                <a:pos x="1" y="5"/>
              </a:cxn>
              <a:cxn ang="0">
                <a:pos x="0" y="2"/>
              </a:cxn>
              <a:cxn ang="0">
                <a:pos x="0" y="1"/>
              </a:cxn>
              <a:cxn ang="0">
                <a:pos x="1" y="0"/>
              </a:cxn>
              <a:cxn ang="0">
                <a:pos x="3" y="0"/>
              </a:cxn>
              <a:cxn ang="0">
                <a:pos x="3" y="2"/>
              </a:cxn>
              <a:cxn ang="0">
                <a:pos x="4" y="3"/>
              </a:cxn>
              <a:cxn ang="0">
                <a:pos x="5" y="5"/>
              </a:cxn>
              <a:cxn ang="0">
                <a:pos x="4" y="7"/>
              </a:cxn>
            </a:cxnLst>
            <a:rect l="0" t="0" r="r" b="b"/>
            <a:pathLst>
              <a:path w="5" h="7">
                <a:moveTo>
                  <a:pt x="4" y="7"/>
                </a:moveTo>
                <a:lnTo>
                  <a:pt x="1" y="5"/>
                </a:lnTo>
                <a:lnTo>
                  <a:pt x="0" y="2"/>
                </a:lnTo>
                <a:lnTo>
                  <a:pt x="0" y="1"/>
                </a:lnTo>
                <a:lnTo>
                  <a:pt x="1" y="0"/>
                </a:lnTo>
                <a:lnTo>
                  <a:pt x="3" y="0"/>
                </a:lnTo>
                <a:lnTo>
                  <a:pt x="3" y="2"/>
                </a:lnTo>
                <a:lnTo>
                  <a:pt x="4" y="3"/>
                </a:lnTo>
                <a:lnTo>
                  <a:pt x="5" y="5"/>
                </a:lnTo>
                <a:lnTo>
                  <a:pt x="4" y="7"/>
                </a:lnTo>
              </a:path>
            </a:pathLst>
          </a:custGeom>
          <a:solidFill>
            <a:srgbClr val="FFFF00"/>
          </a:solidFill>
          <a:ln w="3175">
            <a:solidFill>
              <a:srgbClr val="001762"/>
            </a:solidFill>
            <a:prstDash val="solid"/>
            <a:round/>
            <a:headEnd/>
            <a:tailEnd/>
          </a:ln>
        </p:spPr>
        <p:txBody>
          <a:bodyPr/>
          <a:lstStyle/>
          <a:p>
            <a:endParaRPr lang="en-US"/>
          </a:p>
        </p:txBody>
      </p:sp>
      <p:sp>
        <p:nvSpPr>
          <p:cNvPr id="326866" name="Freeform 210"/>
          <p:cNvSpPr>
            <a:spLocks/>
          </p:cNvSpPr>
          <p:nvPr/>
        </p:nvSpPr>
        <p:spPr bwMode="auto">
          <a:xfrm>
            <a:off x="6311902" y="4040981"/>
            <a:ext cx="3175" cy="1191"/>
          </a:xfrm>
          <a:custGeom>
            <a:avLst/>
            <a:gdLst/>
            <a:ahLst/>
            <a:cxnLst>
              <a:cxn ang="0">
                <a:pos x="7" y="0"/>
              </a:cxn>
              <a:cxn ang="0">
                <a:pos x="8" y="1"/>
              </a:cxn>
              <a:cxn ang="0">
                <a:pos x="7" y="2"/>
              </a:cxn>
              <a:cxn ang="0">
                <a:pos x="7" y="4"/>
              </a:cxn>
              <a:cxn ang="0">
                <a:pos x="6" y="4"/>
              </a:cxn>
              <a:cxn ang="0">
                <a:pos x="4" y="2"/>
              </a:cxn>
              <a:cxn ang="0">
                <a:pos x="3" y="4"/>
              </a:cxn>
              <a:cxn ang="0">
                <a:pos x="1" y="4"/>
              </a:cxn>
              <a:cxn ang="0">
                <a:pos x="0" y="2"/>
              </a:cxn>
              <a:cxn ang="0">
                <a:pos x="0" y="1"/>
              </a:cxn>
              <a:cxn ang="0">
                <a:pos x="3" y="1"/>
              </a:cxn>
              <a:cxn ang="0">
                <a:pos x="7" y="0"/>
              </a:cxn>
            </a:cxnLst>
            <a:rect l="0" t="0" r="r" b="b"/>
            <a:pathLst>
              <a:path w="8" h="4">
                <a:moveTo>
                  <a:pt x="7" y="0"/>
                </a:moveTo>
                <a:lnTo>
                  <a:pt x="8" y="1"/>
                </a:lnTo>
                <a:lnTo>
                  <a:pt x="7" y="2"/>
                </a:lnTo>
                <a:lnTo>
                  <a:pt x="7" y="4"/>
                </a:lnTo>
                <a:lnTo>
                  <a:pt x="6" y="4"/>
                </a:lnTo>
                <a:lnTo>
                  <a:pt x="4" y="2"/>
                </a:lnTo>
                <a:lnTo>
                  <a:pt x="3" y="4"/>
                </a:lnTo>
                <a:lnTo>
                  <a:pt x="1" y="4"/>
                </a:lnTo>
                <a:lnTo>
                  <a:pt x="0" y="2"/>
                </a:lnTo>
                <a:lnTo>
                  <a:pt x="0" y="1"/>
                </a:lnTo>
                <a:lnTo>
                  <a:pt x="3" y="1"/>
                </a:lnTo>
                <a:lnTo>
                  <a:pt x="7" y="0"/>
                </a:lnTo>
              </a:path>
            </a:pathLst>
          </a:custGeom>
          <a:solidFill>
            <a:srgbClr val="FFFF00"/>
          </a:solidFill>
          <a:ln w="3175">
            <a:solidFill>
              <a:srgbClr val="001762"/>
            </a:solidFill>
            <a:prstDash val="solid"/>
            <a:round/>
            <a:headEnd/>
            <a:tailEnd/>
          </a:ln>
        </p:spPr>
        <p:txBody>
          <a:bodyPr/>
          <a:lstStyle/>
          <a:p>
            <a:endParaRPr lang="en-US"/>
          </a:p>
        </p:txBody>
      </p:sp>
      <p:sp>
        <p:nvSpPr>
          <p:cNvPr id="326867" name="Freeform 211"/>
          <p:cNvSpPr>
            <a:spLocks/>
          </p:cNvSpPr>
          <p:nvPr/>
        </p:nvSpPr>
        <p:spPr bwMode="auto">
          <a:xfrm>
            <a:off x="6383340" y="4018361"/>
            <a:ext cx="3175" cy="2381"/>
          </a:xfrm>
          <a:custGeom>
            <a:avLst/>
            <a:gdLst/>
            <a:ahLst/>
            <a:cxnLst>
              <a:cxn ang="0">
                <a:pos x="4" y="2"/>
              </a:cxn>
              <a:cxn ang="0">
                <a:pos x="4" y="3"/>
              </a:cxn>
              <a:cxn ang="0">
                <a:pos x="1" y="6"/>
              </a:cxn>
              <a:cxn ang="0">
                <a:pos x="1" y="6"/>
              </a:cxn>
              <a:cxn ang="0">
                <a:pos x="0" y="3"/>
              </a:cxn>
              <a:cxn ang="0">
                <a:pos x="0" y="2"/>
              </a:cxn>
              <a:cxn ang="0">
                <a:pos x="3" y="0"/>
              </a:cxn>
              <a:cxn ang="0">
                <a:pos x="4" y="2"/>
              </a:cxn>
            </a:cxnLst>
            <a:rect l="0" t="0" r="r" b="b"/>
            <a:pathLst>
              <a:path w="4" h="6">
                <a:moveTo>
                  <a:pt x="4" y="2"/>
                </a:moveTo>
                <a:lnTo>
                  <a:pt x="4" y="3"/>
                </a:lnTo>
                <a:lnTo>
                  <a:pt x="1" y="6"/>
                </a:lnTo>
                <a:lnTo>
                  <a:pt x="1" y="6"/>
                </a:lnTo>
                <a:lnTo>
                  <a:pt x="0" y="3"/>
                </a:lnTo>
                <a:lnTo>
                  <a:pt x="0" y="2"/>
                </a:lnTo>
                <a:lnTo>
                  <a:pt x="3" y="0"/>
                </a:lnTo>
                <a:lnTo>
                  <a:pt x="4" y="2"/>
                </a:lnTo>
              </a:path>
            </a:pathLst>
          </a:custGeom>
          <a:solidFill>
            <a:srgbClr val="FFFF00"/>
          </a:solidFill>
          <a:ln w="3175">
            <a:solidFill>
              <a:srgbClr val="001762"/>
            </a:solidFill>
            <a:prstDash val="solid"/>
            <a:round/>
            <a:headEnd/>
            <a:tailEnd/>
          </a:ln>
        </p:spPr>
        <p:txBody>
          <a:bodyPr/>
          <a:lstStyle/>
          <a:p>
            <a:endParaRPr lang="en-US"/>
          </a:p>
        </p:txBody>
      </p:sp>
      <p:sp>
        <p:nvSpPr>
          <p:cNvPr id="326868" name="Freeform 212"/>
          <p:cNvSpPr>
            <a:spLocks/>
          </p:cNvSpPr>
          <p:nvPr/>
        </p:nvSpPr>
        <p:spPr bwMode="auto">
          <a:xfrm>
            <a:off x="6334125" y="4473178"/>
            <a:ext cx="0" cy="4763"/>
          </a:xfrm>
          <a:custGeom>
            <a:avLst/>
            <a:gdLst/>
            <a:ahLst/>
            <a:cxnLst>
              <a:cxn ang="0">
                <a:pos x="5" y="0"/>
              </a:cxn>
              <a:cxn ang="0">
                <a:pos x="5" y="2"/>
              </a:cxn>
              <a:cxn ang="0">
                <a:pos x="3" y="6"/>
              </a:cxn>
              <a:cxn ang="0">
                <a:pos x="2" y="7"/>
              </a:cxn>
              <a:cxn ang="0">
                <a:pos x="2" y="5"/>
              </a:cxn>
              <a:cxn ang="0">
                <a:pos x="0" y="5"/>
              </a:cxn>
              <a:cxn ang="0">
                <a:pos x="0" y="3"/>
              </a:cxn>
              <a:cxn ang="0">
                <a:pos x="3" y="0"/>
              </a:cxn>
              <a:cxn ang="0">
                <a:pos x="5" y="0"/>
              </a:cxn>
            </a:cxnLst>
            <a:rect l="0" t="0" r="r" b="b"/>
            <a:pathLst>
              <a:path w="5" h="7">
                <a:moveTo>
                  <a:pt x="5" y="0"/>
                </a:moveTo>
                <a:lnTo>
                  <a:pt x="5" y="2"/>
                </a:lnTo>
                <a:lnTo>
                  <a:pt x="3" y="6"/>
                </a:lnTo>
                <a:lnTo>
                  <a:pt x="2" y="7"/>
                </a:lnTo>
                <a:lnTo>
                  <a:pt x="2" y="5"/>
                </a:lnTo>
                <a:lnTo>
                  <a:pt x="0" y="5"/>
                </a:lnTo>
                <a:lnTo>
                  <a:pt x="0" y="3"/>
                </a:lnTo>
                <a:lnTo>
                  <a:pt x="3" y="0"/>
                </a:lnTo>
                <a:lnTo>
                  <a:pt x="5" y="0"/>
                </a:lnTo>
              </a:path>
            </a:pathLst>
          </a:custGeom>
          <a:solidFill>
            <a:srgbClr val="FFFF00"/>
          </a:solidFill>
          <a:ln w="3175">
            <a:solidFill>
              <a:srgbClr val="001762"/>
            </a:solidFill>
            <a:prstDash val="solid"/>
            <a:round/>
            <a:headEnd/>
            <a:tailEnd/>
          </a:ln>
        </p:spPr>
        <p:txBody>
          <a:bodyPr/>
          <a:lstStyle/>
          <a:p>
            <a:endParaRPr lang="en-US"/>
          </a:p>
        </p:txBody>
      </p:sp>
      <p:sp>
        <p:nvSpPr>
          <p:cNvPr id="326869" name="Freeform 213"/>
          <p:cNvSpPr>
            <a:spLocks/>
          </p:cNvSpPr>
          <p:nvPr/>
        </p:nvSpPr>
        <p:spPr bwMode="auto">
          <a:xfrm>
            <a:off x="6365875" y="3855245"/>
            <a:ext cx="0" cy="2381"/>
          </a:xfrm>
          <a:custGeom>
            <a:avLst/>
            <a:gdLst/>
            <a:ahLst/>
            <a:cxnLst>
              <a:cxn ang="0">
                <a:pos x="0" y="7"/>
              </a:cxn>
              <a:cxn ang="0">
                <a:pos x="0" y="0"/>
              </a:cxn>
              <a:cxn ang="0">
                <a:pos x="3" y="2"/>
              </a:cxn>
              <a:cxn ang="0">
                <a:pos x="1" y="5"/>
              </a:cxn>
              <a:cxn ang="0">
                <a:pos x="1" y="9"/>
              </a:cxn>
              <a:cxn ang="0">
                <a:pos x="0" y="7"/>
              </a:cxn>
            </a:cxnLst>
            <a:rect l="0" t="0" r="r" b="b"/>
            <a:pathLst>
              <a:path w="3" h="9">
                <a:moveTo>
                  <a:pt x="0" y="7"/>
                </a:moveTo>
                <a:lnTo>
                  <a:pt x="0" y="0"/>
                </a:lnTo>
                <a:lnTo>
                  <a:pt x="3" y="2"/>
                </a:lnTo>
                <a:lnTo>
                  <a:pt x="1" y="5"/>
                </a:lnTo>
                <a:lnTo>
                  <a:pt x="1" y="9"/>
                </a:lnTo>
                <a:lnTo>
                  <a:pt x="0" y="7"/>
                </a:lnTo>
              </a:path>
            </a:pathLst>
          </a:custGeom>
          <a:solidFill>
            <a:srgbClr val="FFFF00"/>
          </a:solidFill>
          <a:ln w="3175">
            <a:solidFill>
              <a:srgbClr val="001762"/>
            </a:solidFill>
            <a:prstDash val="solid"/>
            <a:round/>
            <a:headEnd/>
            <a:tailEnd/>
          </a:ln>
        </p:spPr>
        <p:txBody>
          <a:bodyPr/>
          <a:lstStyle/>
          <a:p>
            <a:endParaRPr lang="en-US"/>
          </a:p>
        </p:txBody>
      </p:sp>
      <p:sp>
        <p:nvSpPr>
          <p:cNvPr id="326870" name="Freeform 214"/>
          <p:cNvSpPr>
            <a:spLocks/>
          </p:cNvSpPr>
          <p:nvPr/>
        </p:nvSpPr>
        <p:spPr bwMode="auto">
          <a:xfrm>
            <a:off x="6354763" y="4023122"/>
            <a:ext cx="0" cy="4763"/>
          </a:xfrm>
          <a:custGeom>
            <a:avLst/>
            <a:gdLst/>
            <a:ahLst/>
            <a:cxnLst>
              <a:cxn ang="0">
                <a:pos x="3" y="1"/>
              </a:cxn>
              <a:cxn ang="0">
                <a:pos x="4" y="4"/>
              </a:cxn>
              <a:cxn ang="0">
                <a:pos x="3" y="5"/>
              </a:cxn>
              <a:cxn ang="0">
                <a:pos x="3" y="9"/>
              </a:cxn>
              <a:cxn ang="0">
                <a:pos x="1" y="9"/>
              </a:cxn>
              <a:cxn ang="0">
                <a:pos x="0" y="6"/>
              </a:cxn>
              <a:cxn ang="0">
                <a:pos x="1" y="0"/>
              </a:cxn>
              <a:cxn ang="0">
                <a:pos x="3" y="1"/>
              </a:cxn>
            </a:cxnLst>
            <a:rect l="0" t="0" r="r" b="b"/>
            <a:pathLst>
              <a:path w="4" h="9">
                <a:moveTo>
                  <a:pt x="3" y="1"/>
                </a:moveTo>
                <a:lnTo>
                  <a:pt x="4" y="4"/>
                </a:lnTo>
                <a:lnTo>
                  <a:pt x="3" y="5"/>
                </a:lnTo>
                <a:lnTo>
                  <a:pt x="3" y="9"/>
                </a:lnTo>
                <a:lnTo>
                  <a:pt x="1" y="9"/>
                </a:lnTo>
                <a:lnTo>
                  <a:pt x="0" y="6"/>
                </a:lnTo>
                <a:lnTo>
                  <a:pt x="1" y="0"/>
                </a:lnTo>
                <a:lnTo>
                  <a:pt x="3" y="1"/>
                </a:lnTo>
              </a:path>
            </a:pathLst>
          </a:custGeom>
          <a:solidFill>
            <a:srgbClr val="FFFF00"/>
          </a:solidFill>
          <a:ln w="3175">
            <a:solidFill>
              <a:srgbClr val="001762"/>
            </a:solidFill>
            <a:prstDash val="solid"/>
            <a:round/>
            <a:headEnd/>
            <a:tailEnd/>
          </a:ln>
        </p:spPr>
        <p:txBody>
          <a:bodyPr/>
          <a:lstStyle/>
          <a:p>
            <a:endParaRPr lang="en-US"/>
          </a:p>
        </p:txBody>
      </p:sp>
      <p:sp>
        <p:nvSpPr>
          <p:cNvPr id="326871" name="Freeform 215"/>
          <p:cNvSpPr>
            <a:spLocks/>
          </p:cNvSpPr>
          <p:nvPr/>
        </p:nvSpPr>
        <p:spPr bwMode="auto">
          <a:xfrm>
            <a:off x="6348413" y="3989786"/>
            <a:ext cx="0" cy="2381"/>
          </a:xfrm>
          <a:custGeom>
            <a:avLst/>
            <a:gdLst/>
            <a:ahLst/>
            <a:cxnLst>
              <a:cxn ang="0">
                <a:pos x="3" y="0"/>
              </a:cxn>
              <a:cxn ang="0">
                <a:pos x="4" y="1"/>
              </a:cxn>
              <a:cxn ang="0">
                <a:pos x="3" y="3"/>
              </a:cxn>
              <a:cxn ang="0">
                <a:pos x="2" y="6"/>
              </a:cxn>
              <a:cxn ang="0">
                <a:pos x="2" y="6"/>
              </a:cxn>
              <a:cxn ang="0">
                <a:pos x="0" y="3"/>
              </a:cxn>
              <a:cxn ang="0">
                <a:pos x="2" y="1"/>
              </a:cxn>
              <a:cxn ang="0">
                <a:pos x="3" y="0"/>
              </a:cxn>
            </a:cxnLst>
            <a:rect l="0" t="0" r="r" b="b"/>
            <a:pathLst>
              <a:path w="4" h="6">
                <a:moveTo>
                  <a:pt x="3" y="0"/>
                </a:moveTo>
                <a:lnTo>
                  <a:pt x="4" y="1"/>
                </a:lnTo>
                <a:lnTo>
                  <a:pt x="3" y="3"/>
                </a:lnTo>
                <a:lnTo>
                  <a:pt x="2" y="6"/>
                </a:lnTo>
                <a:lnTo>
                  <a:pt x="2" y="6"/>
                </a:lnTo>
                <a:lnTo>
                  <a:pt x="0" y="3"/>
                </a:lnTo>
                <a:lnTo>
                  <a:pt x="2" y="1"/>
                </a:lnTo>
                <a:lnTo>
                  <a:pt x="3" y="0"/>
                </a:lnTo>
              </a:path>
            </a:pathLst>
          </a:custGeom>
          <a:solidFill>
            <a:srgbClr val="FFFF00"/>
          </a:solidFill>
          <a:ln w="3175">
            <a:solidFill>
              <a:srgbClr val="001762"/>
            </a:solidFill>
            <a:prstDash val="solid"/>
            <a:round/>
            <a:headEnd/>
            <a:tailEnd/>
          </a:ln>
        </p:spPr>
        <p:txBody>
          <a:bodyPr/>
          <a:lstStyle/>
          <a:p>
            <a:endParaRPr lang="en-US"/>
          </a:p>
        </p:txBody>
      </p:sp>
      <p:sp>
        <p:nvSpPr>
          <p:cNvPr id="326872" name="Freeform 216"/>
          <p:cNvSpPr>
            <a:spLocks/>
          </p:cNvSpPr>
          <p:nvPr/>
        </p:nvSpPr>
        <p:spPr bwMode="auto">
          <a:xfrm>
            <a:off x="6376990" y="4068367"/>
            <a:ext cx="3175" cy="2381"/>
          </a:xfrm>
          <a:custGeom>
            <a:avLst/>
            <a:gdLst/>
            <a:ahLst/>
            <a:cxnLst>
              <a:cxn ang="0">
                <a:pos x="3" y="1"/>
              </a:cxn>
              <a:cxn ang="0">
                <a:pos x="3" y="3"/>
              </a:cxn>
              <a:cxn ang="0">
                <a:pos x="0" y="3"/>
              </a:cxn>
              <a:cxn ang="0">
                <a:pos x="0" y="2"/>
              </a:cxn>
              <a:cxn ang="0">
                <a:pos x="0" y="0"/>
              </a:cxn>
              <a:cxn ang="0">
                <a:pos x="3" y="0"/>
              </a:cxn>
              <a:cxn ang="0">
                <a:pos x="3" y="1"/>
              </a:cxn>
            </a:cxnLst>
            <a:rect l="0" t="0" r="r" b="b"/>
            <a:pathLst>
              <a:path w="3" h="3">
                <a:moveTo>
                  <a:pt x="3" y="1"/>
                </a:moveTo>
                <a:lnTo>
                  <a:pt x="3" y="3"/>
                </a:lnTo>
                <a:lnTo>
                  <a:pt x="0" y="3"/>
                </a:lnTo>
                <a:lnTo>
                  <a:pt x="0" y="2"/>
                </a:lnTo>
                <a:lnTo>
                  <a:pt x="0" y="0"/>
                </a:lnTo>
                <a:lnTo>
                  <a:pt x="3" y="0"/>
                </a:lnTo>
                <a:lnTo>
                  <a:pt x="3" y="1"/>
                </a:lnTo>
              </a:path>
            </a:pathLst>
          </a:custGeom>
          <a:solidFill>
            <a:srgbClr val="FFFF00"/>
          </a:solidFill>
          <a:ln w="3175">
            <a:solidFill>
              <a:srgbClr val="001762"/>
            </a:solidFill>
            <a:prstDash val="solid"/>
            <a:round/>
            <a:headEnd/>
            <a:tailEnd/>
          </a:ln>
        </p:spPr>
        <p:txBody>
          <a:bodyPr/>
          <a:lstStyle/>
          <a:p>
            <a:endParaRPr lang="en-US"/>
          </a:p>
        </p:txBody>
      </p:sp>
      <p:sp>
        <p:nvSpPr>
          <p:cNvPr id="326873" name="Freeform 217"/>
          <p:cNvSpPr>
            <a:spLocks/>
          </p:cNvSpPr>
          <p:nvPr/>
        </p:nvSpPr>
        <p:spPr bwMode="auto">
          <a:xfrm>
            <a:off x="6315077" y="4037410"/>
            <a:ext cx="3175" cy="3571"/>
          </a:xfrm>
          <a:custGeom>
            <a:avLst/>
            <a:gdLst/>
            <a:ahLst/>
            <a:cxnLst>
              <a:cxn ang="0">
                <a:pos x="3" y="0"/>
              </a:cxn>
              <a:cxn ang="0">
                <a:pos x="5" y="3"/>
              </a:cxn>
              <a:cxn ang="0">
                <a:pos x="2" y="2"/>
              </a:cxn>
              <a:cxn ang="0">
                <a:pos x="0" y="1"/>
              </a:cxn>
              <a:cxn ang="0">
                <a:pos x="0" y="1"/>
              </a:cxn>
              <a:cxn ang="0">
                <a:pos x="2" y="0"/>
              </a:cxn>
              <a:cxn ang="0">
                <a:pos x="3" y="0"/>
              </a:cxn>
            </a:cxnLst>
            <a:rect l="0" t="0" r="r" b="b"/>
            <a:pathLst>
              <a:path w="5" h="3">
                <a:moveTo>
                  <a:pt x="3" y="0"/>
                </a:moveTo>
                <a:lnTo>
                  <a:pt x="5" y="3"/>
                </a:lnTo>
                <a:lnTo>
                  <a:pt x="2" y="2"/>
                </a:lnTo>
                <a:lnTo>
                  <a:pt x="0" y="1"/>
                </a:lnTo>
                <a:lnTo>
                  <a:pt x="0" y="1"/>
                </a:lnTo>
                <a:lnTo>
                  <a:pt x="2" y="0"/>
                </a:lnTo>
                <a:lnTo>
                  <a:pt x="3" y="0"/>
                </a:lnTo>
              </a:path>
            </a:pathLst>
          </a:custGeom>
          <a:solidFill>
            <a:srgbClr val="FFFF00"/>
          </a:solidFill>
          <a:ln w="3175">
            <a:solidFill>
              <a:srgbClr val="001762"/>
            </a:solidFill>
            <a:prstDash val="solid"/>
            <a:round/>
            <a:headEnd/>
            <a:tailEnd/>
          </a:ln>
        </p:spPr>
        <p:txBody>
          <a:bodyPr/>
          <a:lstStyle/>
          <a:p>
            <a:endParaRPr lang="en-US"/>
          </a:p>
        </p:txBody>
      </p:sp>
      <p:sp>
        <p:nvSpPr>
          <p:cNvPr id="326874" name="Freeform 218"/>
          <p:cNvSpPr>
            <a:spLocks/>
          </p:cNvSpPr>
          <p:nvPr/>
        </p:nvSpPr>
        <p:spPr bwMode="auto">
          <a:xfrm>
            <a:off x="6354763" y="3907632"/>
            <a:ext cx="0" cy="0"/>
          </a:xfrm>
          <a:custGeom>
            <a:avLst/>
            <a:gdLst/>
            <a:ahLst/>
            <a:cxnLst>
              <a:cxn ang="0">
                <a:pos x="6" y="2"/>
              </a:cxn>
              <a:cxn ang="0">
                <a:pos x="6" y="3"/>
              </a:cxn>
              <a:cxn ang="0">
                <a:pos x="5" y="3"/>
              </a:cxn>
              <a:cxn ang="0">
                <a:pos x="2" y="4"/>
              </a:cxn>
              <a:cxn ang="0">
                <a:pos x="0" y="4"/>
              </a:cxn>
              <a:cxn ang="0">
                <a:pos x="0" y="3"/>
              </a:cxn>
              <a:cxn ang="0">
                <a:pos x="3" y="2"/>
              </a:cxn>
              <a:cxn ang="0">
                <a:pos x="5" y="0"/>
              </a:cxn>
              <a:cxn ang="0">
                <a:pos x="6" y="2"/>
              </a:cxn>
            </a:cxnLst>
            <a:rect l="0" t="0" r="r" b="b"/>
            <a:pathLst>
              <a:path w="6" h="4">
                <a:moveTo>
                  <a:pt x="6" y="2"/>
                </a:moveTo>
                <a:lnTo>
                  <a:pt x="6" y="3"/>
                </a:lnTo>
                <a:lnTo>
                  <a:pt x="5" y="3"/>
                </a:lnTo>
                <a:lnTo>
                  <a:pt x="2" y="4"/>
                </a:lnTo>
                <a:lnTo>
                  <a:pt x="0" y="4"/>
                </a:lnTo>
                <a:lnTo>
                  <a:pt x="0" y="3"/>
                </a:lnTo>
                <a:lnTo>
                  <a:pt x="3" y="2"/>
                </a:lnTo>
                <a:lnTo>
                  <a:pt x="5" y="0"/>
                </a:lnTo>
                <a:lnTo>
                  <a:pt x="6" y="2"/>
                </a:lnTo>
              </a:path>
            </a:pathLst>
          </a:custGeom>
          <a:solidFill>
            <a:srgbClr val="FFFF00"/>
          </a:solidFill>
          <a:ln w="3175">
            <a:solidFill>
              <a:srgbClr val="001762"/>
            </a:solidFill>
            <a:prstDash val="solid"/>
            <a:round/>
            <a:headEnd/>
            <a:tailEnd/>
          </a:ln>
        </p:spPr>
        <p:txBody>
          <a:bodyPr/>
          <a:lstStyle/>
          <a:p>
            <a:endParaRPr lang="en-US"/>
          </a:p>
        </p:txBody>
      </p:sp>
      <p:sp>
        <p:nvSpPr>
          <p:cNvPr id="326875" name="Freeform 219"/>
          <p:cNvSpPr>
            <a:spLocks/>
          </p:cNvSpPr>
          <p:nvPr/>
        </p:nvSpPr>
        <p:spPr bwMode="auto">
          <a:xfrm>
            <a:off x="6311900" y="4044554"/>
            <a:ext cx="0" cy="2381"/>
          </a:xfrm>
          <a:custGeom>
            <a:avLst/>
            <a:gdLst/>
            <a:ahLst/>
            <a:cxnLst>
              <a:cxn ang="0">
                <a:pos x="3" y="0"/>
              </a:cxn>
              <a:cxn ang="0">
                <a:pos x="3" y="1"/>
              </a:cxn>
              <a:cxn ang="0">
                <a:pos x="1" y="6"/>
              </a:cxn>
              <a:cxn ang="0">
                <a:pos x="0" y="6"/>
              </a:cxn>
              <a:cxn ang="0">
                <a:pos x="0" y="2"/>
              </a:cxn>
              <a:cxn ang="0">
                <a:pos x="1" y="0"/>
              </a:cxn>
              <a:cxn ang="0">
                <a:pos x="3" y="0"/>
              </a:cxn>
            </a:cxnLst>
            <a:rect l="0" t="0" r="r" b="b"/>
            <a:pathLst>
              <a:path w="3" h="6">
                <a:moveTo>
                  <a:pt x="3" y="0"/>
                </a:moveTo>
                <a:lnTo>
                  <a:pt x="3" y="1"/>
                </a:lnTo>
                <a:lnTo>
                  <a:pt x="1" y="6"/>
                </a:lnTo>
                <a:lnTo>
                  <a:pt x="0" y="6"/>
                </a:lnTo>
                <a:lnTo>
                  <a:pt x="0" y="2"/>
                </a:lnTo>
                <a:lnTo>
                  <a:pt x="1" y="0"/>
                </a:lnTo>
                <a:lnTo>
                  <a:pt x="3" y="0"/>
                </a:lnTo>
              </a:path>
            </a:pathLst>
          </a:custGeom>
          <a:solidFill>
            <a:srgbClr val="FFFF00"/>
          </a:solidFill>
          <a:ln w="3175">
            <a:solidFill>
              <a:srgbClr val="001762"/>
            </a:solidFill>
            <a:prstDash val="solid"/>
            <a:round/>
            <a:headEnd/>
            <a:tailEnd/>
          </a:ln>
        </p:spPr>
        <p:txBody>
          <a:bodyPr/>
          <a:lstStyle/>
          <a:p>
            <a:endParaRPr lang="en-US"/>
          </a:p>
        </p:txBody>
      </p:sp>
      <p:sp>
        <p:nvSpPr>
          <p:cNvPr id="326876" name="Freeform 220"/>
          <p:cNvSpPr>
            <a:spLocks/>
          </p:cNvSpPr>
          <p:nvPr/>
        </p:nvSpPr>
        <p:spPr bwMode="auto">
          <a:xfrm>
            <a:off x="6288088" y="4183857"/>
            <a:ext cx="6350" cy="2381"/>
          </a:xfrm>
          <a:custGeom>
            <a:avLst/>
            <a:gdLst/>
            <a:ahLst/>
            <a:cxnLst>
              <a:cxn ang="0">
                <a:pos x="4" y="2"/>
              </a:cxn>
              <a:cxn ang="0">
                <a:pos x="4" y="4"/>
              </a:cxn>
              <a:cxn ang="0">
                <a:pos x="1" y="4"/>
              </a:cxn>
              <a:cxn ang="0">
                <a:pos x="0" y="2"/>
              </a:cxn>
              <a:cxn ang="0">
                <a:pos x="1" y="0"/>
              </a:cxn>
              <a:cxn ang="0">
                <a:pos x="3" y="0"/>
              </a:cxn>
              <a:cxn ang="0">
                <a:pos x="3" y="1"/>
              </a:cxn>
              <a:cxn ang="0">
                <a:pos x="4" y="2"/>
              </a:cxn>
            </a:cxnLst>
            <a:rect l="0" t="0" r="r" b="b"/>
            <a:pathLst>
              <a:path w="4" h="4">
                <a:moveTo>
                  <a:pt x="4" y="2"/>
                </a:moveTo>
                <a:lnTo>
                  <a:pt x="4" y="4"/>
                </a:lnTo>
                <a:lnTo>
                  <a:pt x="1" y="4"/>
                </a:lnTo>
                <a:lnTo>
                  <a:pt x="0" y="2"/>
                </a:lnTo>
                <a:lnTo>
                  <a:pt x="1" y="0"/>
                </a:lnTo>
                <a:lnTo>
                  <a:pt x="3" y="0"/>
                </a:lnTo>
                <a:lnTo>
                  <a:pt x="3" y="1"/>
                </a:lnTo>
                <a:lnTo>
                  <a:pt x="4" y="2"/>
                </a:lnTo>
              </a:path>
            </a:pathLst>
          </a:custGeom>
          <a:solidFill>
            <a:srgbClr val="FFFF00"/>
          </a:solidFill>
          <a:ln w="3175">
            <a:solidFill>
              <a:srgbClr val="001762"/>
            </a:solidFill>
            <a:prstDash val="solid"/>
            <a:round/>
            <a:headEnd/>
            <a:tailEnd/>
          </a:ln>
        </p:spPr>
        <p:txBody>
          <a:bodyPr/>
          <a:lstStyle/>
          <a:p>
            <a:endParaRPr lang="en-US"/>
          </a:p>
        </p:txBody>
      </p:sp>
      <p:sp>
        <p:nvSpPr>
          <p:cNvPr id="326877" name="Freeform 221"/>
          <p:cNvSpPr>
            <a:spLocks/>
          </p:cNvSpPr>
          <p:nvPr/>
        </p:nvSpPr>
        <p:spPr bwMode="auto">
          <a:xfrm>
            <a:off x="6302375" y="4176713"/>
            <a:ext cx="0" cy="3572"/>
          </a:xfrm>
          <a:custGeom>
            <a:avLst/>
            <a:gdLst/>
            <a:ahLst/>
            <a:cxnLst>
              <a:cxn ang="0">
                <a:pos x="3" y="0"/>
              </a:cxn>
              <a:cxn ang="0">
                <a:pos x="5" y="1"/>
              </a:cxn>
              <a:cxn ang="0">
                <a:pos x="2" y="3"/>
              </a:cxn>
              <a:cxn ang="0">
                <a:pos x="2" y="3"/>
              </a:cxn>
              <a:cxn ang="0">
                <a:pos x="0" y="2"/>
              </a:cxn>
              <a:cxn ang="0">
                <a:pos x="2" y="0"/>
              </a:cxn>
              <a:cxn ang="0">
                <a:pos x="3" y="0"/>
              </a:cxn>
            </a:cxnLst>
            <a:rect l="0" t="0" r="r" b="b"/>
            <a:pathLst>
              <a:path w="5" h="3">
                <a:moveTo>
                  <a:pt x="3" y="0"/>
                </a:moveTo>
                <a:lnTo>
                  <a:pt x="5" y="1"/>
                </a:lnTo>
                <a:lnTo>
                  <a:pt x="2" y="3"/>
                </a:lnTo>
                <a:lnTo>
                  <a:pt x="2" y="3"/>
                </a:lnTo>
                <a:lnTo>
                  <a:pt x="0" y="2"/>
                </a:lnTo>
                <a:lnTo>
                  <a:pt x="2" y="0"/>
                </a:lnTo>
                <a:lnTo>
                  <a:pt x="3" y="0"/>
                </a:lnTo>
              </a:path>
            </a:pathLst>
          </a:custGeom>
          <a:solidFill>
            <a:srgbClr val="FFFF00"/>
          </a:solidFill>
          <a:ln w="3175">
            <a:solidFill>
              <a:srgbClr val="001762"/>
            </a:solidFill>
            <a:prstDash val="solid"/>
            <a:round/>
            <a:headEnd/>
            <a:tailEnd/>
          </a:ln>
        </p:spPr>
        <p:txBody>
          <a:bodyPr/>
          <a:lstStyle/>
          <a:p>
            <a:endParaRPr lang="en-US"/>
          </a:p>
        </p:txBody>
      </p:sp>
      <p:sp>
        <p:nvSpPr>
          <p:cNvPr id="326878" name="Freeform 222"/>
          <p:cNvSpPr>
            <a:spLocks/>
          </p:cNvSpPr>
          <p:nvPr/>
        </p:nvSpPr>
        <p:spPr bwMode="auto">
          <a:xfrm>
            <a:off x="6477002" y="4537472"/>
            <a:ext cx="3175" cy="0"/>
          </a:xfrm>
          <a:custGeom>
            <a:avLst/>
            <a:gdLst/>
            <a:ahLst/>
            <a:cxnLst>
              <a:cxn ang="0">
                <a:pos x="4" y="2"/>
              </a:cxn>
              <a:cxn ang="0">
                <a:pos x="4" y="2"/>
              </a:cxn>
              <a:cxn ang="0">
                <a:pos x="3" y="4"/>
              </a:cxn>
              <a:cxn ang="0">
                <a:pos x="0" y="2"/>
              </a:cxn>
              <a:cxn ang="0">
                <a:pos x="0" y="0"/>
              </a:cxn>
              <a:cxn ang="0">
                <a:pos x="4" y="1"/>
              </a:cxn>
              <a:cxn ang="0">
                <a:pos x="4" y="2"/>
              </a:cxn>
            </a:cxnLst>
            <a:rect l="0" t="0" r="r" b="b"/>
            <a:pathLst>
              <a:path w="4" h="4">
                <a:moveTo>
                  <a:pt x="4" y="2"/>
                </a:moveTo>
                <a:lnTo>
                  <a:pt x="4" y="2"/>
                </a:lnTo>
                <a:lnTo>
                  <a:pt x="3" y="4"/>
                </a:lnTo>
                <a:lnTo>
                  <a:pt x="0" y="2"/>
                </a:lnTo>
                <a:lnTo>
                  <a:pt x="0" y="0"/>
                </a:lnTo>
                <a:lnTo>
                  <a:pt x="4" y="1"/>
                </a:lnTo>
                <a:lnTo>
                  <a:pt x="4" y="2"/>
                </a:lnTo>
              </a:path>
            </a:pathLst>
          </a:custGeom>
          <a:solidFill>
            <a:srgbClr val="FFFF00"/>
          </a:solidFill>
          <a:ln w="3175">
            <a:solidFill>
              <a:srgbClr val="001762"/>
            </a:solidFill>
            <a:prstDash val="solid"/>
            <a:round/>
            <a:headEnd/>
            <a:tailEnd/>
          </a:ln>
        </p:spPr>
        <p:txBody>
          <a:bodyPr/>
          <a:lstStyle/>
          <a:p>
            <a:endParaRPr lang="en-US"/>
          </a:p>
        </p:txBody>
      </p:sp>
      <p:sp>
        <p:nvSpPr>
          <p:cNvPr id="326879" name="Freeform 223"/>
          <p:cNvSpPr>
            <a:spLocks/>
          </p:cNvSpPr>
          <p:nvPr/>
        </p:nvSpPr>
        <p:spPr bwMode="auto">
          <a:xfrm>
            <a:off x="6315075" y="3911204"/>
            <a:ext cx="0" cy="5953"/>
          </a:xfrm>
          <a:custGeom>
            <a:avLst/>
            <a:gdLst/>
            <a:ahLst/>
            <a:cxnLst>
              <a:cxn ang="0">
                <a:pos x="3" y="0"/>
              </a:cxn>
              <a:cxn ang="0">
                <a:pos x="3" y="5"/>
              </a:cxn>
              <a:cxn ang="0">
                <a:pos x="2" y="6"/>
              </a:cxn>
              <a:cxn ang="0">
                <a:pos x="2" y="6"/>
              </a:cxn>
              <a:cxn ang="0">
                <a:pos x="0" y="5"/>
              </a:cxn>
              <a:cxn ang="0">
                <a:pos x="0" y="5"/>
              </a:cxn>
              <a:cxn ang="0">
                <a:pos x="2" y="4"/>
              </a:cxn>
              <a:cxn ang="0">
                <a:pos x="2" y="0"/>
              </a:cxn>
              <a:cxn ang="0">
                <a:pos x="3" y="0"/>
              </a:cxn>
            </a:cxnLst>
            <a:rect l="0" t="0" r="r" b="b"/>
            <a:pathLst>
              <a:path w="3" h="6">
                <a:moveTo>
                  <a:pt x="3" y="0"/>
                </a:moveTo>
                <a:lnTo>
                  <a:pt x="3" y="5"/>
                </a:lnTo>
                <a:lnTo>
                  <a:pt x="2" y="6"/>
                </a:lnTo>
                <a:lnTo>
                  <a:pt x="2" y="6"/>
                </a:lnTo>
                <a:lnTo>
                  <a:pt x="0" y="5"/>
                </a:lnTo>
                <a:lnTo>
                  <a:pt x="0" y="5"/>
                </a:lnTo>
                <a:lnTo>
                  <a:pt x="2" y="4"/>
                </a:lnTo>
                <a:lnTo>
                  <a:pt x="2" y="0"/>
                </a:lnTo>
                <a:lnTo>
                  <a:pt x="3" y="0"/>
                </a:lnTo>
              </a:path>
            </a:pathLst>
          </a:custGeom>
          <a:solidFill>
            <a:srgbClr val="FFFF00"/>
          </a:solidFill>
          <a:ln w="3175">
            <a:solidFill>
              <a:srgbClr val="001762"/>
            </a:solidFill>
            <a:prstDash val="solid"/>
            <a:round/>
            <a:headEnd/>
            <a:tailEnd/>
          </a:ln>
        </p:spPr>
        <p:txBody>
          <a:bodyPr/>
          <a:lstStyle/>
          <a:p>
            <a:endParaRPr lang="en-US"/>
          </a:p>
        </p:txBody>
      </p:sp>
      <p:sp>
        <p:nvSpPr>
          <p:cNvPr id="326880" name="Freeform 224"/>
          <p:cNvSpPr>
            <a:spLocks/>
          </p:cNvSpPr>
          <p:nvPr/>
        </p:nvSpPr>
        <p:spPr bwMode="auto">
          <a:xfrm>
            <a:off x="6305550" y="3931444"/>
            <a:ext cx="6350" cy="2381"/>
          </a:xfrm>
          <a:custGeom>
            <a:avLst/>
            <a:gdLst/>
            <a:ahLst/>
            <a:cxnLst>
              <a:cxn ang="0">
                <a:pos x="2" y="2"/>
              </a:cxn>
              <a:cxn ang="0">
                <a:pos x="2" y="6"/>
              </a:cxn>
              <a:cxn ang="0">
                <a:pos x="0" y="5"/>
              </a:cxn>
              <a:cxn ang="0">
                <a:pos x="0" y="0"/>
              </a:cxn>
              <a:cxn ang="0">
                <a:pos x="2" y="0"/>
              </a:cxn>
              <a:cxn ang="0">
                <a:pos x="2" y="2"/>
              </a:cxn>
            </a:cxnLst>
            <a:rect l="0" t="0" r="r" b="b"/>
            <a:pathLst>
              <a:path w="2" h="6">
                <a:moveTo>
                  <a:pt x="2" y="2"/>
                </a:moveTo>
                <a:lnTo>
                  <a:pt x="2" y="6"/>
                </a:lnTo>
                <a:lnTo>
                  <a:pt x="0" y="5"/>
                </a:lnTo>
                <a:lnTo>
                  <a:pt x="0" y="0"/>
                </a:lnTo>
                <a:lnTo>
                  <a:pt x="2" y="0"/>
                </a:lnTo>
                <a:lnTo>
                  <a:pt x="2" y="2"/>
                </a:lnTo>
              </a:path>
            </a:pathLst>
          </a:custGeom>
          <a:solidFill>
            <a:srgbClr val="FFFF00"/>
          </a:solidFill>
          <a:ln w="3175">
            <a:solidFill>
              <a:srgbClr val="001762"/>
            </a:solidFill>
            <a:prstDash val="solid"/>
            <a:round/>
            <a:headEnd/>
            <a:tailEnd/>
          </a:ln>
        </p:spPr>
        <p:txBody>
          <a:bodyPr/>
          <a:lstStyle/>
          <a:p>
            <a:endParaRPr lang="en-US"/>
          </a:p>
        </p:txBody>
      </p:sp>
      <p:sp>
        <p:nvSpPr>
          <p:cNvPr id="326881" name="Freeform 225"/>
          <p:cNvSpPr>
            <a:spLocks/>
          </p:cNvSpPr>
          <p:nvPr/>
        </p:nvSpPr>
        <p:spPr bwMode="auto">
          <a:xfrm>
            <a:off x="6334125" y="3831432"/>
            <a:ext cx="7938" cy="2381"/>
          </a:xfrm>
          <a:custGeom>
            <a:avLst/>
            <a:gdLst/>
            <a:ahLst/>
            <a:cxnLst>
              <a:cxn ang="0">
                <a:pos x="3" y="1"/>
              </a:cxn>
              <a:cxn ang="0">
                <a:pos x="3" y="3"/>
              </a:cxn>
              <a:cxn ang="0">
                <a:pos x="1" y="5"/>
              </a:cxn>
              <a:cxn ang="0">
                <a:pos x="1" y="3"/>
              </a:cxn>
              <a:cxn ang="0">
                <a:pos x="0" y="2"/>
              </a:cxn>
              <a:cxn ang="0">
                <a:pos x="1" y="0"/>
              </a:cxn>
              <a:cxn ang="0">
                <a:pos x="3" y="0"/>
              </a:cxn>
              <a:cxn ang="0">
                <a:pos x="3" y="1"/>
              </a:cxn>
            </a:cxnLst>
            <a:rect l="0" t="0" r="r" b="b"/>
            <a:pathLst>
              <a:path w="3" h="5">
                <a:moveTo>
                  <a:pt x="3" y="1"/>
                </a:moveTo>
                <a:lnTo>
                  <a:pt x="3" y="3"/>
                </a:lnTo>
                <a:lnTo>
                  <a:pt x="1" y="5"/>
                </a:lnTo>
                <a:lnTo>
                  <a:pt x="1" y="3"/>
                </a:lnTo>
                <a:lnTo>
                  <a:pt x="0" y="2"/>
                </a:lnTo>
                <a:lnTo>
                  <a:pt x="1" y="0"/>
                </a:lnTo>
                <a:lnTo>
                  <a:pt x="3" y="0"/>
                </a:lnTo>
                <a:lnTo>
                  <a:pt x="3" y="1"/>
                </a:lnTo>
              </a:path>
            </a:pathLst>
          </a:custGeom>
          <a:solidFill>
            <a:srgbClr val="FFFF00"/>
          </a:solidFill>
          <a:ln w="3175">
            <a:solidFill>
              <a:srgbClr val="001762"/>
            </a:solidFill>
            <a:prstDash val="solid"/>
            <a:round/>
            <a:headEnd/>
            <a:tailEnd/>
          </a:ln>
        </p:spPr>
        <p:txBody>
          <a:bodyPr/>
          <a:lstStyle/>
          <a:p>
            <a:endParaRPr lang="en-US"/>
          </a:p>
        </p:txBody>
      </p:sp>
      <p:sp>
        <p:nvSpPr>
          <p:cNvPr id="326882" name="Freeform 226"/>
          <p:cNvSpPr>
            <a:spLocks/>
          </p:cNvSpPr>
          <p:nvPr/>
        </p:nvSpPr>
        <p:spPr bwMode="auto">
          <a:xfrm>
            <a:off x="6376988" y="3840957"/>
            <a:ext cx="0" cy="3572"/>
          </a:xfrm>
          <a:custGeom>
            <a:avLst/>
            <a:gdLst/>
            <a:ahLst/>
            <a:cxnLst>
              <a:cxn ang="0">
                <a:pos x="1" y="0"/>
              </a:cxn>
              <a:cxn ang="0">
                <a:pos x="3" y="0"/>
              </a:cxn>
              <a:cxn ang="0">
                <a:pos x="1" y="5"/>
              </a:cxn>
              <a:cxn ang="0">
                <a:pos x="1" y="4"/>
              </a:cxn>
              <a:cxn ang="0">
                <a:pos x="0" y="2"/>
              </a:cxn>
              <a:cxn ang="0">
                <a:pos x="1" y="0"/>
              </a:cxn>
            </a:cxnLst>
            <a:rect l="0" t="0" r="r" b="b"/>
            <a:pathLst>
              <a:path w="3" h="5">
                <a:moveTo>
                  <a:pt x="1" y="0"/>
                </a:moveTo>
                <a:lnTo>
                  <a:pt x="3" y="0"/>
                </a:lnTo>
                <a:lnTo>
                  <a:pt x="1" y="5"/>
                </a:lnTo>
                <a:lnTo>
                  <a:pt x="1" y="4"/>
                </a:lnTo>
                <a:lnTo>
                  <a:pt x="0" y="2"/>
                </a:lnTo>
                <a:lnTo>
                  <a:pt x="1" y="0"/>
                </a:lnTo>
              </a:path>
            </a:pathLst>
          </a:custGeom>
          <a:solidFill>
            <a:srgbClr val="FFFF00"/>
          </a:solidFill>
          <a:ln w="3175">
            <a:solidFill>
              <a:srgbClr val="001762"/>
            </a:solidFill>
            <a:prstDash val="solid"/>
            <a:round/>
            <a:headEnd/>
            <a:tailEnd/>
          </a:ln>
        </p:spPr>
        <p:txBody>
          <a:bodyPr/>
          <a:lstStyle/>
          <a:p>
            <a:endParaRPr lang="en-US"/>
          </a:p>
        </p:txBody>
      </p:sp>
      <p:sp>
        <p:nvSpPr>
          <p:cNvPr id="326883" name="Freeform 227"/>
          <p:cNvSpPr>
            <a:spLocks/>
          </p:cNvSpPr>
          <p:nvPr/>
        </p:nvSpPr>
        <p:spPr bwMode="auto">
          <a:xfrm>
            <a:off x="6326188" y="3844529"/>
            <a:ext cx="0" cy="1191"/>
          </a:xfrm>
          <a:custGeom>
            <a:avLst/>
            <a:gdLst/>
            <a:ahLst/>
            <a:cxnLst>
              <a:cxn ang="0">
                <a:pos x="3" y="1"/>
              </a:cxn>
              <a:cxn ang="0">
                <a:pos x="1" y="5"/>
              </a:cxn>
              <a:cxn ang="0">
                <a:pos x="0" y="5"/>
              </a:cxn>
              <a:cxn ang="0">
                <a:pos x="1" y="0"/>
              </a:cxn>
              <a:cxn ang="0">
                <a:pos x="3" y="1"/>
              </a:cxn>
            </a:cxnLst>
            <a:rect l="0" t="0" r="r" b="b"/>
            <a:pathLst>
              <a:path w="3" h="5">
                <a:moveTo>
                  <a:pt x="3" y="1"/>
                </a:moveTo>
                <a:lnTo>
                  <a:pt x="1" y="5"/>
                </a:lnTo>
                <a:lnTo>
                  <a:pt x="0" y="5"/>
                </a:lnTo>
                <a:lnTo>
                  <a:pt x="1" y="0"/>
                </a:lnTo>
                <a:lnTo>
                  <a:pt x="3" y="1"/>
                </a:lnTo>
              </a:path>
            </a:pathLst>
          </a:custGeom>
          <a:solidFill>
            <a:srgbClr val="FFFF00"/>
          </a:solidFill>
          <a:ln w="3175">
            <a:solidFill>
              <a:srgbClr val="001762"/>
            </a:solidFill>
            <a:prstDash val="solid"/>
            <a:round/>
            <a:headEnd/>
            <a:tailEnd/>
          </a:ln>
        </p:spPr>
        <p:txBody>
          <a:bodyPr/>
          <a:lstStyle/>
          <a:p>
            <a:endParaRPr lang="en-US"/>
          </a:p>
        </p:txBody>
      </p:sp>
      <p:sp>
        <p:nvSpPr>
          <p:cNvPr id="326884" name="Freeform 228"/>
          <p:cNvSpPr>
            <a:spLocks/>
          </p:cNvSpPr>
          <p:nvPr/>
        </p:nvSpPr>
        <p:spPr bwMode="auto">
          <a:xfrm>
            <a:off x="6334125" y="4004073"/>
            <a:ext cx="0" cy="2381"/>
          </a:xfrm>
          <a:custGeom>
            <a:avLst/>
            <a:gdLst/>
            <a:ahLst/>
            <a:cxnLst>
              <a:cxn ang="0">
                <a:pos x="3" y="2"/>
              </a:cxn>
              <a:cxn ang="0">
                <a:pos x="2" y="4"/>
              </a:cxn>
              <a:cxn ang="0">
                <a:pos x="2" y="4"/>
              </a:cxn>
              <a:cxn ang="0">
                <a:pos x="0" y="2"/>
              </a:cxn>
              <a:cxn ang="0">
                <a:pos x="0" y="0"/>
              </a:cxn>
              <a:cxn ang="0">
                <a:pos x="2" y="0"/>
              </a:cxn>
              <a:cxn ang="0">
                <a:pos x="3" y="2"/>
              </a:cxn>
            </a:cxnLst>
            <a:rect l="0" t="0" r="r" b="b"/>
            <a:pathLst>
              <a:path w="3" h="4">
                <a:moveTo>
                  <a:pt x="3" y="2"/>
                </a:moveTo>
                <a:lnTo>
                  <a:pt x="2" y="4"/>
                </a:lnTo>
                <a:lnTo>
                  <a:pt x="2" y="4"/>
                </a:lnTo>
                <a:lnTo>
                  <a:pt x="0" y="2"/>
                </a:lnTo>
                <a:lnTo>
                  <a:pt x="0" y="0"/>
                </a:lnTo>
                <a:lnTo>
                  <a:pt x="2" y="0"/>
                </a:lnTo>
                <a:lnTo>
                  <a:pt x="3" y="2"/>
                </a:lnTo>
              </a:path>
            </a:pathLst>
          </a:custGeom>
          <a:solidFill>
            <a:srgbClr val="FFFF00"/>
          </a:solidFill>
          <a:ln w="3175">
            <a:solidFill>
              <a:srgbClr val="001762"/>
            </a:solidFill>
            <a:prstDash val="solid"/>
            <a:round/>
            <a:headEnd/>
            <a:tailEnd/>
          </a:ln>
        </p:spPr>
        <p:txBody>
          <a:bodyPr/>
          <a:lstStyle/>
          <a:p>
            <a:endParaRPr lang="en-US"/>
          </a:p>
        </p:txBody>
      </p:sp>
      <p:sp>
        <p:nvSpPr>
          <p:cNvPr id="326885" name="Freeform 229"/>
          <p:cNvSpPr>
            <a:spLocks/>
          </p:cNvSpPr>
          <p:nvPr/>
        </p:nvSpPr>
        <p:spPr bwMode="auto">
          <a:xfrm>
            <a:off x="6288088" y="4051697"/>
            <a:ext cx="0" cy="0"/>
          </a:xfrm>
          <a:custGeom>
            <a:avLst/>
            <a:gdLst/>
            <a:ahLst/>
            <a:cxnLst>
              <a:cxn ang="0">
                <a:pos x="2" y="0"/>
              </a:cxn>
              <a:cxn ang="0">
                <a:pos x="3" y="2"/>
              </a:cxn>
              <a:cxn ang="0">
                <a:pos x="2" y="3"/>
              </a:cxn>
              <a:cxn ang="0">
                <a:pos x="2" y="3"/>
              </a:cxn>
              <a:cxn ang="0">
                <a:pos x="0" y="4"/>
              </a:cxn>
              <a:cxn ang="0">
                <a:pos x="0" y="2"/>
              </a:cxn>
              <a:cxn ang="0">
                <a:pos x="2" y="0"/>
              </a:cxn>
            </a:cxnLst>
            <a:rect l="0" t="0" r="r" b="b"/>
            <a:pathLst>
              <a:path w="3" h="4">
                <a:moveTo>
                  <a:pt x="2" y="0"/>
                </a:moveTo>
                <a:lnTo>
                  <a:pt x="3" y="2"/>
                </a:lnTo>
                <a:lnTo>
                  <a:pt x="2" y="3"/>
                </a:lnTo>
                <a:lnTo>
                  <a:pt x="2" y="3"/>
                </a:lnTo>
                <a:lnTo>
                  <a:pt x="0" y="4"/>
                </a:lnTo>
                <a:lnTo>
                  <a:pt x="0" y="2"/>
                </a:lnTo>
                <a:lnTo>
                  <a:pt x="2" y="0"/>
                </a:lnTo>
              </a:path>
            </a:pathLst>
          </a:custGeom>
          <a:solidFill>
            <a:srgbClr val="FFFF00"/>
          </a:solidFill>
          <a:ln w="3175">
            <a:solidFill>
              <a:srgbClr val="001762"/>
            </a:solidFill>
            <a:prstDash val="solid"/>
            <a:round/>
            <a:headEnd/>
            <a:tailEnd/>
          </a:ln>
        </p:spPr>
        <p:txBody>
          <a:bodyPr/>
          <a:lstStyle/>
          <a:p>
            <a:endParaRPr lang="en-US"/>
          </a:p>
        </p:txBody>
      </p:sp>
      <p:sp>
        <p:nvSpPr>
          <p:cNvPr id="326886" name="Freeform 230"/>
          <p:cNvSpPr>
            <a:spLocks/>
          </p:cNvSpPr>
          <p:nvPr/>
        </p:nvSpPr>
        <p:spPr bwMode="auto">
          <a:xfrm>
            <a:off x="6365875" y="4000500"/>
            <a:ext cx="0" cy="0"/>
          </a:xfrm>
          <a:custGeom>
            <a:avLst/>
            <a:gdLst/>
            <a:ahLst/>
            <a:cxnLst>
              <a:cxn ang="0">
                <a:pos x="3" y="2"/>
              </a:cxn>
              <a:cxn ang="0">
                <a:pos x="3" y="2"/>
              </a:cxn>
              <a:cxn ang="0">
                <a:pos x="0" y="3"/>
              </a:cxn>
              <a:cxn ang="0">
                <a:pos x="0" y="2"/>
              </a:cxn>
              <a:cxn ang="0">
                <a:pos x="3" y="0"/>
              </a:cxn>
              <a:cxn ang="0">
                <a:pos x="3" y="2"/>
              </a:cxn>
            </a:cxnLst>
            <a:rect l="0" t="0" r="r" b="b"/>
            <a:pathLst>
              <a:path w="3" h="3">
                <a:moveTo>
                  <a:pt x="3" y="2"/>
                </a:moveTo>
                <a:lnTo>
                  <a:pt x="3" y="2"/>
                </a:lnTo>
                <a:lnTo>
                  <a:pt x="0" y="3"/>
                </a:lnTo>
                <a:lnTo>
                  <a:pt x="0" y="2"/>
                </a:lnTo>
                <a:lnTo>
                  <a:pt x="3" y="0"/>
                </a:lnTo>
                <a:lnTo>
                  <a:pt x="3" y="2"/>
                </a:lnTo>
              </a:path>
            </a:pathLst>
          </a:custGeom>
          <a:solidFill>
            <a:srgbClr val="FFFF00"/>
          </a:solidFill>
          <a:ln w="3175">
            <a:solidFill>
              <a:srgbClr val="001762"/>
            </a:solidFill>
            <a:prstDash val="solid"/>
            <a:round/>
            <a:headEnd/>
            <a:tailEnd/>
          </a:ln>
        </p:spPr>
        <p:txBody>
          <a:bodyPr/>
          <a:lstStyle/>
          <a:p>
            <a:endParaRPr lang="en-US"/>
          </a:p>
        </p:txBody>
      </p:sp>
      <p:sp>
        <p:nvSpPr>
          <p:cNvPr id="326887" name="Freeform 231"/>
          <p:cNvSpPr>
            <a:spLocks/>
          </p:cNvSpPr>
          <p:nvPr/>
        </p:nvSpPr>
        <p:spPr bwMode="auto">
          <a:xfrm>
            <a:off x="6380164" y="3840956"/>
            <a:ext cx="3175" cy="0"/>
          </a:xfrm>
          <a:custGeom>
            <a:avLst/>
            <a:gdLst/>
            <a:ahLst/>
            <a:cxnLst>
              <a:cxn ang="0">
                <a:pos x="3" y="2"/>
              </a:cxn>
              <a:cxn ang="0">
                <a:pos x="3" y="3"/>
              </a:cxn>
              <a:cxn ang="0">
                <a:pos x="1" y="3"/>
              </a:cxn>
              <a:cxn ang="0">
                <a:pos x="0" y="1"/>
              </a:cxn>
              <a:cxn ang="0">
                <a:pos x="0" y="0"/>
              </a:cxn>
              <a:cxn ang="0">
                <a:pos x="3" y="1"/>
              </a:cxn>
              <a:cxn ang="0">
                <a:pos x="3" y="2"/>
              </a:cxn>
            </a:cxnLst>
            <a:rect l="0" t="0" r="r" b="b"/>
            <a:pathLst>
              <a:path w="3" h="3">
                <a:moveTo>
                  <a:pt x="3" y="2"/>
                </a:moveTo>
                <a:lnTo>
                  <a:pt x="3" y="3"/>
                </a:lnTo>
                <a:lnTo>
                  <a:pt x="1" y="3"/>
                </a:lnTo>
                <a:lnTo>
                  <a:pt x="0" y="1"/>
                </a:lnTo>
                <a:lnTo>
                  <a:pt x="0" y="0"/>
                </a:lnTo>
                <a:lnTo>
                  <a:pt x="3" y="1"/>
                </a:lnTo>
                <a:lnTo>
                  <a:pt x="3" y="2"/>
                </a:lnTo>
              </a:path>
            </a:pathLst>
          </a:custGeom>
          <a:solidFill>
            <a:srgbClr val="FFFF00"/>
          </a:solidFill>
          <a:ln w="3175">
            <a:solidFill>
              <a:srgbClr val="001762"/>
            </a:solidFill>
            <a:prstDash val="solid"/>
            <a:round/>
            <a:headEnd/>
            <a:tailEnd/>
          </a:ln>
        </p:spPr>
        <p:txBody>
          <a:bodyPr/>
          <a:lstStyle/>
          <a:p>
            <a:endParaRPr lang="en-US"/>
          </a:p>
        </p:txBody>
      </p:sp>
      <p:sp>
        <p:nvSpPr>
          <p:cNvPr id="326888" name="Freeform 232"/>
          <p:cNvSpPr>
            <a:spLocks/>
          </p:cNvSpPr>
          <p:nvPr/>
        </p:nvSpPr>
        <p:spPr bwMode="auto">
          <a:xfrm>
            <a:off x="6315077" y="4082654"/>
            <a:ext cx="3175" cy="2381"/>
          </a:xfrm>
          <a:custGeom>
            <a:avLst/>
            <a:gdLst/>
            <a:ahLst/>
            <a:cxnLst>
              <a:cxn ang="0">
                <a:pos x="3" y="2"/>
              </a:cxn>
              <a:cxn ang="0">
                <a:pos x="2" y="2"/>
              </a:cxn>
              <a:cxn ang="0">
                <a:pos x="2" y="4"/>
              </a:cxn>
              <a:cxn ang="0">
                <a:pos x="0" y="3"/>
              </a:cxn>
              <a:cxn ang="0">
                <a:pos x="0" y="2"/>
              </a:cxn>
              <a:cxn ang="0">
                <a:pos x="2" y="0"/>
              </a:cxn>
              <a:cxn ang="0">
                <a:pos x="3" y="2"/>
              </a:cxn>
            </a:cxnLst>
            <a:rect l="0" t="0" r="r" b="b"/>
            <a:pathLst>
              <a:path w="3" h="4">
                <a:moveTo>
                  <a:pt x="3" y="2"/>
                </a:moveTo>
                <a:lnTo>
                  <a:pt x="2" y="2"/>
                </a:lnTo>
                <a:lnTo>
                  <a:pt x="2" y="4"/>
                </a:lnTo>
                <a:lnTo>
                  <a:pt x="0" y="3"/>
                </a:lnTo>
                <a:lnTo>
                  <a:pt x="0" y="2"/>
                </a:lnTo>
                <a:lnTo>
                  <a:pt x="2" y="0"/>
                </a:lnTo>
                <a:lnTo>
                  <a:pt x="3" y="2"/>
                </a:lnTo>
              </a:path>
            </a:pathLst>
          </a:custGeom>
          <a:solidFill>
            <a:srgbClr val="FFFF00"/>
          </a:solidFill>
          <a:ln w="3175">
            <a:solidFill>
              <a:srgbClr val="001762"/>
            </a:solidFill>
            <a:prstDash val="solid"/>
            <a:round/>
            <a:headEnd/>
            <a:tailEnd/>
          </a:ln>
        </p:spPr>
        <p:txBody>
          <a:bodyPr/>
          <a:lstStyle/>
          <a:p>
            <a:endParaRPr lang="en-US"/>
          </a:p>
        </p:txBody>
      </p:sp>
      <p:sp>
        <p:nvSpPr>
          <p:cNvPr id="326889" name="Freeform 233"/>
          <p:cNvSpPr>
            <a:spLocks/>
          </p:cNvSpPr>
          <p:nvPr/>
        </p:nvSpPr>
        <p:spPr bwMode="auto">
          <a:xfrm>
            <a:off x="6302375" y="4151710"/>
            <a:ext cx="0" cy="0"/>
          </a:xfrm>
          <a:custGeom>
            <a:avLst/>
            <a:gdLst/>
            <a:ahLst/>
            <a:cxnLst>
              <a:cxn ang="0">
                <a:pos x="2" y="4"/>
              </a:cxn>
              <a:cxn ang="0">
                <a:pos x="2" y="4"/>
              </a:cxn>
              <a:cxn ang="0">
                <a:pos x="0" y="1"/>
              </a:cxn>
              <a:cxn ang="0">
                <a:pos x="1" y="0"/>
              </a:cxn>
              <a:cxn ang="0">
                <a:pos x="2" y="4"/>
              </a:cxn>
            </a:cxnLst>
            <a:rect l="0" t="0" r="r" b="b"/>
            <a:pathLst>
              <a:path w="2" h="4">
                <a:moveTo>
                  <a:pt x="2" y="4"/>
                </a:moveTo>
                <a:lnTo>
                  <a:pt x="2" y="4"/>
                </a:lnTo>
                <a:lnTo>
                  <a:pt x="0" y="1"/>
                </a:lnTo>
                <a:lnTo>
                  <a:pt x="1" y="0"/>
                </a:lnTo>
                <a:lnTo>
                  <a:pt x="2" y="4"/>
                </a:lnTo>
              </a:path>
            </a:pathLst>
          </a:custGeom>
          <a:solidFill>
            <a:srgbClr val="FFFF00"/>
          </a:solidFill>
          <a:ln w="3175">
            <a:solidFill>
              <a:srgbClr val="001762"/>
            </a:solidFill>
            <a:prstDash val="solid"/>
            <a:round/>
            <a:headEnd/>
            <a:tailEnd/>
          </a:ln>
        </p:spPr>
        <p:txBody>
          <a:bodyPr/>
          <a:lstStyle/>
          <a:p>
            <a:endParaRPr lang="en-US"/>
          </a:p>
        </p:txBody>
      </p:sp>
      <p:sp>
        <p:nvSpPr>
          <p:cNvPr id="326890" name="Freeform 234"/>
          <p:cNvSpPr>
            <a:spLocks/>
          </p:cNvSpPr>
          <p:nvPr/>
        </p:nvSpPr>
        <p:spPr bwMode="auto">
          <a:xfrm>
            <a:off x="6380163" y="3844529"/>
            <a:ext cx="0" cy="1191"/>
          </a:xfrm>
          <a:custGeom>
            <a:avLst/>
            <a:gdLst/>
            <a:ahLst/>
            <a:cxnLst>
              <a:cxn ang="0">
                <a:pos x="2" y="0"/>
              </a:cxn>
              <a:cxn ang="0">
                <a:pos x="2" y="4"/>
              </a:cxn>
              <a:cxn ang="0">
                <a:pos x="0" y="2"/>
              </a:cxn>
              <a:cxn ang="0">
                <a:pos x="0" y="0"/>
              </a:cxn>
              <a:cxn ang="0">
                <a:pos x="2" y="0"/>
              </a:cxn>
            </a:cxnLst>
            <a:rect l="0" t="0" r="r" b="b"/>
            <a:pathLst>
              <a:path w="2" h="4">
                <a:moveTo>
                  <a:pt x="2" y="0"/>
                </a:moveTo>
                <a:lnTo>
                  <a:pt x="2" y="4"/>
                </a:lnTo>
                <a:lnTo>
                  <a:pt x="0" y="2"/>
                </a:lnTo>
                <a:lnTo>
                  <a:pt x="0" y="0"/>
                </a:lnTo>
                <a:lnTo>
                  <a:pt x="2" y="0"/>
                </a:lnTo>
              </a:path>
            </a:pathLst>
          </a:custGeom>
          <a:solidFill>
            <a:srgbClr val="FFFF00"/>
          </a:solidFill>
          <a:ln w="3175">
            <a:solidFill>
              <a:srgbClr val="001762"/>
            </a:solidFill>
            <a:prstDash val="solid"/>
            <a:round/>
            <a:headEnd/>
            <a:tailEnd/>
          </a:ln>
        </p:spPr>
        <p:txBody>
          <a:bodyPr/>
          <a:lstStyle/>
          <a:p>
            <a:endParaRPr lang="en-US"/>
          </a:p>
        </p:txBody>
      </p:sp>
      <p:sp>
        <p:nvSpPr>
          <p:cNvPr id="326891" name="Freeform 235"/>
          <p:cNvSpPr>
            <a:spLocks/>
          </p:cNvSpPr>
          <p:nvPr/>
        </p:nvSpPr>
        <p:spPr bwMode="auto">
          <a:xfrm>
            <a:off x="6305550" y="4131469"/>
            <a:ext cx="6350" cy="2381"/>
          </a:xfrm>
          <a:custGeom>
            <a:avLst/>
            <a:gdLst/>
            <a:ahLst/>
            <a:cxnLst>
              <a:cxn ang="0">
                <a:pos x="2" y="0"/>
              </a:cxn>
              <a:cxn ang="0">
                <a:pos x="3" y="2"/>
              </a:cxn>
              <a:cxn ang="0">
                <a:pos x="2" y="3"/>
              </a:cxn>
              <a:cxn ang="0">
                <a:pos x="2" y="4"/>
              </a:cxn>
              <a:cxn ang="0">
                <a:pos x="0" y="4"/>
              </a:cxn>
              <a:cxn ang="0">
                <a:pos x="2" y="2"/>
              </a:cxn>
              <a:cxn ang="0">
                <a:pos x="2" y="0"/>
              </a:cxn>
            </a:cxnLst>
            <a:rect l="0" t="0" r="r" b="b"/>
            <a:pathLst>
              <a:path w="3" h="4">
                <a:moveTo>
                  <a:pt x="2" y="0"/>
                </a:moveTo>
                <a:lnTo>
                  <a:pt x="3" y="2"/>
                </a:lnTo>
                <a:lnTo>
                  <a:pt x="2" y="3"/>
                </a:lnTo>
                <a:lnTo>
                  <a:pt x="2" y="4"/>
                </a:lnTo>
                <a:lnTo>
                  <a:pt x="0" y="4"/>
                </a:lnTo>
                <a:lnTo>
                  <a:pt x="2" y="2"/>
                </a:lnTo>
                <a:lnTo>
                  <a:pt x="2" y="0"/>
                </a:lnTo>
              </a:path>
            </a:pathLst>
          </a:custGeom>
          <a:solidFill>
            <a:srgbClr val="FFFF00"/>
          </a:solidFill>
          <a:ln w="3175">
            <a:solidFill>
              <a:srgbClr val="001762"/>
            </a:solidFill>
            <a:prstDash val="solid"/>
            <a:round/>
            <a:headEnd/>
            <a:tailEnd/>
          </a:ln>
        </p:spPr>
        <p:txBody>
          <a:bodyPr/>
          <a:lstStyle/>
          <a:p>
            <a:endParaRPr lang="en-US"/>
          </a:p>
        </p:txBody>
      </p:sp>
      <p:sp>
        <p:nvSpPr>
          <p:cNvPr id="326892" name="Rectangle 236"/>
          <p:cNvSpPr>
            <a:spLocks noChangeArrowheads="1"/>
          </p:cNvSpPr>
          <p:nvPr/>
        </p:nvSpPr>
        <p:spPr bwMode="auto">
          <a:xfrm>
            <a:off x="6288088" y="4104085"/>
            <a:ext cx="0" cy="1191"/>
          </a:xfrm>
          <a:prstGeom prst="rect">
            <a:avLst/>
          </a:prstGeom>
          <a:solidFill>
            <a:srgbClr val="FFFF00"/>
          </a:solidFill>
          <a:ln w="3175">
            <a:solidFill>
              <a:srgbClr val="001762"/>
            </a:solidFill>
            <a:miter lim="800000"/>
            <a:headEnd/>
            <a:tailEnd/>
          </a:ln>
        </p:spPr>
        <p:txBody>
          <a:bodyPr/>
          <a:lstStyle/>
          <a:p>
            <a:endParaRPr lang="en-US"/>
          </a:p>
        </p:txBody>
      </p:sp>
      <p:sp>
        <p:nvSpPr>
          <p:cNvPr id="326893" name="Freeform 237"/>
          <p:cNvSpPr>
            <a:spLocks/>
          </p:cNvSpPr>
          <p:nvPr/>
        </p:nvSpPr>
        <p:spPr bwMode="auto">
          <a:xfrm>
            <a:off x="6365877" y="3807618"/>
            <a:ext cx="3175" cy="4763"/>
          </a:xfrm>
          <a:custGeom>
            <a:avLst/>
            <a:gdLst/>
            <a:ahLst/>
            <a:cxnLst>
              <a:cxn ang="0">
                <a:pos x="0" y="1"/>
              </a:cxn>
              <a:cxn ang="0">
                <a:pos x="1" y="3"/>
              </a:cxn>
              <a:cxn ang="0">
                <a:pos x="0" y="3"/>
              </a:cxn>
              <a:cxn ang="0">
                <a:pos x="0" y="0"/>
              </a:cxn>
              <a:cxn ang="0">
                <a:pos x="0" y="1"/>
              </a:cxn>
            </a:cxnLst>
            <a:rect l="0" t="0" r="r" b="b"/>
            <a:pathLst>
              <a:path w="1" h="3">
                <a:moveTo>
                  <a:pt x="0" y="1"/>
                </a:moveTo>
                <a:lnTo>
                  <a:pt x="1" y="3"/>
                </a:lnTo>
                <a:lnTo>
                  <a:pt x="0" y="3"/>
                </a:lnTo>
                <a:lnTo>
                  <a:pt x="0" y="0"/>
                </a:lnTo>
                <a:lnTo>
                  <a:pt x="0" y="1"/>
                </a:lnTo>
              </a:path>
            </a:pathLst>
          </a:custGeom>
          <a:solidFill>
            <a:srgbClr val="FFFF00"/>
          </a:solidFill>
          <a:ln w="3175">
            <a:solidFill>
              <a:srgbClr val="001762"/>
            </a:solidFill>
            <a:prstDash val="solid"/>
            <a:round/>
            <a:headEnd/>
            <a:tailEnd/>
          </a:ln>
        </p:spPr>
        <p:txBody>
          <a:bodyPr/>
          <a:lstStyle/>
          <a:p>
            <a:endParaRPr lang="en-US"/>
          </a:p>
        </p:txBody>
      </p:sp>
      <p:sp>
        <p:nvSpPr>
          <p:cNvPr id="326894" name="Freeform 238"/>
          <p:cNvSpPr>
            <a:spLocks/>
          </p:cNvSpPr>
          <p:nvPr/>
        </p:nvSpPr>
        <p:spPr bwMode="auto">
          <a:xfrm>
            <a:off x="6318250" y="3907632"/>
            <a:ext cx="0" cy="1191"/>
          </a:xfrm>
          <a:custGeom>
            <a:avLst/>
            <a:gdLst/>
            <a:ahLst/>
            <a:cxnLst>
              <a:cxn ang="0">
                <a:pos x="2" y="0"/>
              </a:cxn>
              <a:cxn ang="0">
                <a:pos x="3" y="2"/>
              </a:cxn>
              <a:cxn ang="0">
                <a:pos x="2" y="4"/>
              </a:cxn>
              <a:cxn ang="0">
                <a:pos x="2" y="4"/>
              </a:cxn>
              <a:cxn ang="0">
                <a:pos x="0" y="2"/>
              </a:cxn>
              <a:cxn ang="0">
                <a:pos x="2" y="0"/>
              </a:cxn>
            </a:cxnLst>
            <a:rect l="0" t="0" r="r" b="b"/>
            <a:pathLst>
              <a:path w="3" h="4">
                <a:moveTo>
                  <a:pt x="2" y="0"/>
                </a:moveTo>
                <a:lnTo>
                  <a:pt x="3" y="2"/>
                </a:lnTo>
                <a:lnTo>
                  <a:pt x="2" y="4"/>
                </a:lnTo>
                <a:lnTo>
                  <a:pt x="2" y="4"/>
                </a:lnTo>
                <a:lnTo>
                  <a:pt x="0" y="2"/>
                </a:lnTo>
                <a:lnTo>
                  <a:pt x="2" y="0"/>
                </a:lnTo>
              </a:path>
            </a:pathLst>
          </a:custGeom>
          <a:solidFill>
            <a:srgbClr val="FFFF00"/>
          </a:solidFill>
          <a:ln w="3175">
            <a:solidFill>
              <a:srgbClr val="001762"/>
            </a:solidFill>
            <a:prstDash val="solid"/>
            <a:round/>
            <a:headEnd/>
            <a:tailEnd/>
          </a:ln>
        </p:spPr>
        <p:txBody>
          <a:bodyPr/>
          <a:lstStyle/>
          <a:p>
            <a:endParaRPr lang="en-US"/>
          </a:p>
        </p:txBody>
      </p:sp>
      <p:sp>
        <p:nvSpPr>
          <p:cNvPr id="326895" name="Freeform 239"/>
          <p:cNvSpPr>
            <a:spLocks noEditPoints="1"/>
          </p:cNvSpPr>
          <p:nvPr/>
        </p:nvSpPr>
        <p:spPr bwMode="auto">
          <a:xfrm>
            <a:off x="6183315" y="2419351"/>
            <a:ext cx="225425" cy="352425"/>
          </a:xfrm>
          <a:custGeom>
            <a:avLst/>
            <a:gdLst/>
            <a:ahLst/>
            <a:cxnLst>
              <a:cxn ang="0">
                <a:pos x="393" y="309"/>
              </a:cxn>
              <a:cxn ang="0">
                <a:pos x="389" y="357"/>
              </a:cxn>
              <a:cxn ang="0">
                <a:pos x="378" y="381"/>
              </a:cxn>
              <a:cxn ang="0">
                <a:pos x="382" y="407"/>
              </a:cxn>
              <a:cxn ang="0">
                <a:pos x="382" y="439"/>
              </a:cxn>
              <a:cxn ang="0">
                <a:pos x="365" y="463"/>
              </a:cxn>
              <a:cxn ang="0">
                <a:pos x="333" y="479"/>
              </a:cxn>
              <a:cxn ang="0">
                <a:pos x="311" y="464"/>
              </a:cxn>
              <a:cxn ang="0">
                <a:pos x="297" y="470"/>
              </a:cxn>
              <a:cxn ang="0">
                <a:pos x="302" y="503"/>
              </a:cxn>
              <a:cxn ang="0">
                <a:pos x="301" y="520"/>
              </a:cxn>
              <a:cxn ang="0">
                <a:pos x="288" y="547"/>
              </a:cxn>
              <a:cxn ang="0">
                <a:pos x="288" y="594"/>
              </a:cxn>
              <a:cxn ang="0">
                <a:pos x="291" y="625"/>
              </a:cxn>
              <a:cxn ang="0">
                <a:pos x="297" y="652"/>
              </a:cxn>
              <a:cxn ang="0">
                <a:pos x="315" y="682"/>
              </a:cxn>
              <a:cxn ang="0">
                <a:pos x="312" y="723"/>
              </a:cxn>
              <a:cxn ang="0">
                <a:pos x="308" y="740"/>
              </a:cxn>
              <a:cxn ang="0">
                <a:pos x="274" y="736"/>
              </a:cxn>
              <a:cxn ang="0">
                <a:pos x="272" y="766"/>
              </a:cxn>
              <a:cxn ang="0">
                <a:pos x="252" y="793"/>
              </a:cxn>
              <a:cxn ang="0">
                <a:pos x="231" y="795"/>
              </a:cxn>
              <a:cxn ang="0">
                <a:pos x="218" y="816"/>
              </a:cxn>
              <a:cxn ang="0">
                <a:pos x="207" y="783"/>
              </a:cxn>
              <a:cxn ang="0">
                <a:pos x="184" y="770"/>
              </a:cxn>
              <a:cxn ang="0">
                <a:pos x="160" y="754"/>
              </a:cxn>
              <a:cxn ang="0">
                <a:pos x="145" y="776"/>
              </a:cxn>
              <a:cxn ang="0">
                <a:pos x="120" y="809"/>
              </a:cxn>
              <a:cxn ang="0">
                <a:pos x="110" y="769"/>
              </a:cxn>
              <a:cxn ang="0">
                <a:pos x="120" y="748"/>
              </a:cxn>
              <a:cxn ang="0">
                <a:pos x="110" y="711"/>
              </a:cxn>
              <a:cxn ang="0">
                <a:pos x="99" y="652"/>
              </a:cxn>
              <a:cxn ang="0">
                <a:pos x="95" y="610"/>
              </a:cxn>
              <a:cxn ang="0">
                <a:pos x="92" y="588"/>
              </a:cxn>
              <a:cxn ang="0">
                <a:pos x="75" y="558"/>
              </a:cxn>
              <a:cxn ang="0">
                <a:pos x="71" y="528"/>
              </a:cxn>
              <a:cxn ang="0">
                <a:pos x="52" y="509"/>
              </a:cxn>
              <a:cxn ang="0">
                <a:pos x="44" y="483"/>
              </a:cxn>
              <a:cxn ang="0">
                <a:pos x="35" y="447"/>
              </a:cxn>
              <a:cxn ang="0">
                <a:pos x="32" y="419"/>
              </a:cxn>
              <a:cxn ang="0">
                <a:pos x="39" y="397"/>
              </a:cxn>
              <a:cxn ang="0">
                <a:pos x="41" y="379"/>
              </a:cxn>
              <a:cxn ang="0">
                <a:pos x="37" y="361"/>
              </a:cxn>
              <a:cxn ang="0">
                <a:pos x="27" y="346"/>
              </a:cxn>
              <a:cxn ang="0">
                <a:pos x="11" y="292"/>
              </a:cxn>
              <a:cxn ang="0">
                <a:pos x="10" y="269"/>
              </a:cxn>
              <a:cxn ang="0">
                <a:pos x="4" y="222"/>
              </a:cxn>
              <a:cxn ang="0">
                <a:pos x="18" y="152"/>
              </a:cxn>
              <a:cxn ang="0">
                <a:pos x="8" y="83"/>
              </a:cxn>
              <a:cxn ang="0">
                <a:pos x="81" y="115"/>
              </a:cxn>
              <a:cxn ang="0">
                <a:pos x="140" y="51"/>
              </a:cxn>
              <a:cxn ang="0">
                <a:pos x="187" y="26"/>
              </a:cxn>
              <a:cxn ang="0">
                <a:pos x="258" y="42"/>
              </a:cxn>
              <a:cxn ang="0">
                <a:pos x="250" y="121"/>
              </a:cxn>
              <a:cxn ang="0">
                <a:pos x="309" y="145"/>
              </a:cxn>
              <a:cxn ang="0">
                <a:pos x="368" y="153"/>
              </a:cxn>
              <a:cxn ang="0">
                <a:pos x="370" y="173"/>
              </a:cxn>
              <a:cxn ang="0">
                <a:pos x="385" y="209"/>
              </a:cxn>
              <a:cxn ang="0">
                <a:pos x="392" y="256"/>
              </a:cxn>
            </a:cxnLst>
            <a:rect l="0" t="0" r="r" b="b"/>
            <a:pathLst>
              <a:path w="400" h="818">
                <a:moveTo>
                  <a:pt x="399" y="267"/>
                </a:moveTo>
                <a:lnTo>
                  <a:pt x="396" y="269"/>
                </a:lnTo>
                <a:lnTo>
                  <a:pt x="395" y="273"/>
                </a:lnTo>
                <a:lnTo>
                  <a:pt x="395" y="283"/>
                </a:lnTo>
                <a:lnTo>
                  <a:pt x="396" y="289"/>
                </a:lnTo>
                <a:lnTo>
                  <a:pt x="396" y="296"/>
                </a:lnTo>
                <a:lnTo>
                  <a:pt x="393" y="301"/>
                </a:lnTo>
                <a:lnTo>
                  <a:pt x="393" y="303"/>
                </a:lnTo>
                <a:lnTo>
                  <a:pt x="395" y="307"/>
                </a:lnTo>
                <a:lnTo>
                  <a:pt x="393" y="309"/>
                </a:lnTo>
                <a:lnTo>
                  <a:pt x="390" y="316"/>
                </a:lnTo>
                <a:lnTo>
                  <a:pt x="387" y="319"/>
                </a:lnTo>
                <a:lnTo>
                  <a:pt x="387" y="322"/>
                </a:lnTo>
                <a:lnTo>
                  <a:pt x="386" y="328"/>
                </a:lnTo>
                <a:lnTo>
                  <a:pt x="387" y="331"/>
                </a:lnTo>
                <a:lnTo>
                  <a:pt x="386" y="334"/>
                </a:lnTo>
                <a:lnTo>
                  <a:pt x="386" y="336"/>
                </a:lnTo>
                <a:lnTo>
                  <a:pt x="385" y="343"/>
                </a:lnTo>
                <a:lnTo>
                  <a:pt x="385" y="346"/>
                </a:lnTo>
                <a:lnTo>
                  <a:pt x="389" y="357"/>
                </a:lnTo>
                <a:lnTo>
                  <a:pt x="387" y="358"/>
                </a:lnTo>
                <a:lnTo>
                  <a:pt x="387" y="359"/>
                </a:lnTo>
                <a:lnTo>
                  <a:pt x="385" y="362"/>
                </a:lnTo>
                <a:lnTo>
                  <a:pt x="383" y="366"/>
                </a:lnTo>
                <a:lnTo>
                  <a:pt x="382" y="366"/>
                </a:lnTo>
                <a:lnTo>
                  <a:pt x="375" y="368"/>
                </a:lnTo>
                <a:lnTo>
                  <a:pt x="373" y="369"/>
                </a:lnTo>
                <a:lnTo>
                  <a:pt x="375" y="371"/>
                </a:lnTo>
                <a:lnTo>
                  <a:pt x="378" y="376"/>
                </a:lnTo>
                <a:lnTo>
                  <a:pt x="378" y="381"/>
                </a:lnTo>
                <a:lnTo>
                  <a:pt x="376" y="382"/>
                </a:lnTo>
                <a:lnTo>
                  <a:pt x="376" y="384"/>
                </a:lnTo>
                <a:lnTo>
                  <a:pt x="378" y="389"/>
                </a:lnTo>
                <a:lnTo>
                  <a:pt x="378" y="391"/>
                </a:lnTo>
                <a:lnTo>
                  <a:pt x="376" y="392"/>
                </a:lnTo>
                <a:lnTo>
                  <a:pt x="378" y="397"/>
                </a:lnTo>
                <a:lnTo>
                  <a:pt x="379" y="398"/>
                </a:lnTo>
                <a:lnTo>
                  <a:pt x="379" y="402"/>
                </a:lnTo>
                <a:lnTo>
                  <a:pt x="380" y="406"/>
                </a:lnTo>
                <a:lnTo>
                  <a:pt x="382" y="407"/>
                </a:lnTo>
                <a:lnTo>
                  <a:pt x="382" y="413"/>
                </a:lnTo>
                <a:lnTo>
                  <a:pt x="380" y="414"/>
                </a:lnTo>
                <a:lnTo>
                  <a:pt x="380" y="422"/>
                </a:lnTo>
                <a:lnTo>
                  <a:pt x="379" y="424"/>
                </a:lnTo>
                <a:lnTo>
                  <a:pt x="379" y="424"/>
                </a:lnTo>
                <a:lnTo>
                  <a:pt x="378" y="434"/>
                </a:lnTo>
                <a:lnTo>
                  <a:pt x="378" y="435"/>
                </a:lnTo>
                <a:lnTo>
                  <a:pt x="383" y="435"/>
                </a:lnTo>
                <a:lnTo>
                  <a:pt x="383" y="437"/>
                </a:lnTo>
                <a:lnTo>
                  <a:pt x="382" y="439"/>
                </a:lnTo>
                <a:lnTo>
                  <a:pt x="373" y="444"/>
                </a:lnTo>
                <a:lnTo>
                  <a:pt x="373" y="448"/>
                </a:lnTo>
                <a:lnTo>
                  <a:pt x="372" y="450"/>
                </a:lnTo>
                <a:lnTo>
                  <a:pt x="369" y="453"/>
                </a:lnTo>
                <a:lnTo>
                  <a:pt x="369" y="454"/>
                </a:lnTo>
                <a:lnTo>
                  <a:pt x="368" y="455"/>
                </a:lnTo>
                <a:lnTo>
                  <a:pt x="369" y="457"/>
                </a:lnTo>
                <a:lnTo>
                  <a:pt x="370" y="458"/>
                </a:lnTo>
                <a:lnTo>
                  <a:pt x="370" y="458"/>
                </a:lnTo>
                <a:lnTo>
                  <a:pt x="365" y="463"/>
                </a:lnTo>
                <a:lnTo>
                  <a:pt x="365" y="464"/>
                </a:lnTo>
                <a:lnTo>
                  <a:pt x="360" y="472"/>
                </a:lnTo>
                <a:lnTo>
                  <a:pt x="358" y="475"/>
                </a:lnTo>
                <a:lnTo>
                  <a:pt x="355" y="477"/>
                </a:lnTo>
                <a:lnTo>
                  <a:pt x="352" y="479"/>
                </a:lnTo>
                <a:lnTo>
                  <a:pt x="349" y="480"/>
                </a:lnTo>
                <a:lnTo>
                  <a:pt x="343" y="479"/>
                </a:lnTo>
                <a:lnTo>
                  <a:pt x="342" y="479"/>
                </a:lnTo>
                <a:lnTo>
                  <a:pt x="336" y="480"/>
                </a:lnTo>
                <a:lnTo>
                  <a:pt x="333" y="479"/>
                </a:lnTo>
                <a:lnTo>
                  <a:pt x="332" y="478"/>
                </a:lnTo>
                <a:lnTo>
                  <a:pt x="331" y="477"/>
                </a:lnTo>
                <a:lnTo>
                  <a:pt x="328" y="474"/>
                </a:lnTo>
                <a:lnTo>
                  <a:pt x="326" y="470"/>
                </a:lnTo>
                <a:lnTo>
                  <a:pt x="322" y="467"/>
                </a:lnTo>
                <a:lnTo>
                  <a:pt x="322" y="465"/>
                </a:lnTo>
                <a:lnTo>
                  <a:pt x="319" y="464"/>
                </a:lnTo>
                <a:lnTo>
                  <a:pt x="316" y="463"/>
                </a:lnTo>
                <a:lnTo>
                  <a:pt x="314" y="463"/>
                </a:lnTo>
                <a:lnTo>
                  <a:pt x="311" y="464"/>
                </a:lnTo>
                <a:lnTo>
                  <a:pt x="306" y="467"/>
                </a:lnTo>
                <a:lnTo>
                  <a:pt x="305" y="467"/>
                </a:lnTo>
                <a:lnTo>
                  <a:pt x="304" y="464"/>
                </a:lnTo>
                <a:lnTo>
                  <a:pt x="302" y="464"/>
                </a:lnTo>
                <a:lnTo>
                  <a:pt x="301" y="463"/>
                </a:lnTo>
                <a:lnTo>
                  <a:pt x="299" y="463"/>
                </a:lnTo>
                <a:lnTo>
                  <a:pt x="298" y="464"/>
                </a:lnTo>
                <a:lnTo>
                  <a:pt x="298" y="465"/>
                </a:lnTo>
                <a:lnTo>
                  <a:pt x="297" y="467"/>
                </a:lnTo>
                <a:lnTo>
                  <a:pt x="297" y="470"/>
                </a:lnTo>
                <a:lnTo>
                  <a:pt x="295" y="475"/>
                </a:lnTo>
                <a:lnTo>
                  <a:pt x="295" y="480"/>
                </a:lnTo>
                <a:lnTo>
                  <a:pt x="297" y="482"/>
                </a:lnTo>
                <a:lnTo>
                  <a:pt x="298" y="485"/>
                </a:lnTo>
                <a:lnTo>
                  <a:pt x="302" y="488"/>
                </a:lnTo>
                <a:lnTo>
                  <a:pt x="302" y="490"/>
                </a:lnTo>
                <a:lnTo>
                  <a:pt x="299" y="493"/>
                </a:lnTo>
                <a:lnTo>
                  <a:pt x="299" y="494"/>
                </a:lnTo>
                <a:lnTo>
                  <a:pt x="301" y="499"/>
                </a:lnTo>
                <a:lnTo>
                  <a:pt x="302" y="503"/>
                </a:lnTo>
                <a:lnTo>
                  <a:pt x="305" y="505"/>
                </a:lnTo>
                <a:lnTo>
                  <a:pt x="308" y="508"/>
                </a:lnTo>
                <a:lnTo>
                  <a:pt x="308" y="512"/>
                </a:lnTo>
                <a:lnTo>
                  <a:pt x="305" y="512"/>
                </a:lnTo>
                <a:lnTo>
                  <a:pt x="302" y="509"/>
                </a:lnTo>
                <a:lnTo>
                  <a:pt x="301" y="509"/>
                </a:lnTo>
                <a:lnTo>
                  <a:pt x="299" y="510"/>
                </a:lnTo>
                <a:lnTo>
                  <a:pt x="299" y="513"/>
                </a:lnTo>
                <a:lnTo>
                  <a:pt x="301" y="515"/>
                </a:lnTo>
                <a:lnTo>
                  <a:pt x="301" y="520"/>
                </a:lnTo>
                <a:lnTo>
                  <a:pt x="299" y="520"/>
                </a:lnTo>
                <a:lnTo>
                  <a:pt x="295" y="522"/>
                </a:lnTo>
                <a:lnTo>
                  <a:pt x="294" y="523"/>
                </a:lnTo>
                <a:lnTo>
                  <a:pt x="292" y="525"/>
                </a:lnTo>
                <a:lnTo>
                  <a:pt x="294" y="527"/>
                </a:lnTo>
                <a:lnTo>
                  <a:pt x="292" y="533"/>
                </a:lnTo>
                <a:lnTo>
                  <a:pt x="292" y="534"/>
                </a:lnTo>
                <a:lnTo>
                  <a:pt x="291" y="539"/>
                </a:lnTo>
                <a:lnTo>
                  <a:pt x="288" y="544"/>
                </a:lnTo>
                <a:lnTo>
                  <a:pt x="288" y="547"/>
                </a:lnTo>
                <a:lnTo>
                  <a:pt x="287" y="550"/>
                </a:lnTo>
                <a:lnTo>
                  <a:pt x="287" y="557"/>
                </a:lnTo>
                <a:lnTo>
                  <a:pt x="289" y="563"/>
                </a:lnTo>
                <a:lnTo>
                  <a:pt x="288" y="564"/>
                </a:lnTo>
                <a:lnTo>
                  <a:pt x="287" y="569"/>
                </a:lnTo>
                <a:lnTo>
                  <a:pt x="285" y="573"/>
                </a:lnTo>
                <a:lnTo>
                  <a:pt x="287" y="575"/>
                </a:lnTo>
                <a:lnTo>
                  <a:pt x="285" y="579"/>
                </a:lnTo>
                <a:lnTo>
                  <a:pt x="287" y="588"/>
                </a:lnTo>
                <a:lnTo>
                  <a:pt x="288" y="594"/>
                </a:lnTo>
                <a:lnTo>
                  <a:pt x="288" y="595"/>
                </a:lnTo>
                <a:lnTo>
                  <a:pt x="289" y="597"/>
                </a:lnTo>
                <a:lnTo>
                  <a:pt x="294" y="600"/>
                </a:lnTo>
                <a:lnTo>
                  <a:pt x="297" y="603"/>
                </a:lnTo>
                <a:lnTo>
                  <a:pt x="298" y="608"/>
                </a:lnTo>
                <a:lnTo>
                  <a:pt x="299" y="612"/>
                </a:lnTo>
                <a:lnTo>
                  <a:pt x="299" y="614"/>
                </a:lnTo>
                <a:lnTo>
                  <a:pt x="295" y="620"/>
                </a:lnTo>
                <a:lnTo>
                  <a:pt x="291" y="624"/>
                </a:lnTo>
                <a:lnTo>
                  <a:pt x="291" y="625"/>
                </a:lnTo>
                <a:lnTo>
                  <a:pt x="289" y="629"/>
                </a:lnTo>
                <a:lnTo>
                  <a:pt x="291" y="632"/>
                </a:lnTo>
                <a:lnTo>
                  <a:pt x="292" y="633"/>
                </a:lnTo>
                <a:lnTo>
                  <a:pt x="294" y="634"/>
                </a:lnTo>
                <a:lnTo>
                  <a:pt x="295" y="635"/>
                </a:lnTo>
                <a:lnTo>
                  <a:pt x="295" y="640"/>
                </a:lnTo>
                <a:lnTo>
                  <a:pt x="298" y="643"/>
                </a:lnTo>
                <a:lnTo>
                  <a:pt x="299" y="645"/>
                </a:lnTo>
                <a:lnTo>
                  <a:pt x="298" y="648"/>
                </a:lnTo>
                <a:lnTo>
                  <a:pt x="297" y="652"/>
                </a:lnTo>
                <a:lnTo>
                  <a:pt x="298" y="654"/>
                </a:lnTo>
                <a:lnTo>
                  <a:pt x="298" y="657"/>
                </a:lnTo>
                <a:lnTo>
                  <a:pt x="301" y="658"/>
                </a:lnTo>
                <a:lnTo>
                  <a:pt x="306" y="658"/>
                </a:lnTo>
                <a:lnTo>
                  <a:pt x="309" y="659"/>
                </a:lnTo>
                <a:lnTo>
                  <a:pt x="311" y="662"/>
                </a:lnTo>
                <a:lnTo>
                  <a:pt x="312" y="665"/>
                </a:lnTo>
                <a:lnTo>
                  <a:pt x="314" y="670"/>
                </a:lnTo>
                <a:lnTo>
                  <a:pt x="315" y="675"/>
                </a:lnTo>
                <a:lnTo>
                  <a:pt x="315" y="682"/>
                </a:lnTo>
                <a:lnTo>
                  <a:pt x="316" y="685"/>
                </a:lnTo>
                <a:lnTo>
                  <a:pt x="316" y="695"/>
                </a:lnTo>
                <a:lnTo>
                  <a:pt x="319" y="696"/>
                </a:lnTo>
                <a:lnTo>
                  <a:pt x="319" y="704"/>
                </a:lnTo>
                <a:lnTo>
                  <a:pt x="321" y="705"/>
                </a:lnTo>
                <a:lnTo>
                  <a:pt x="319" y="709"/>
                </a:lnTo>
                <a:lnTo>
                  <a:pt x="319" y="718"/>
                </a:lnTo>
                <a:lnTo>
                  <a:pt x="318" y="720"/>
                </a:lnTo>
                <a:lnTo>
                  <a:pt x="315" y="723"/>
                </a:lnTo>
                <a:lnTo>
                  <a:pt x="312" y="723"/>
                </a:lnTo>
                <a:lnTo>
                  <a:pt x="309" y="721"/>
                </a:lnTo>
                <a:lnTo>
                  <a:pt x="302" y="721"/>
                </a:lnTo>
                <a:lnTo>
                  <a:pt x="301" y="725"/>
                </a:lnTo>
                <a:lnTo>
                  <a:pt x="301" y="725"/>
                </a:lnTo>
                <a:lnTo>
                  <a:pt x="302" y="728"/>
                </a:lnTo>
                <a:lnTo>
                  <a:pt x="304" y="730"/>
                </a:lnTo>
                <a:lnTo>
                  <a:pt x="304" y="733"/>
                </a:lnTo>
                <a:lnTo>
                  <a:pt x="306" y="734"/>
                </a:lnTo>
                <a:lnTo>
                  <a:pt x="308" y="738"/>
                </a:lnTo>
                <a:lnTo>
                  <a:pt x="308" y="740"/>
                </a:lnTo>
                <a:lnTo>
                  <a:pt x="309" y="741"/>
                </a:lnTo>
                <a:lnTo>
                  <a:pt x="304" y="743"/>
                </a:lnTo>
                <a:lnTo>
                  <a:pt x="299" y="744"/>
                </a:lnTo>
                <a:lnTo>
                  <a:pt x="294" y="743"/>
                </a:lnTo>
                <a:lnTo>
                  <a:pt x="292" y="738"/>
                </a:lnTo>
                <a:lnTo>
                  <a:pt x="288" y="735"/>
                </a:lnTo>
                <a:lnTo>
                  <a:pt x="278" y="735"/>
                </a:lnTo>
                <a:lnTo>
                  <a:pt x="275" y="733"/>
                </a:lnTo>
                <a:lnTo>
                  <a:pt x="275" y="735"/>
                </a:lnTo>
                <a:lnTo>
                  <a:pt x="274" y="736"/>
                </a:lnTo>
                <a:lnTo>
                  <a:pt x="268" y="736"/>
                </a:lnTo>
                <a:lnTo>
                  <a:pt x="268" y="740"/>
                </a:lnTo>
                <a:lnTo>
                  <a:pt x="270" y="744"/>
                </a:lnTo>
                <a:lnTo>
                  <a:pt x="270" y="749"/>
                </a:lnTo>
                <a:lnTo>
                  <a:pt x="268" y="750"/>
                </a:lnTo>
                <a:lnTo>
                  <a:pt x="267" y="753"/>
                </a:lnTo>
                <a:lnTo>
                  <a:pt x="268" y="755"/>
                </a:lnTo>
                <a:lnTo>
                  <a:pt x="270" y="758"/>
                </a:lnTo>
                <a:lnTo>
                  <a:pt x="272" y="760"/>
                </a:lnTo>
                <a:lnTo>
                  <a:pt x="272" y="766"/>
                </a:lnTo>
                <a:lnTo>
                  <a:pt x="271" y="769"/>
                </a:lnTo>
                <a:lnTo>
                  <a:pt x="264" y="768"/>
                </a:lnTo>
                <a:lnTo>
                  <a:pt x="260" y="766"/>
                </a:lnTo>
                <a:lnTo>
                  <a:pt x="255" y="768"/>
                </a:lnTo>
                <a:lnTo>
                  <a:pt x="255" y="771"/>
                </a:lnTo>
                <a:lnTo>
                  <a:pt x="254" y="773"/>
                </a:lnTo>
                <a:lnTo>
                  <a:pt x="254" y="775"/>
                </a:lnTo>
                <a:lnTo>
                  <a:pt x="251" y="779"/>
                </a:lnTo>
                <a:lnTo>
                  <a:pt x="250" y="785"/>
                </a:lnTo>
                <a:lnTo>
                  <a:pt x="252" y="793"/>
                </a:lnTo>
                <a:lnTo>
                  <a:pt x="254" y="801"/>
                </a:lnTo>
                <a:lnTo>
                  <a:pt x="252" y="806"/>
                </a:lnTo>
                <a:lnTo>
                  <a:pt x="250" y="806"/>
                </a:lnTo>
                <a:lnTo>
                  <a:pt x="245" y="805"/>
                </a:lnTo>
                <a:lnTo>
                  <a:pt x="244" y="803"/>
                </a:lnTo>
                <a:lnTo>
                  <a:pt x="243" y="798"/>
                </a:lnTo>
                <a:lnTo>
                  <a:pt x="238" y="793"/>
                </a:lnTo>
                <a:lnTo>
                  <a:pt x="235" y="793"/>
                </a:lnTo>
                <a:lnTo>
                  <a:pt x="233" y="794"/>
                </a:lnTo>
                <a:lnTo>
                  <a:pt x="231" y="795"/>
                </a:lnTo>
                <a:lnTo>
                  <a:pt x="228" y="796"/>
                </a:lnTo>
                <a:lnTo>
                  <a:pt x="227" y="798"/>
                </a:lnTo>
                <a:lnTo>
                  <a:pt x="228" y="799"/>
                </a:lnTo>
                <a:lnTo>
                  <a:pt x="228" y="800"/>
                </a:lnTo>
                <a:lnTo>
                  <a:pt x="227" y="803"/>
                </a:lnTo>
                <a:lnTo>
                  <a:pt x="226" y="806"/>
                </a:lnTo>
                <a:lnTo>
                  <a:pt x="224" y="810"/>
                </a:lnTo>
                <a:lnTo>
                  <a:pt x="223" y="815"/>
                </a:lnTo>
                <a:lnTo>
                  <a:pt x="221" y="818"/>
                </a:lnTo>
                <a:lnTo>
                  <a:pt x="218" y="816"/>
                </a:lnTo>
                <a:lnTo>
                  <a:pt x="217" y="813"/>
                </a:lnTo>
                <a:lnTo>
                  <a:pt x="217" y="810"/>
                </a:lnTo>
                <a:lnTo>
                  <a:pt x="216" y="805"/>
                </a:lnTo>
                <a:lnTo>
                  <a:pt x="216" y="801"/>
                </a:lnTo>
                <a:lnTo>
                  <a:pt x="214" y="798"/>
                </a:lnTo>
                <a:lnTo>
                  <a:pt x="213" y="794"/>
                </a:lnTo>
                <a:lnTo>
                  <a:pt x="210" y="790"/>
                </a:lnTo>
                <a:lnTo>
                  <a:pt x="208" y="788"/>
                </a:lnTo>
                <a:lnTo>
                  <a:pt x="208" y="788"/>
                </a:lnTo>
                <a:lnTo>
                  <a:pt x="207" y="783"/>
                </a:lnTo>
                <a:lnTo>
                  <a:pt x="207" y="781"/>
                </a:lnTo>
                <a:lnTo>
                  <a:pt x="204" y="780"/>
                </a:lnTo>
                <a:lnTo>
                  <a:pt x="201" y="781"/>
                </a:lnTo>
                <a:lnTo>
                  <a:pt x="199" y="781"/>
                </a:lnTo>
                <a:lnTo>
                  <a:pt x="196" y="778"/>
                </a:lnTo>
                <a:lnTo>
                  <a:pt x="193" y="778"/>
                </a:lnTo>
                <a:lnTo>
                  <a:pt x="191" y="775"/>
                </a:lnTo>
                <a:lnTo>
                  <a:pt x="190" y="773"/>
                </a:lnTo>
                <a:lnTo>
                  <a:pt x="187" y="770"/>
                </a:lnTo>
                <a:lnTo>
                  <a:pt x="184" y="770"/>
                </a:lnTo>
                <a:lnTo>
                  <a:pt x="184" y="769"/>
                </a:lnTo>
                <a:lnTo>
                  <a:pt x="183" y="768"/>
                </a:lnTo>
                <a:lnTo>
                  <a:pt x="180" y="766"/>
                </a:lnTo>
                <a:lnTo>
                  <a:pt x="177" y="766"/>
                </a:lnTo>
                <a:lnTo>
                  <a:pt x="176" y="765"/>
                </a:lnTo>
                <a:lnTo>
                  <a:pt x="173" y="763"/>
                </a:lnTo>
                <a:lnTo>
                  <a:pt x="173" y="763"/>
                </a:lnTo>
                <a:lnTo>
                  <a:pt x="164" y="759"/>
                </a:lnTo>
                <a:lnTo>
                  <a:pt x="162" y="756"/>
                </a:lnTo>
                <a:lnTo>
                  <a:pt x="160" y="754"/>
                </a:lnTo>
                <a:lnTo>
                  <a:pt x="159" y="754"/>
                </a:lnTo>
                <a:lnTo>
                  <a:pt x="153" y="753"/>
                </a:lnTo>
                <a:lnTo>
                  <a:pt x="150" y="753"/>
                </a:lnTo>
                <a:lnTo>
                  <a:pt x="149" y="754"/>
                </a:lnTo>
                <a:lnTo>
                  <a:pt x="149" y="756"/>
                </a:lnTo>
                <a:lnTo>
                  <a:pt x="147" y="768"/>
                </a:lnTo>
                <a:lnTo>
                  <a:pt x="147" y="769"/>
                </a:lnTo>
                <a:lnTo>
                  <a:pt x="146" y="773"/>
                </a:lnTo>
                <a:lnTo>
                  <a:pt x="146" y="774"/>
                </a:lnTo>
                <a:lnTo>
                  <a:pt x="145" y="776"/>
                </a:lnTo>
                <a:lnTo>
                  <a:pt x="145" y="790"/>
                </a:lnTo>
                <a:lnTo>
                  <a:pt x="143" y="796"/>
                </a:lnTo>
                <a:lnTo>
                  <a:pt x="139" y="796"/>
                </a:lnTo>
                <a:lnTo>
                  <a:pt x="135" y="795"/>
                </a:lnTo>
                <a:lnTo>
                  <a:pt x="132" y="798"/>
                </a:lnTo>
                <a:lnTo>
                  <a:pt x="130" y="803"/>
                </a:lnTo>
                <a:lnTo>
                  <a:pt x="127" y="805"/>
                </a:lnTo>
                <a:lnTo>
                  <a:pt x="126" y="808"/>
                </a:lnTo>
                <a:lnTo>
                  <a:pt x="122" y="809"/>
                </a:lnTo>
                <a:lnTo>
                  <a:pt x="120" y="809"/>
                </a:lnTo>
                <a:lnTo>
                  <a:pt x="120" y="806"/>
                </a:lnTo>
                <a:lnTo>
                  <a:pt x="119" y="804"/>
                </a:lnTo>
                <a:lnTo>
                  <a:pt x="119" y="799"/>
                </a:lnTo>
                <a:lnTo>
                  <a:pt x="118" y="796"/>
                </a:lnTo>
                <a:lnTo>
                  <a:pt x="118" y="794"/>
                </a:lnTo>
                <a:lnTo>
                  <a:pt x="116" y="790"/>
                </a:lnTo>
                <a:lnTo>
                  <a:pt x="115" y="788"/>
                </a:lnTo>
                <a:lnTo>
                  <a:pt x="116" y="785"/>
                </a:lnTo>
                <a:lnTo>
                  <a:pt x="116" y="783"/>
                </a:lnTo>
                <a:lnTo>
                  <a:pt x="110" y="769"/>
                </a:lnTo>
                <a:lnTo>
                  <a:pt x="106" y="763"/>
                </a:lnTo>
                <a:lnTo>
                  <a:pt x="106" y="761"/>
                </a:lnTo>
                <a:lnTo>
                  <a:pt x="105" y="759"/>
                </a:lnTo>
                <a:lnTo>
                  <a:pt x="106" y="758"/>
                </a:lnTo>
                <a:lnTo>
                  <a:pt x="112" y="756"/>
                </a:lnTo>
                <a:lnTo>
                  <a:pt x="113" y="760"/>
                </a:lnTo>
                <a:lnTo>
                  <a:pt x="116" y="763"/>
                </a:lnTo>
                <a:lnTo>
                  <a:pt x="119" y="760"/>
                </a:lnTo>
                <a:lnTo>
                  <a:pt x="119" y="759"/>
                </a:lnTo>
                <a:lnTo>
                  <a:pt x="120" y="748"/>
                </a:lnTo>
                <a:lnTo>
                  <a:pt x="119" y="748"/>
                </a:lnTo>
                <a:lnTo>
                  <a:pt x="118" y="746"/>
                </a:lnTo>
                <a:lnTo>
                  <a:pt x="118" y="744"/>
                </a:lnTo>
                <a:lnTo>
                  <a:pt x="115" y="739"/>
                </a:lnTo>
                <a:lnTo>
                  <a:pt x="113" y="731"/>
                </a:lnTo>
                <a:lnTo>
                  <a:pt x="113" y="720"/>
                </a:lnTo>
                <a:lnTo>
                  <a:pt x="112" y="718"/>
                </a:lnTo>
                <a:lnTo>
                  <a:pt x="109" y="715"/>
                </a:lnTo>
                <a:lnTo>
                  <a:pt x="109" y="714"/>
                </a:lnTo>
                <a:lnTo>
                  <a:pt x="110" y="711"/>
                </a:lnTo>
                <a:lnTo>
                  <a:pt x="109" y="709"/>
                </a:lnTo>
                <a:lnTo>
                  <a:pt x="109" y="708"/>
                </a:lnTo>
                <a:lnTo>
                  <a:pt x="110" y="706"/>
                </a:lnTo>
                <a:lnTo>
                  <a:pt x="110" y="696"/>
                </a:lnTo>
                <a:lnTo>
                  <a:pt x="108" y="690"/>
                </a:lnTo>
                <a:lnTo>
                  <a:pt x="106" y="684"/>
                </a:lnTo>
                <a:lnTo>
                  <a:pt x="103" y="678"/>
                </a:lnTo>
                <a:lnTo>
                  <a:pt x="102" y="664"/>
                </a:lnTo>
                <a:lnTo>
                  <a:pt x="100" y="657"/>
                </a:lnTo>
                <a:lnTo>
                  <a:pt x="99" y="652"/>
                </a:lnTo>
                <a:lnTo>
                  <a:pt x="99" y="644"/>
                </a:lnTo>
                <a:lnTo>
                  <a:pt x="98" y="633"/>
                </a:lnTo>
                <a:lnTo>
                  <a:pt x="95" y="628"/>
                </a:lnTo>
                <a:lnTo>
                  <a:pt x="92" y="622"/>
                </a:lnTo>
                <a:lnTo>
                  <a:pt x="93" y="620"/>
                </a:lnTo>
                <a:lnTo>
                  <a:pt x="93" y="619"/>
                </a:lnTo>
                <a:lnTo>
                  <a:pt x="96" y="619"/>
                </a:lnTo>
                <a:lnTo>
                  <a:pt x="95" y="614"/>
                </a:lnTo>
                <a:lnTo>
                  <a:pt x="96" y="614"/>
                </a:lnTo>
                <a:lnTo>
                  <a:pt x="95" y="610"/>
                </a:lnTo>
                <a:lnTo>
                  <a:pt x="93" y="608"/>
                </a:lnTo>
                <a:lnTo>
                  <a:pt x="93" y="605"/>
                </a:lnTo>
                <a:lnTo>
                  <a:pt x="92" y="603"/>
                </a:lnTo>
                <a:lnTo>
                  <a:pt x="93" y="600"/>
                </a:lnTo>
                <a:lnTo>
                  <a:pt x="93" y="599"/>
                </a:lnTo>
                <a:lnTo>
                  <a:pt x="92" y="598"/>
                </a:lnTo>
                <a:lnTo>
                  <a:pt x="92" y="594"/>
                </a:lnTo>
                <a:lnTo>
                  <a:pt x="93" y="593"/>
                </a:lnTo>
                <a:lnTo>
                  <a:pt x="93" y="592"/>
                </a:lnTo>
                <a:lnTo>
                  <a:pt x="92" y="588"/>
                </a:lnTo>
                <a:lnTo>
                  <a:pt x="91" y="580"/>
                </a:lnTo>
                <a:lnTo>
                  <a:pt x="89" y="574"/>
                </a:lnTo>
                <a:lnTo>
                  <a:pt x="89" y="572"/>
                </a:lnTo>
                <a:lnTo>
                  <a:pt x="88" y="569"/>
                </a:lnTo>
                <a:lnTo>
                  <a:pt x="86" y="567"/>
                </a:lnTo>
                <a:lnTo>
                  <a:pt x="85" y="565"/>
                </a:lnTo>
                <a:lnTo>
                  <a:pt x="81" y="565"/>
                </a:lnTo>
                <a:lnTo>
                  <a:pt x="78" y="564"/>
                </a:lnTo>
                <a:lnTo>
                  <a:pt x="75" y="563"/>
                </a:lnTo>
                <a:lnTo>
                  <a:pt x="75" y="558"/>
                </a:lnTo>
                <a:lnTo>
                  <a:pt x="74" y="553"/>
                </a:lnTo>
                <a:lnTo>
                  <a:pt x="71" y="544"/>
                </a:lnTo>
                <a:lnTo>
                  <a:pt x="71" y="542"/>
                </a:lnTo>
                <a:lnTo>
                  <a:pt x="69" y="539"/>
                </a:lnTo>
                <a:lnTo>
                  <a:pt x="69" y="537"/>
                </a:lnTo>
                <a:lnTo>
                  <a:pt x="66" y="535"/>
                </a:lnTo>
                <a:lnTo>
                  <a:pt x="66" y="533"/>
                </a:lnTo>
                <a:lnTo>
                  <a:pt x="69" y="532"/>
                </a:lnTo>
                <a:lnTo>
                  <a:pt x="71" y="530"/>
                </a:lnTo>
                <a:lnTo>
                  <a:pt x="71" y="528"/>
                </a:lnTo>
                <a:lnTo>
                  <a:pt x="69" y="527"/>
                </a:lnTo>
                <a:lnTo>
                  <a:pt x="68" y="525"/>
                </a:lnTo>
                <a:lnTo>
                  <a:pt x="66" y="522"/>
                </a:lnTo>
                <a:lnTo>
                  <a:pt x="65" y="520"/>
                </a:lnTo>
                <a:lnTo>
                  <a:pt x="65" y="518"/>
                </a:lnTo>
                <a:lnTo>
                  <a:pt x="64" y="517"/>
                </a:lnTo>
                <a:lnTo>
                  <a:pt x="61" y="517"/>
                </a:lnTo>
                <a:lnTo>
                  <a:pt x="59" y="515"/>
                </a:lnTo>
                <a:lnTo>
                  <a:pt x="55" y="510"/>
                </a:lnTo>
                <a:lnTo>
                  <a:pt x="52" y="509"/>
                </a:lnTo>
                <a:lnTo>
                  <a:pt x="49" y="509"/>
                </a:lnTo>
                <a:lnTo>
                  <a:pt x="48" y="508"/>
                </a:lnTo>
                <a:lnTo>
                  <a:pt x="49" y="505"/>
                </a:lnTo>
                <a:lnTo>
                  <a:pt x="48" y="505"/>
                </a:lnTo>
                <a:lnTo>
                  <a:pt x="45" y="504"/>
                </a:lnTo>
                <a:lnTo>
                  <a:pt x="41" y="504"/>
                </a:lnTo>
                <a:lnTo>
                  <a:pt x="41" y="500"/>
                </a:lnTo>
                <a:lnTo>
                  <a:pt x="41" y="492"/>
                </a:lnTo>
                <a:lnTo>
                  <a:pt x="42" y="489"/>
                </a:lnTo>
                <a:lnTo>
                  <a:pt x="44" y="483"/>
                </a:lnTo>
                <a:lnTo>
                  <a:pt x="42" y="478"/>
                </a:lnTo>
                <a:lnTo>
                  <a:pt x="44" y="472"/>
                </a:lnTo>
                <a:lnTo>
                  <a:pt x="45" y="468"/>
                </a:lnTo>
                <a:lnTo>
                  <a:pt x="47" y="467"/>
                </a:lnTo>
                <a:lnTo>
                  <a:pt x="45" y="464"/>
                </a:lnTo>
                <a:lnTo>
                  <a:pt x="44" y="457"/>
                </a:lnTo>
                <a:lnTo>
                  <a:pt x="41" y="453"/>
                </a:lnTo>
                <a:lnTo>
                  <a:pt x="37" y="449"/>
                </a:lnTo>
                <a:lnTo>
                  <a:pt x="35" y="448"/>
                </a:lnTo>
                <a:lnTo>
                  <a:pt x="35" y="447"/>
                </a:lnTo>
                <a:lnTo>
                  <a:pt x="37" y="445"/>
                </a:lnTo>
                <a:lnTo>
                  <a:pt x="38" y="443"/>
                </a:lnTo>
                <a:lnTo>
                  <a:pt x="37" y="440"/>
                </a:lnTo>
                <a:lnTo>
                  <a:pt x="35" y="439"/>
                </a:lnTo>
                <a:lnTo>
                  <a:pt x="35" y="437"/>
                </a:lnTo>
                <a:lnTo>
                  <a:pt x="37" y="433"/>
                </a:lnTo>
                <a:lnTo>
                  <a:pt x="35" y="428"/>
                </a:lnTo>
                <a:lnTo>
                  <a:pt x="35" y="423"/>
                </a:lnTo>
                <a:lnTo>
                  <a:pt x="34" y="422"/>
                </a:lnTo>
                <a:lnTo>
                  <a:pt x="32" y="419"/>
                </a:lnTo>
                <a:lnTo>
                  <a:pt x="34" y="416"/>
                </a:lnTo>
                <a:lnTo>
                  <a:pt x="34" y="411"/>
                </a:lnTo>
                <a:lnTo>
                  <a:pt x="32" y="406"/>
                </a:lnTo>
                <a:lnTo>
                  <a:pt x="32" y="404"/>
                </a:lnTo>
                <a:lnTo>
                  <a:pt x="34" y="404"/>
                </a:lnTo>
                <a:lnTo>
                  <a:pt x="37" y="403"/>
                </a:lnTo>
                <a:lnTo>
                  <a:pt x="38" y="402"/>
                </a:lnTo>
                <a:lnTo>
                  <a:pt x="37" y="401"/>
                </a:lnTo>
                <a:lnTo>
                  <a:pt x="39" y="399"/>
                </a:lnTo>
                <a:lnTo>
                  <a:pt x="39" y="397"/>
                </a:lnTo>
                <a:lnTo>
                  <a:pt x="42" y="396"/>
                </a:lnTo>
                <a:lnTo>
                  <a:pt x="42" y="397"/>
                </a:lnTo>
                <a:lnTo>
                  <a:pt x="48" y="394"/>
                </a:lnTo>
                <a:lnTo>
                  <a:pt x="45" y="394"/>
                </a:lnTo>
                <a:lnTo>
                  <a:pt x="45" y="392"/>
                </a:lnTo>
                <a:lnTo>
                  <a:pt x="44" y="391"/>
                </a:lnTo>
                <a:lnTo>
                  <a:pt x="42" y="388"/>
                </a:lnTo>
                <a:lnTo>
                  <a:pt x="44" y="384"/>
                </a:lnTo>
                <a:lnTo>
                  <a:pt x="44" y="383"/>
                </a:lnTo>
                <a:lnTo>
                  <a:pt x="41" y="379"/>
                </a:lnTo>
                <a:lnTo>
                  <a:pt x="39" y="378"/>
                </a:lnTo>
                <a:lnTo>
                  <a:pt x="38" y="377"/>
                </a:lnTo>
                <a:lnTo>
                  <a:pt x="38" y="377"/>
                </a:lnTo>
                <a:lnTo>
                  <a:pt x="39" y="376"/>
                </a:lnTo>
                <a:lnTo>
                  <a:pt x="41" y="372"/>
                </a:lnTo>
                <a:lnTo>
                  <a:pt x="42" y="369"/>
                </a:lnTo>
                <a:lnTo>
                  <a:pt x="39" y="364"/>
                </a:lnTo>
                <a:lnTo>
                  <a:pt x="38" y="363"/>
                </a:lnTo>
                <a:lnTo>
                  <a:pt x="37" y="363"/>
                </a:lnTo>
                <a:lnTo>
                  <a:pt x="37" y="361"/>
                </a:lnTo>
                <a:lnTo>
                  <a:pt x="34" y="359"/>
                </a:lnTo>
                <a:lnTo>
                  <a:pt x="34" y="359"/>
                </a:lnTo>
                <a:lnTo>
                  <a:pt x="35" y="358"/>
                </a:lnTo>
                <a:lnTo>
                  <a:pt x="34" y="357"/>
                </a:lnTo>
                <a:lnTo>
                  <a:pt x="32" y="353"/>
                </a:lnTo>
                <a:lnTo>
                  <a:pt x="34" y="352"/>
                </a:lnTo>
                <a:lnTo>
                  <a:pt x="31" y="348"/>
                </a:lnTo>
                <a:lnTo>
                  <a:pt x="29" y="344"/>
                </a:lnTo>
                <a:lnTo>
                  <a:pt x="28" y="344"/>
                </a:lnTo>
                <a:lnTo>
                  <a:pt x="27" y="346"/>
                </a:lnTo>
                <a:lnTo>
                  <a:pt x="25" y="346"/>
                </a:lnTo>
                <a:lnTo>
                  <a:pt x="25" y="337"/>
                </a:lnTo>
                <a:lnTo>
                  <a:pt x="24" y="332"/>
                </a:lnTo>
                <a:lnTo>
                  <a:pt x="21" y="321"/>
                </a:lnTo>
                <a:lnTo>
                  <a:pt x="21" y="316"/>
                </a:lnTo>
                <a:lnTo>
                  <a:pt x="20" y="312"/>
                </a:lnTo>
                <a:lnTo>
                  <a:pt x="18" y="302"/>
                </a:lnTo>
                <a:lnTo>
                  <a:pt x="14" y="293"/>
                </a:lnTo>
                <a:lnTo>
                  <a:pt x="12" y="292"/>
                </a:lnTo>
                <a:lnTo>
                  <a:pt x="11" y="292"/>
                </a:lnTo>
                <a:lnTo>
                  <a:pt x="10" y="291"/>
                </a:lnTo>
                <a:lnTo>
                  <a:pt x="10" y="286"/>
                </a:lnTo>
                <a:lnTo>
                  <a:pt x="12" y="283"/>
                </a:lnTo>
                <a:lnTo>
                  <a:pt x="11" y="281"/>
                </a:lnTo>
                <a:lnTo>
                  <a:pt x="7" y="281"/>
                </a:lnTo>
                <a:lnTo>
                  <a:pt x="8" y="278"/>
                </a:lnTo>
                <a:lnTo>
                  <a:pt x="8" y="278"/>
                </a:lnTo>
                <a:lnTo>
                  <a:pt x="7" y="276"/>
                </a:lnTo>
                <a:lnTo>
                  <a:pt x="8" y="271"/>
                </a:lnTo>
                <a:lnTo>
                  <a:pt x="10" y="269"/>
                </a:lnTo>
                <a:lnTo>
                  <a:pt x="11" y="264"/>
                </a:lnTo>
                <a:lnTo>
                  <a:pt x="12" y="261"/>
                </a:lnTo>
                <a:lnTo>
                  <a:pt x="12" y="257"/>
                </a:lnTo>
                <a:lnTo>
                  <a:pt x="7" y="253"/>
                </a:lnTo>
                <a:lnTo>
                  <a:pt x="5" y="251"/>
                </a:lnTo>
                <a:lnTo>
                  <a:pt x="1" y="249"/>
                </a:lnTo>
                <a:lnTo>
                  <a:pt x="0" y="251"/>
                </a:lnTo>
                <a:lnTo>
                  <a:pt x="2" y="236"/>
                </a:lnTo>
                <a:lnTo>
                  <a:pt x="4" y="229"/>
                </a:lnTo>
                <a:lnTo>
                  <a:pt x="4" y="222"/>
                </a:lnTo>
                <a:lnTo>
                  <a:pt x="1" y="213"/>
                </a:lnTo>
                <a:lnTo>
                  <a:pt x="5" y="208"/>
                </a:lnTo>
                <a:lnTo>
                  <a:pt x="11" y="204"/>
                </a:lnTo>
                <a:lnTo>
                  <a:pt x="17" y="204"/>
                </a:lnTo>
                <a:lnTo>
                  <a:pt x="18" y="193"/>
                </a:lnTo>
                <a:lnTo>
                  <a:pt x="17" y="187"/>
                </a:lnTo>
                <a:lnTo>
                  <a:pt x="15" y="177"/>
                </a:lnTo>
                <a:lnTo>
                  <a:pt x="17" y="168"/>
                </a:lnTo>
                <a:lnTo>
                  <a:pt x="18" y="159"/>
                </a:lnTo>
                <a:lnTo>
                  <a:pt x="18" y="152"/>
                </a:lnTo>
                <a:lnTo>
                  <a:pt x="20" y="141"/>
                </a:lnTo>
                <a:lnTo>
                  <a:pt x="22" y="133"/>
                </a:lnTo>
                <a:lnTo>
                  <a:pt x="27" y="131"/>
                </a:lnTo>
                <a:lnTo>
                  <a:pt x="24" y="118"/>
                </a:lnTo>
                <a:lnTo>
                  <a:pt x="22" y="116"/>
                </a:lnTo>
                <a:lnTo>
                  <a:pt x="22" y="110"/>
                </a:lnTo>
                <a:lnTo>
                  <a:pt x="20" y="101"/>
                </a:lnTo>
                <a:lnTo>
                  <a:pt x="17" y="93"/>
                </a:lnTo>
                <a:lnTo>
                  <a:pt x="11" y="87"/>
                </a:lnTo>
                <a:lnTo>
                  <a:pt x="8" y="83"/>
                </a:lnTo>
                <a:lnTo>
                  <a:pt x="22" y="82"/>
                </a:lnTo>
                <a:lnTo>
                  <a:pt x="49" y="82"/>
                </a:lnTo>
                <a:lnTo>
                  <a:pt x="55" y="80"/>
                </a:lnTo>
                <a:lnTo>
                  <a:pt x="56" y="88"/>
                </a:lnTo>
                <a:lnTo>
                  <a:pt x="54" y="96"/>
                </a:lnTo>
                <a:lnTo>
                  <a:pt x="55" y="106"/>
                </a:lnTo>
                <a:lnTo>
                  <a:pt x="58" y="112"/>
                </a:lnTo>
                <a:lnTo>
                  <a:pt x="64" y="116"/>
                </a:lnTo>
                <a:lnTo>
                  <a:pt x="72" y="117"/>
                </a:lnTo>
                <a:lnTo>
                  <a:pt x="81" y="115"/>
                </a:lnTo>
                <a:lnTo>
                  <a:pt x="88" y="111"/>
                </a:lnTo>
                <a:lnTo>
                  <a:pt x="93" y="105"/>
                </a:lnTo>
                <a:lnTo>
                  <a:pt x="93" y="105"/>
                </a:lnTo>
                <a:lnTo>
                  <a:pt x="102" y="95"/>
                </a:lnTo>
                <a:lnTo>
                  <a:pt x="112" y="87"/>
                </a:lnTo>
                <a:lnTo>
                  <a:pt x="120" y="83"/>
                </a:lnTo>
                <a:lnTo>
                  <a:pt x="122" y="75"/>
                </a:lnTo>
                <a:lnTo>
                  <a:pt x="125" y="62"/>
                </a:lnTo>
                <a:lnTo>
                  <a:pt x="130" y="57"/>
                </a:lnTo>
                <a:lnTo>
                  <a:pt x="140" y="51"/>
                </a:lnTo>
                <a:lnTo>
                  <a:pt x="149" y="43"/>
                </a:lnTo>
                <a:lnTo>
                  <a:pt x="154" y="37"/>
                </a:lnTo>
                <a:lnTo>
                  <a:pt x="157" y="28"/>
                </a:lnTo>
                <a:lnTo>
                  <a:pt x="163" y="20"/>
                </a:lnTo>
                <a:lnTo>
                  <a:pt x="166" y="11"/>
                </a:lnTo>
                <a:lnTo>
                  <a:pt x="169" y="6"/>
                </a:lnTo>
                <a:lnTo>
                  <a:pt x="174" y="0"/>
                </a:lnTo>
                <a:lnTo>
                  <a:pt x="177" y="3"/>
                </a:lnTo>
                <a:lnTo>
                  <a:pt x="183" y="15"/>
                </a:lnTo>
                <a:lnTo>
                  <a:pt x="187" y="26"/>
                </a:lnTo>
                <a:lnTo>
                  <a:pt x="191" y="36"/>
                </a:lnTo>
                <a:lnTo>
                  <a:pt x="197" y="36"/>
                </a:lnTo>
                <a:lnTo>
                  <a:pt x="207" y="35"/>
                </a:lnTo>
                <a:lnTo>
                  <a:pt x="216" y="31"/>
                </a:lnTo>
                <a:lnTo>
                  <a:pt x="224" y="31"/>
                </a:lnTo>
                <a:lnTo>
                  <a:pt x="231" y="35"/>
                </a:lnTo>
                <a:lnTo>
                  <a:pt x="243" y="33"/>
                </a:lnTo>
                <a:lnTo>
                  <a:pt x="250" y="33"/>
                </a:lnTo>
                <a:lnTo>
                  <a:pt x="255" y="32"/>
                </a:lnTo>
                <a:lnTo>
                  <a:pt x="258" y="42"/>
                </a:lnTo>
                <a:lnTo>
                  <a:pt x="260" y="51"/>
                </a:lnTo>
                <a:lnTo>
                  <a:pt x="261" y="61"/>
                </a:lnTo>
                <a:lnTo>
                  <a:pt x="257" y="72"/>
                </a:lnTo>
                <a:lnTo>
                  <a:pt x="252" y="81"/>
                </a:lnTo>
                <a:lnTo>
                  <a:pt x="254" y="88"/>
                </a:lnTo>
                <a:lnTo>
                  <a:pt x="254" y="95"/>
                </a:lnTo>
                <a:lnTo>
                  <a:pt x="251" y="97"/>
                </a:lnTo>
                <a:lnTo>
                  <a:pt x="248" y="106"/>
                </a:lnTo>
                <a:lnTo>
                  <a:pt x="248" y="113"/>
                </a:lnTo>
                <a:lnTo>
                  <a:pt x="250" y="121"/>
                </a:lnTo>
                <a:lnTo>
                  <a:pt x="254" y="128"/>
                </a:lnTo>
                <a:lnTo>
                  <a:pt x="261" y="130"/>
                </a:lnTo>
                <a:lnTo>
                  <a:pt x="270" y="131"/>
                </a:lnTo>
                <a:lnTo>
                  <a:pt x="275" y="133"/>
                </a:lnTo>
                <a:lnTo>
                  <a:pt x="279" y="140"/>
                </a:lnTo>
                <a:lnTo>
                  <a:pt x="288" y="145"/>
                </a:lnTo>
                <a:lnTo>
                  <a:pt x="292" y="145"/>
                </a:lnTo>
                <a:lnTo>
                  <a:pt x="298" y="143"/>
                </a:lnTo>
                <a:lnTo>
                  <a:pt x="304" y="141"/>
                </a:lnTo>
                <a:lnTo>
                  <a:pt x="309" y="145"/>
                </a:lnTo>
                <a:lnTo>
                  <a:pt x="314" y="145"/>
                </a:lnTo>
                <a:lnTo>
                  <a:pt x="324" y="143"/>
                </a:lnTo>
                <a:lnTo>
                  <a:pt x="333" y="142"/>
                </a:lnTo>
                <a:lnTo>
                  <a:pt x="336" y="147"/>
                </a:lnTo>
                <a:lnTo>
                  <a:pt x="338" y="153"/>
                </a:lnTo>
                <a:lnTo>
                  <a:pt x="345" y="153"/>
                </a:lnTo>
                <a:lnTo>
                  <a:pt x="353" y="149"/>
                </a:lnTo>
                <a:lnTo>
                  <a:pt x="359" y="148"/>
                </a:lnTo>
                <a:lnTo>
                  <a:pt x="363" y="151"/>
                </a:lnTo>
                <a:lnTo>
                  <a:pt x="368" y="153"/>
                </a:lnTo>
                <a:lnTo>
                  <a:pt x="363" y="157"/>
                </a:lnTo>
                <a:lnTo>
                  <a:pt x="365" y="161"/>
                </a:lnTo>
                <a:lnTo>
                  <a:pt x="366" y="162"/>
                </a:lnTo>
                <a:lnTo>
                  <a:pt x="365" y="164"/>
                </a:lnTo>
                <a:lnTo>
                  <a:pt x="365" y="166"/>
                </a:lnTo>
                <a:lnTo>
                  <a:pt x="366" y="168"/>
                </a:lnTo>
                <a:lnTo>
                  <a:pt x="368" y="169"/>
                </a:lnTo>
                <a:lnTo>
                  <a:pt x="369" y="169"/>
                </a:lnTo>
                <a:lnTo>
                  <a:pt x="370" y="171"/>
                </a:lnTo>
                <a:lnTo>
                  <a:pt x="370" y="173"/>
                </a:lnTo>
                <a:lnTo>
                  <a:pt x="372" y="176"/>
                </a:lnTo>
                <a:lnTo>
                  <a:pt x="372" y="177"/>
                </a:lnTo>
                <a:lnTo>
                  <a:pt x="373" y="178"/>
                </a:lnTo>
                <a:lnTo>
                  <a:pt x="376" y="182"/>
                </a:lnTo>
                <a:lnTo>
                  <a:pt x="378" y="182"/>
                </a:lnTo>
                <a:lnTo>
                  <a:pt x="382" y="183"/>
                </a:lnTo>
                <a:lnTo>
                  <a:pt x="385" y="184"/>
                </a:lnTo>
                <a:lnTo>
                  <a:pt x="385" y="193"/>
                </a:lnTo>
                <a:lnTo>
                  <a:pt x="383" y="197"/>
                </a:lnTo>
                <a:lnTo>
                  <a:pt x="385" y="209"/>
                </a:lnTo>
                <a:lnTo>
                  <a:pt x="385" y="216"/>
                </a:lnTo>
                <a:lnTo>
                  <a:pt x="386" y="219"/>
                </a:lnTo>
                <a:lnTo>
                  <a:pt x="389" y="222"/>
                </a:lnTo>
                <a:lnTo>
                  <a:pt x="389" y="224"/>
                </a:lnTo>
                <a:lnTo>
                  <a:pt x="387" y="231"/>
                </a:lnTo>
                <a:lnTo>
                  <a:pt x="387" y="241"/>
                </a:lnTo>
                <a:lnTo>
                  <a:pt x="390" y="246"/>
                </a:lnTo>
                <a:lnTo>
                  <a:pt x="390" y="252"/>
                </a:lnTo>
                <a:lnTo>
                  <a:pt x="392" y="254"/>
                </a:lnTo>
                <a:lnTo>
                  <a:pt x="392" y="256"/>
                </a:lnTo>
                <a:lnTo>
                  <a:pt x="396" y="258"/>
                </a:lnTo>
                <a:lnTo>
                  <a:pt x="399" y="261"/>
                </a:lnTo>
                <a:lnTo>
                  <a:pt x="400" y="262"/>
                </a:lnTo>
                <a:lnTo>
                  <a:pt x="400" y="263"/>
                </a:lnTo>
                <a:lnTo>
                  <a:pt x="399" y="267"/>
                </a:lnTo>
                <a:close/>
                <a:moveTo>
                  <a:pt x="118" y="746"/>
                </a:moveTo>
                <a:lnTo>
                  <a:pt x="119" y="748"/>
                </a:lnTo>
                <a:lnTo>
                  <a:pt x="119" y="746"/>
                </a:lnTo>
                <a:lnTo>
                  <a:pt x="118" y="746"/>
                </a:lnTo>
                <a:close/>
              </a:path>
            </a:pathLst>
          </a:custGeom>
          <a:solidFill>
            <a:srgbClr val="CCFFFF"/>
          </a:solidFill>
          <a:ln w="9525">
            <a:solidFill>
              <a:srgbClr val="001762"/>
            </a:solidFill>
            <a:round/>
            <a:headEnd/>
            <a:tailEnd/>
          </a:ln>
        </p:spPr>
        <p:txBody>
          <a:bodyPr/>
          <a:lstStyle/>
          <a:p>
            <a:endParaRPr lang="en-US"/>
          </a:p>
        </p:txBody>
      </p:sp>
      <p:sp>
        <p:nvSpPr>
          <p:cNvPr id="326896" name="Freeform 240"/>
          <p:cNvSpPr>
            <a:spLocks/>
          </p:cNvSpPr>
          <p:nvPr/>
        </p:nvSpPr>
        <p:spPr bwMode="auto">
          <a:xfrm>
            <a:off x="6183315" y="2419351"/>
            <a:ext cx="225425" cy="352425"/>
          </a:xfrm>
          <a:custGeom>
            <a:avLst/>
            <a:gdLst/>
            <a:ahLst/>
            <a:cxnLst>
              <a:cxn ang="0">
                <a:pos x="393" y="309"/>
              </a:cxn>
              <a:cxn ang="0">
                <a:pos x="389" y="357"/>
              </a:cxn>
              <a:cxn ang="0">
                <a:pos x="378" y="381"/>
              </a:cxn>
              <a:cxn ang="0">
                <a:pos x="382" y="407"/>
              </a:cxn>
              <a:cxn ang="0">
                <a:pos x="382" y="439"/>
              </a:cxn>
              <a:cxn ang="0">
                <a:pos x="365" y="463"/>
              </a:cxn>
              <a:cxn ang="0">
                <a:pos x="333" y="479"/>
              </a:cxn>
              <a:cxn ang="0">
                <a:pos x="311" y="464"/>
              </a:cxn>
              <a:cxn ang="0">
                <a:pos x="297" y="470"/>
              </a:cxn>
              <a:cxn ang="0">
                <a:pos x="302" y="503"/>
              </a:cxn>
              <a:cxn ang="0">
                <a:pos x="301" y="520"/>
              </a:cxn>
              <a:cxn ang="0">
                <a:pos x="288" y="547"/>
              </a:cxn>
              <a:cxn ang="0">
                <a:pos x="288" y="594"/>
              </a:cxn>
              <a:cxn ang="0">
                <a:pos x="291" y="625"/>
              </a:cxn>
              <a:cxn ang="0">
                <a:pos x="297" y="652"/>
              </a:cxn>
              <a:cxn ang="0">
                <a:pos x="315" y="682"/>
              </a:cxn>
              <a:cxn ang="0">
                <a:pos x="312" y="723"/>
              </a:cxn>
              <a:cxn ang="0">
                <a:pos x="308" y="740"/>
              </a:cxn>
              <a:cxn ang="0">
                <a:pos x="274" y="736"/>
              </a:cxn>
              <a:cxn ang="0">
                <a:pos x="272" y="766"/>
              </a:cxn>
              <a:cxn ang="0">
                <a:pos x="252" y="793"/>
              </a:cxn>
              <a:cxn ang="0">
                <a:pos x="231" y="795"/>
              </a:cxn>
              <a:cxn ang="0">
                <a:pos x="218" y="816"/>
              </a:cxn>
              <a:cxn ang="0">
                <a:pos x="207" y="783"/>
              </a:cxn>
              <a:cxn ang="0">
                <a:pos x="184" y="770"/>
              </a:cxn>
              <a:cxn ang="0">
                <a:pos x="160" y="754"/>
              </a:cxn>
              <a:cxn ang="0">
                <a:pos x="145" y="776"/>
              </a:cxn>
              <a:cxn ang="0">
                <a:pos x="120" y="809"/>
              </a:cxn>
              <a:cxn ang="0">
                <a:pos x="110" y="769"/>
              </a:cxn>
              <a:cxn ang="0">
                <a:pos x="120" y="748"/>
              </a:cxn>
              <a:cxn ang="0">
                <a:pos x="110" y="711"/>
              </a:cxn>
              <a:cxn ang="0">
                <a:pos x="99" y="652"/>
              </a:cxn>
              <a:cxn ang="0">
                <a:pos x="95" y="610"/>
              </a:cxn>
              <a:cxn ang="0">
                <a:pos x="92" y="588"/>
              </a:cxn>
              <a:cxn ang="0">
                <a:pos x="75" y="558"/>
              </a:cxn>
              <a:cxn ang="0">
                <a:pos x="71" y="528"/>
              </a:cxn>
              <a:cxn ang="0">
                <a:pos x="52" y="509"/>
              </a:cxn>
              <a:cxn ang="0">
                <a:pos x="44" y="483"/>
              </a:cxn>
              <a:cxn ang="0">
                <a:pos x="35" y="447"/>
              </a:cxn>
              <a:cxn ang="0">
                <a:pos x="32" y="419"/>
              </a:cxn>
              <a:cxn ang="0">
                <a:pos x="39" y="397"/>
              </a:cxn>
              <a:cxn ang="0">
                <a:pos x="41" y="379"/>
              </a:cxn>
              <a:cxn ang="0">
                <a:pos x="37" y="361"/>
              </a:cxn>
              <a:cxn ang="0">
                <a:pos x="27" y="346"/>
              </a:cxn>
              <a:cxn ang="0">
                <a:pos x="11" y="292"/>
              </a:cxn>
              <a:cxn ang="0">
                <a:pos x="10" y="269"/>
              </a:cxn>
              <a:cxn ang="0">
                <a:pos x="4" y="222"/>
              </a:cxn>
              <a:cxn ang="0">
                <a:pos x="18" y="152"/>
              </a:cxn>
              <a:cxn ang="0">
                <a:pos x="8" y="83"/>
              </a:cxn>
              <a:cxn ang="0">
                <a:pos x="81" y="115"/>
              </a:cxn>
              <a:cxn ang="0">
                <a:pos x="140" y="51"/>
              </a:cxn>
              <a:cxn ang="0">
                <a:pos x="187" y="26"/>
              </a:cxn>
              <a:cxn ang="0">
                <a:pos x="258" y="42"/>
              </a:cxn>
              <a:cxn ang="0">
                <a:pos x="250" y="121"/>
              </a:cxn>
              <a:cxn ang="0">
                <a:pos x="309" y="145"/>
              </a:cxn>
              <a:cxn ang="0">
                <a:pos x="368" y="153"/>
              </a:cxn>
              <a:cxn ang="0">
                <a:pos x="370" y="173"/>
              </a:cxn>
              <a:cxn ang="0">
                <a:pos x="385" y="209"/>
              </a:cxn>
              <a:cxn ang="0">
                <a:pos x="392" y="256"/>
              </a:cxn>
            </a:cxnLst>
            <a:rect l="0" t="0" r="r" b="b"/>
            <a:pathLst>
              <a:path w="400" h="818">
                <a:moveTo>
                  <a:pt x="399" y="267"/>
                </a:moveTo>
                <a:lnTo>
                  <a:pt x="396" y="269"/>
                </a:lnTo>
                <a:lnTo>
                  <a:pt x="395" y="273"/>
                </a:lnTo>
                <a:lnTo>
                  <a:pt x="395" y="283"/>
                </a:lnTo>
                <a:lnTo>
                  <a:pt x="396" y="289"/>
                </a:lnTo>
                <a:lnTo>
                  <a:pt x="396" y="296"/>
                </a:lnTo>
                <a:lnTo>
                  <a:pt x="393" y="301"/>
                </a:lnTo>
                <a:lnTo>
                  <a:pt x="393" y="303"/>
                </a:lnTo>
                <a:lnTo>
                  <a:pt x="395" y="307"/>
                </a:lnTo>
                <a:lnTo>
                  <a:pt x="393" y="309"/>
                </a:lnTo>
                <a:lnTo>
                  <a:pt x="390" y="316"/>
                </a:lnTo>
                <a:lnTo>
                  <a:pt x="387" y="319"/>
                </a:lnTo>
                <a:lnTo>
                  <a:pt x="387" y="322"/>
                </a:lnTo>
                <a:lnTo>
                  <a:pt x="386" y="328"/>
                </a:lnTo>
                <a:lnTo>
                  <a:pt x="387" y="331"/>
                </a:lnTo>
                <a:lnTo>
                  <a:pt x="386" y="334"/>
                </a:lnTo>
                <a:lnTo>
                  <a:pt x="386" y="336"/>
                </a:lnTo>
                <a:lnTo>
                  <a:pt x="385" y="343"/>
                </a:lnTo>
                <a:lnTo>
                  <a:pt x="385" y="346"/>
                </a:lnTo>
                <a:lnTo>
                  <a:pt x="389" y="357"/>
                </a:lnTo>
                <a:lnTo>
                  <a:pt x="387" y="358"/>
                </a:lnTo>
                <a:lnTo>
                  <a:pt x="387" y="359"/>
                </a:lnTo>
                <a:lnTo>
                  <a:pt x="385" y="362"/>
                </a:lnTo>
                <a:lnTo>
                  <a:pt x="383" y="366"/>
                </a:lnTo>
                <a:lnTo>
                  <a:pt x="382" y="366"/>
                </a:lnTo>
                <a:lnTo>
                  <a:pt x="375" y="368"/>
                </a:lnTo>
                <a:lnTo>
                  <a:pt x="373" y="369"/>
                </a:lnTo>
                <a:lnTo>
                  <a:pt x="375" y="371"/>
                </a:lnTo>
                <a:lnTo>
                  <a:pt x="378" y="376"/>
                </a:lnTo>
                <a:lnTo>
                  <a:pt x="378" y="381"/>
                </a:lnTo>
                <a:lnTo>
                  <a:pt x="376" y="382"/>
                </a:lnTo>
                <a:lnTo>
                  <a:pt x="376" y="384"/>
                </a:lnTo>
                <a:lnTo>
                  <a:pt x="378" y="389"/>
                </a:lnTo>
                <a:lnTo>
                  <a:pt x="378" y="391"/>
                </a:lnTo>
                <a:lnTo>
                  <a:pt x="376" y="392"/>
                </a:lnTo>
                <a:lnTo>
                  <a:pt x="378" y="397"/>
                </a:lnTo>
                <a:lnTo>
                  <a:pt x="379" y="398"/>
                </a:lnTo>
                <a:lnTo>
                  <a:pt x="379" y="402"/>
                </a:lnTo>
                <a:lnTo>
                  <a:pt x="380" y="406"/>
                </a:lnTo>
                <a:lnTo>
                  <a:pt x="382" y="407"/>
                </a:lnTo>
                <a:lnTo>
                  <a:pt x="382" y="413"/>
                </a:lnTo>
                <a:lnTo>
                  <a:pt x="380" y="414"/>
                </a:lnTo>
                <a:lnTo>
                  <a:pt x="380" y="422"/>
                </a:lnTo>
                <a:lnTo>
                  <a:pt x="379" y="424"/>
                </a:lnTo>
                <a:lnTo>
                  <a:pt x="379" y="424"/>
                </a:lnTo>
                <a:lnTo>
                  <a:pt x="378" y="434"/>
                </a:lnTo>
                <a:lnTo>
                  <a:pt x="378" y="435"/>
                </a:lnTo>
                <a:lnTo>
                  <a:pt x="383" y="435"/>
                </a:lnTo>
                <a:lnTo>
                  <a:pt x="383" y="437"/>
                </a:lnTo>
                <a:lnTo>
                  <a:pt x="382" y="439"/>
                </a:lnTo>
                <a:lnTo>
                  <a:pt x="373" y="444"/>
                </a:lnTo>
                <a:lnTo>
                  <a:pt x="373" y="448"/>
                </a:lnTo>
                <a:lnTo>
                  <a:pt x="372" y="450"/>
                </a:lnTo>
                <a:lnTo>
                  <a:pt x="369" y="453"/>
                </a:lnTo>
                <a:lnTo>
                  <a:pt x="369" y="454"/>
                </a:lnTo>
                <a:lnTo>
                  <a:pt x="368" y="455"/>
                </a:lnTo>
                <a:lnTo>
                  <a:pt x="369" y="457"/>
                </a:lnTo>
                <a:lnTo>
                  <a:pt x="370" y="458"/>
                </a:lnTo>
                <a:lnTo>
                  <a:pt x="370" y="458"/>
                </a:lnTo>
                <a:lnTo>
                  <a:pt x="365" y="463"/>
                </a:lnTo>
                <a:lnTo>
                  <a:pt x="365" y="464"/>
                </a:lnTo>
                <a:lnTo>
                  <a:pt x="360" y="472"/>
                </a:lnTo>
                <a:lnTo>
                  <a:pt x="358" y="475"/>
                </a:lnTo>
                <a:lnTo>
                  <a:pt x="355" y="477"/>
                </a:lnTo>
                <a:lnTo>
                  <a:pt x="352" y="479"/>
                </a:lnTo>
                <a:lnTo>
                  <a:pt x="349" y="480"/>
                </a:lnTo>
                <a:lnTo>
                  <a:pt x="343" y="479"/>
                </a:lnTo>
                <a:lnTo>
                  <a:pt x="342" y="479"/>
                </a:lnTo>
                <a:lnTo>
                  <a:pt x="336" y="480"/>
                </a:lnTo>
                <a:lnTo>
                  <a:pt x="333" y="479"/>
                </a:lnTo>
                <a:lnTo>
                  <a:pt x="332" y="478"/>
                </a:lnTo>
                <a:lnTo>
                  <a:pt x="331" y="477"/>
                </a:lnTo>
                <a:lnTo>
                  <a:pt x="328" y="474"/>
                </a:lnTo>
                <a:lnTo>
                  <a:pt x="326" y="470"/>
                </a:lnTo>
                <a:lnTo>
                  <a:pt x="322" y="467"/>
                </a:lnTo>
                <a:lnTo>
                  <a:pt x="322" y="465"/>
                </a:lnTo>
                <a:lnTo>
                  <a:pt x="319" y="464"/>
                </a:lnTo>
                <a:lnTo>
                  <a:pt x="316" y="463"/>
                </a:lnTo>
                <a:lnTo>
                  <a:pt x="314" y="463"/>
                </a:lnTo>
                <a:lnTo>
                  <a:pt x="311" y="464"/>
                </a:lnTo>
                <a:lnTo>
                  <a:pt x="306" y="467"/>
                </a:lnTo>
                <a:lnTo>
                  <a:pt x="305" y="467"/>
                </a:lnTo>
                <a:lnTo>
                  <a:pt x="304" y="464"/>
                </a:lnTo>
                <a:lnTo>
                  <a:pt x="302" y="464"/>
                </a:lnTo>
                <a:lnTo>
                  <a:pt x="301" y="463"/>
                </a:lnTo>
                <a:lnTo>
                  <a:pt x="299" y="463"/>
                </a:lnTo>
                <a:lnTo>
                  <a:pt x="298" y="464"/>
                </a:lnTo>
                <a:lnTo>
                  <a:pt x="298" y="465"/>
                </a:lnTo>
                <a:lnTo>
                  <a:pt x="297" y="467"/>
                </a:lnTo>
                <a:lnTo>
                  <a:pt x="297" y="470"/>
                </a:lnTo>
                <a:lnTo>
                  <a:pt x="295" y="475"/>
                </a:lnTo>
                <a:lnTo>
                  <a:pt x="295" y="480"/>
                </a:lnTo>
                <a:lnTo>
                  <a:pt x="297" y="482"/>
                </a:lnTo>
                <a:lnTo>
                  <a:pt x="298" y="485"/>
                </a:lnTo>
                <a:lnTo>
                  <a:pt x="302" y="488"/>
                </a:lnTo>
                <a:lnTo>
                  <a:pt x="302" y="490"/>
                </a:lnTo>
                <a:lnTo>
                  <a:pt x="299" y="493"/>
                </a:lnTo>
                <a:lnTo>
                  <a:pt x="299" y="494"/>
                </a:lnTo>
                <a:lnTo>
                  <a:pt x="301" y="499"/>
                </a:lnTo>
                <a:lnTo>
                  <a:pt x="302" y="503"/>
                </a:lnTo>
                <a:lnTo>
                  <a:pt x="305" y="505"/>
                </a:lnTo>
                <a:lnTo>
                  <a:pt x="308" y="508"/>
                </a:lnTo>
                <a:lnTo>
                  <a:pt x="308" y="512"/>
                </a:lnTo>
                <a:lnTo>
                  <a:pt x="305" y="512"/>
                </a:lnTo>
                <a:lnTo>
                  <a:pt x="302" y="509"/>
                </a:lnTo>
                <a:lnTo>
                  <a:pt x="301" y="509"/>
                </a:lnTo>
                <a:lnTo>
                  <a:pt x="299" y="510"/>
                </a:lnTo>
                <a:lnTo>
                  <a:pt x="299" y="513"/>
                </a:lnTo>
                <a:lnTo>
                  <a:pt x="301" y="515"/>
                </a:lnTo>
                <a:lnTo>
                  <a:pt x="301" y="520"/>
                </a:lnTo>
                <a:lnTo>
                  <a:pt x="299" y="520"/>
                </a:lnTo>
                <a:lnTo>
                  <a:pt x="295" y="522"/>
                </a:lnTo>
                <a:lnTo>
                  <a:pt x="294" y="523"/>
                </a:lnTo>
                <a:lnTo>
                  <a:pt x="292" y="525"/>
                </a:lnTo>
                <a:lnTo>
                  <a:pt x="294" y="527"/>
                </a:lnTo>
                <a:lnTo>
                  <a:pt x="292" y="533"/>
                </a:lnTo>
                <a:lnTo>
                  <a:pt x="292" y="534"/>
                </a:lnTo>
                <a:lnTo>
                  <a:pt x="291" y="539"/>
                </a:lnTo>
                <a:lnTo>
                  <a:pt x="288" y="544"/>
                </a:lnTo>
                <a:lnTo>
                  <a:pt x="288" y="547"/>
                </a:lnTo>
                <a:lnTo>
                  <a:pt x="287" y="550"/>
                </a:lnTo>
                <a:lnTo>
                  <a:pt x="287" y="557"/>
                </a:lnTo>
                <a:lnTo>
                  <a:pt x="289" y="563"/>
                </a:lnTo>
                <a:lnTo>
                  <a:pt x="288" y="564"/>
                </a:lnTo>
                <a:lnTo>
                  <a:pt x="287" y="569"/>
                </a:lnTo>
                <a:lnTo>
                  <a:pt x="285" y="573"/>
                </a:lnTo>
                <a:lnTo>
                  <a:pt x="287" y="575"/>
                </a:lnTo>
                <a:lnTo>
                  <a:pt x="285" y="579"/>
                </a:lnTo>
                <a:lnTo>
                  <a:pt x="287" y="588"/>
                </a:lnTo>
                <a:lnTo>
                  <a:pt x="288" y="594"/>
                </a:lnTo>
                <a:lnTo>
                  <a:pt x="288" y="595"/>
                </a:lnTo>
                <a:lnTo>
                  <a:pt x="289" y="597"/>
                </a:lnTo>
                <a:lnTo>
                  <a:pt x="294" y="600"/>
                </a:lnTo>
                <a:lnTo>
                  <a:pt x="297" y="603"/>
                </a:lnTo>
                <a:lnTo>
                  <a:pt x="298" y="608"/>
                </a:lnTo>
                <a:lnTo>
                  <a:pt x="299" y="612"/>
                </a:lnTo>
                <a:lnTo>
                  <a:pt x="299" y="614"/>
                </a:lnTo>
                <a:lnTo>
                  <a:pt x="295" y="620"/>
                </a:lnTo>
                <a:lnTo>
                  <a:pt x="291" y="624"/>
                </a:lnTo>
                <a:lnTo>
                  <a:pt x="291" y="625"/>
                </a:lnTo>
                <a:lnTo>
                  <a:pt x="289" y="629"/>
                </a:lnTo>
                <a:lnTo>
                  <a:pt x="291" y="632"/>
                </a:lnTo>
                <a:lnTo>
                  <a:pt x="292" y="633"/>
                </a:lnTo>
                <a:lnTo>
                  <a:pt x="294" y="634"/>
                </a:lnTo>
                <a:lnTo>
                  <a:pt x="295" y="635"/>
                </a:lnTo>
                <a:lnTo>
                  <a:pt x="295" y="640"/>
                </a:lnTo>
                <a:lnTo>
                  <a:pt x="298" y="643"/>
                </a:lnTo>
                <a:lnTo>
                  <a:pt x="299" y="645"/>
                </a:lnTo>
                <a:lnTo>
                  <a:pt x="298" y="648"/>
                </a:lnTo>
                <a:lnTo>
                  <a:pt x="297" y="652"/>
                </a:lnTo>
                <a:lnTo>
                  <a:pt x="298" y="654"/>
                </a:lnTo>
                <a:lnTo>
                  <a:pt x="298" y="657"/>
                </a:lnTo>
                <a:lnTo>
                  <a:pt x="301" y="658"/>
                </a:lnTo>
                <a:lnTo>
                  <a:pt x="306" y="658"/>
                </a:lnTo>
                <a:lnTo>
                  <a:pt x="309" y="659"/>
                </a:lnTo>
                <a:lnTo>
                  <a:pt x="311" y="662"/>
                </a:lnTo>
                <a:lnTo>
                  <a:pt x="312" y="665"/>
                </a:lnTo>
                <a:lnTo>
                  <a:pt x="314" y="670"/>
                </a:lnTo>
                <a:lnTo>
                  <a:pt x="315" y="675"/>
                </a:lnTo>
                <a:lnTo>
                  <a:pt x="315" y="682"/>
                </a:lnTo>
                <a:lnTo>
                  <a:pt x="316" y="685"/>
                </a:lnTo>
                <a:lnTo>
                  <a:pt x="316" y="695"/>
                </a:lnTo>
                <a:lnTo>
                  <a:pt x="319" y="696"/>
                </a:lnTo>
                <a:lnTo>
                  <a:pt x="319" y="704"/>
                </a:lnTo>
                <a:lnTo>
                  <a:pt x="321" y="705"/>
                </a:lnTo>
                <a:lnTo>
                  <a:pt x="319" y="709"/>
                </a:lnTo>
                <a:lnTo>
                  <a:pt x="319" y="718"/>
                </a:lnTo>
                <a:lnTo>
                  <a:pt x="318" y="720"/>
                </a:lnTo>
                <a:lnTo>
                  <a:pt x="315" y="723"/>
                </a:lnTo>
                <a:lnTo>
                  <a:pt x="312" y="723"/>
                </a:lnTo>
                <a:lnTo>
                  <a:pt x="309" y="721"/>
                </a:lnTo>
                <a:lnTo>
                  <a:pt x="302" y="721"/>
                </a:lnTo>
                <a:lnTo>
                  <a:pt x="301" y="725"/>
                </a:lnTo>
                <a:lnTo>
                  <a:pt x="301" y="725"/>
                </a:lnTo>
                <a:lnTo>
                  <a:pt x="302" y="728"/>
                </a:lnTo>
                <a:lnTo>
                  <a:pt x="304" y="730"/>
                </a:lnTo>
                <a:lnTo>
                  <a:pt x="304" y="733"/>
                </a:lnTo>
                <a:lnTo>
                  <a:pt x="306" y="734"/>
                </a:lnTo>
                <a:lnTo>
                  <a:pt x="308" y="738"/>
                </a:lnTo>
                <a:lnTo>
                  <a:pt x="308" y="740"/>
                </a:lnTo>
                <a:lnTo>
                  <a:pt x="309" y="741"/>
                </a:lnTo>
                <a:lnTo>
                  <a:pt x="304" y="743"/>
                </a:lnTo>
                <a:lnTo>
                  <a:pt x="299" y="744"/>
                </a:lnTo>
                <a:lnTo>
                  <a:pt x="294" y="743"/>
                </a:lnTo>
                <a:lnTo>
                  <a:pt x="292" y="738"/>
                </a:lnTo>
                <a:lnTo>
                  <a:pt x="288" y="735"/>
                </a:lnTo>
                <a:lnTo>
                  <a:pt x="278" y="735"/>
                </a:lnTo>
                <a:lnTo>
                  <a:pt x="275" y="733"/>
                </a:lnTo>
                <a:lnTo>
                  <a:pt x="275" y="735"/>
                </a:lnTo>
                <a:lnTo>
                  <a:pt x="274" y="736"/>
                </a:lnTo>
                <a:lnTo>
                  <a:pt x="268" y="736"/>
                </a:lnTo>
                <a:lnTo>
                  <a:pt x="268" y="740"/>
                </a:lnTo>
                <a:lnTo>
                  <a:pt x="270" y="744"/>
                </a:lnTo>
                <a:lnTo>
                  <a:pt x="270" y="749"/>
                </a:lnTo>
                <a:lnTo>
                  <a:pt x="268" y="750"/>
                </a:lnTo>
                <a:lnTo>
                  <a:pt x="267" y="753"/>
                </a:lnTo>
                <a:lnTo>
                  <a:pt x="268" y="755"/>
                </a:lnTo>
                <a:lnTo>
                  <a:pt x="270" y="758"/>
                </a:lnTo>
                <a:lnTo>
                  <a:pt x="272" y="760"/>
                </a:lnTo>
                <a:lnTo>
                  <a:pt x="272" y="766"/>
                </a:lnTo>
                <a:lnTo>
                  <a:pt x="271" y="769"/>
                </a:lnTo>
                <a:lnTo>
                  <a:pt x="264" y="768"/>
                </a:lnTo>
                <a:lnTo>
                  <a:pt x="260" y="766"/>
                </a:lnTo>
                <a:lnTo>
                  <a:pt x="255" y="768"/>
                </a:lnTo>
                <a:lnTo>
                  <a:pt x="255" y="771"/>
                </a:lnTo>
                <a:lnTo>
                  <a:pt x="254" y="773"/>
                </a:lnTo>
                <a:lnTo>
                  <a:pt x="254" y="775"/>
                </a:lnTo>
                <a:lnTo>
                  <a:pt x="251" y="779"/>
                </a:lnTo>
                <a:lnTo>
                  <a:pt x="250" y="785"/>
                </a:lnTo>
                <a:lnTo>
                  <a:pt x="252" y="793"/>
                </a:lnTo>
                <a:lnTo>
                  <a:pt x="254" y="801"/>
                </a:lnTo>
                <a:lnTo>
                  <a:pt x="252" y="806"/>
                </a:lnTo>
                <a:lnTo>
                  <a:pt x="250" y="806"/>
                </a:lnTo>
                <a:lnTo>
                  <a:pt x="245" y="805"/>
                </a:lnTo>
                <a:lnTo>
                  <a:pt x="244" y="803"/>
                </a:lnTo>
                <a:lnTo>
                  <a:pt x="243" y="798"/>
                </a:lnTo>
                <a:lnTo>
                  <a:pt x="238" y="793"/>
                </a:lnTo>
                <a:lnTo>
                  <a:pt x="235" y="793"/>
                </a:lnTo>
                <a:lnTo>
                  <a:pt x="233" y="794"/>
                </a:lnTo>
                <a:lnTo>
                  <a:pt x="231" y="795"/>
                </a:lnTo>
                <a:lnTo>
                  <a:pt x="228" y="796"/>
                </a:lnTo>
                <a:lnTo>
                  <a:pt x="227" y="798"/>
                </a:lnTo>
                <a:lnTo>
                  <a:pt x="228" y="799"/>
                </a:lnTo>
                <a:lnTo>
                  <a:pt x="228" y="800"/>
                </a:lnTo>
                <a:lnTo>
                  <a:pt x="227" y="803"/>
                </a:lnTo>
                <a:lnTo>
                  <a:pt x="226" y="806"/>
                </a:lnTo>
                <a:lnTo>
                  <a:pt x="224" y="810"/>
                </a:lnTo>
                <a:lnTo>
                  <a:pt x="223" y="815"/>
                </a:lnTo>
                <a:lnTo>
                  <a:pt x="221" y="818"/>
                </a:lnTo>
                <a:lnTo>
                  <a:pt x="218" y="816"/>
                </a:lnTo>
                <a:lnTo>
                  <a:pt x="217" y="813"/>
                </a:lnTo>
                <a:lnTo>
                  <a:pt x="217" y="810"/>
                </a:lnTo>
                <a:lnTo>
                  <a:pt x="216" y="805"/>
                </a:lnTo>
                <a:lnTo>
                  <a:pt x="216" y="801"/>
                </a:lnTo>
                <a:lnTo>
                  <a:pt x="214" y="798"/>
                </a:lnTo>
                <a:lnTo>
                  <a:pt x="213" y="794"/>
                </a:lnTo>
                <a:lnTo>
                  <a:pt x="210" y="790"/>
                </a:lnTo>
                <a:lnTo>
                  <a:pt x="208" y="788"/>
                </a:lnTo>
                <a:lnTo>
                  <a:pt x="208" y="788"/>
                </a:lnTo>
                <a:lnTo>
                  <a:pt x="207" y="783"/>
                </a:lnTo>
                <a:lnTo>
                  <a:pt x="207" y="781"/>
                </a:lnTo>
                <a:lnTo>
                  <a:pt x="204" y="780"/>
                </a:lnTo>
                <a:lnTo>
                  <a:pt x="201" y="781"/>
                </a:lnTo>
                <a:lnTo>
                  <a:pt x="199" y="781"/>
                </a:lnTo>
                <a:lnTo>
                  <a:pt x="196" y="778"/>
                </a:lnTo>
                <a:lnTo>
                  <a:pt x="193" y="778"/>
                </a:lnTo>
                <a:lnTo>
                  <a:pt x="191" y="775"/>
                </a:lnTo>
                <a:lnTo>
                  <a:pt x="190" y="773"/>
                </a:lnTo>
                <a:lnTo>
                  <a:pt x="187" y="770"/>
                </a:lnTo>
                <a:lnTo>
                  <a:pt x="184" y="770"/>
                </a:lnTo>
                <a:lnTo>
                  <a:pt x="184" y="769"/>
                </a:lnTo>
                <a:lnTo>
                  <a:pt x="183" y="768"/>
                </a:lnTo>
                <a:lnTo>
                  <a:pt x="180" y="766"/>
                </a:lnTo>
                <a:lnTo>
                  <a:pt x="177" y="766"/>
                </a:lnTo>
                <a:lnTo>
                  <a:pt x="176" y="765"/>
                </a:lnTo>
                <a:lnTo>
                  <a:pt x="173" y="763"/>
                </a:lnTo>
                <a:lnTo>
                  <a:pt x="173" y="763"/>
                </a:lnTo>
                <a:lnTo>
                  <a:pt x="164" y="759"/>
                </a:lnTo>
                <a:lnTo>
                  <a:pt x="162" y="756"/>
                </a:lnTo>
                <a:lnTo>
                  <a:pt x="160" y="754"/>
                </a:lnTo>
                <a:lnTo>
                  <a:pt x="159" y="754"/>
                </a:lnTo>
                <a:lnTo>
                  <a:pt x="153" y="753"/>
                </a:lnTo>
                <a:lnTo>
                  <a:pt x="150" y="753"/>
                </a:lnTo>
                <a:lnTo>
                  <a:pt x="149" y="754"/>
                </a:lnTo>
                <a:lnTo>
                  <a:pt x="149" y="756"/>
                </a:lnTo>
                <a:lnTo>
                  <a:pt x="147" y="768"/>
                </a:lnTo>
                <a:lnTo>
                  <a:pt x="147" y="769"/>
                </a:lnTo>
                <a:lnTo>
                  <a:pt x="146" y="773"/>
                </a:lnTo>
                <a:lnTo>
                  <a:pt x="146" y="774"/>
                </a:lnTo>
                <a:lnTo>
                  <a:pt x="145" y="776"/>
                </a:lnTo>
                <a:lnTo>
                  <a:pt x="145" y="790"/>
                </a:lnTo>
                <a:lnTo>
                  <a:pt x="143" y="796"/>
                </a:lnTo>
                <a:lnTo>
                  <a:pt x="139" y="796"/>
                </a:lnTo>
                <a:lnTo>
                  <a:pt x="135" y="795"/>
                </a:lnTo>
                <a:lnTo>
                  <a:pt x="132" y="798"/>
                </a:lnTo>
                <a:lnTo>
                  <a:pt x="130" y="803"/>
                </a:lnTo>
                <a:lnTo>
                  <a:pt x="127" y="805"/>
                </a:lnTo>
                <a:lnTo>
                  <a:pt x="126" y="808"/>
                </a:lnTo>
                <a:lnTo>
                  <a:pt x="122" y="809"/>
                </a:lnTo>
                <a:lnTo>
                  <a:pt x="120" y="809"/>
                </a:lnTo>
                <a:lnTo>
                  <a:pt x="120" y="806"/>
                </a:lnTo>
                <a:lnTo>
                  <a:pt x="119" y="804"/>
                </a:lnTo>
                <a:lnTo>
                  <a:pt x="119" y="799"/>
                </a:lnTo>
                <a:lnTo>
                  <a:pt x="118" y="796"/>
                </a:lnTo>
                <a:lnTo>
                  <a:pt x="118" y="794"/>
                </a:lnTo>
                <a:lnTo>
                  <a:pt x="116" y="790"/>
                </a:lnTo>
                <a:lnTo>
                  <a:pt x="115" y="788"/>
                </a:lnTo>
                <a:lnTo>
                  <a:pt x="116" y="785"/>
                </a:lnTo>
                <a:lnTo>
                  <a:pt x="116" y="783"/>
                </a:lnTo>
                <a:lnTo>
                  <a:pt x="110" y="769"/>
                </a:lnTo>
                <a:lnTo>
                  <a:pt x="106" y="763"/>
                </a:lnTo>
                <a:lnTo>
                  <a:pt x="106" y="761"/>
                </a:lnTo>
                <a:lnTo>
                  <a:pt x="105" y="759"/>
                </a:lnTo>
                <a:lnTo>
                  <a:pt x="106" y="758"/>
                </a:lnTo>
                <a:lnTo>
                  <a:pt x="112" y="756"/>
                </a:lnTo>
                <a:lnTo>
                  <a:pt x="113" y="760"/>
                </a:lnTo>
                <a:lnTo>
                  <a:pt x="116" y="763"/>
                </a:lnTo>
                <a:lnTo>
                  <a:pt x="119" y="760"/>
                </a:lnTo>
                <a:lnTo>
                  <a:pt x="119" y="759"/>
                </a:lnTo>
                <a:lnTo>
                  <a:pt x="120" y="748"/>
                </a:lnTo>
                <a:lnTo>
                  <a:pt x="119" y="748"/>
                </a:lnTo>
                <a:lnTo>
                  <a:pt x="118" y="746"/>
                </a:lnTo>
                <a:lnTo>
                  <a:pt x="118" y="744"/>
                </a:lnTo>
                <a:lnTo>
                  <a:pt x="115" y="739"/>
                </a:lnTo>
                <a:lnTo>
                  <a:pt x="113" y="731"/>
                </a:lnTo>
                <a:lnTo>
                  <a:pt x="113" y="720"/>
                </a:lnTo>
                <a:lnTo>
                  <a:pt x="112" y="718"/>
                </a:lnTo>
                <a:lnTo>
                  <a:pt x="109" y="715"/>
                </a:lnTo>
                <a:lnTo>
                  <a:pt x="109" y="714"/>
                </a:lnTo>
                <a:lnTo>
                  <a:pt x="110" y="711"/>
                </a:lnTo>
                <a:lnTo>
                  <a:pt x="109" y="709"/>
                </a:lnTo>
                <a:lnTo>
                  <a:pt x="109" y="708"/>
                </a:lnTo>
                <a:lnTo>
                  <a:pt x="110" y="706"/>
                </a:lnTo>
                <a:lnTo>
                  <a:pt x="110" y="696"/>
                </a:lnTo>
                <a:lnTo>
                  <a:pt x="108" y="690"/>
                </a:lnTo>
                <a:lnTo>
                  <a:pt x="106" y="684"/>
                </a:lnTo>
                <a:lnTo>
                  <a:pt x="103" y="678"/>
                </a:lnTo>
                <a:lnTo>
                  <a:pt x="102" y="664"/>
                </a:lnTo>
                <a:lnTo>
                  <a:pt x="100" y="657"/>
                </a:lnTo>
                <a:lnTo>
                  <a:pt x="99" y="652"/>
                </a:lnTo>
                <a:lnTo>
                  <a:pt x="99" y="644"/>
                </a:lnTo>
                <a:lnTo>
                  <a:pt x="98" y="633"/>
                </a:lnTo>
                <a:lnTo>
                  <a:pt x="95" y="628"/>
                </a:lnTo>
                <a:lnTo>
                  <a:pt x="92" y="622"/>
                </a:lnTo>
                <a:lnTo>
                  <a:pt x="93" y="620"/>
                </a:lnTo>
                <a:lnTo>
                  <a:pt x="93" y="619"/>
                </a:lnTo>
                <a:lnTo>
                  <a:pt x="96" y="619"/>
                </a:lnTo>
                <a:lnTo>
                  <a:pt x="95" y="614"/>
                </a:lnTo>
                <a:lnTo>
                  <a:pt x="96" y="614"/>
                </a:lnTo>
                <a:lnTo>
                  <a:pt x="95" y="610"/>
                </a:lnTo>
                <a:lnTo>
                  <a:pt x="93" y="608"/>
                </a:lnTo>
                <a:lnTo>
                  <a:pt x="93" y="605"/>
                </a:lnTo>
                <a:lnTo>
                  <a:pt x="92" y="603"/>
                </a:lnTo>
                <a:lnTo>
                  <a:pt x="93" y="600"/>
                </a:lnTo>
                <a:lnTo>
                  <a:pt x="93" y="599"/>
                </a:lnTo>
                <a:lnTo>
                  <a:pt x="92" y="598"/>
                </a:lnTo>
                <a:lnTo>
                  <a:pt x="92" y="594"/>
                </a:lnTo>
                <a:lnTo>
                  <a:pt x="93" y="593"/>
                </a:lnTo>
                <a:lnTo>
                  <a:pt x="93" y="592"/>
                </a:lnTo>
                <a:lnTo>
                  <a:pt x="92" y="588"/>
                </a:lnTo>
                <a:lnTo>
                  <a:pt x="91" y="580"/>
                </a:lnTo>
                <a:lnTo>
                  <a:pt x="89" y="574"/>
                </a:lnTo>
                <a:lnTo>
                  <a:pt x="89" y="572"/>
                </a:lnTo>
                <a:lnTo>
                  <a:pt x="88" y="569"/>
                </a:lnTo>
                <a:lnTo>
                  <a:pt x="86" y="567"/>
                </a:lnTo>
                <a:lnTo>
                  <a:pt x="85" y="565"/>
                </a:lnTo>
                <a:lnTo>
                  <a:pt x="81" y="565"/>
                </a:lnTo>
                <a:lnTo>
                  <a:pt x="78" y="564"/>
                </a:lnTo>
                <a:lnTo>
                  <a:pt x="75" y="563"/>
                </a:lnTo>
                <a:lnTo>
                  <a:pt x="75" y="558"/>
                </a:lnTo>
                <a:lnTo>
                  <a:pt x="74" y="553"/>
                </a:lnTo>
                <a:lnTo>
                  <a:pt x="71" y="544"/>
                </a:lnTo>
                <a:lnTo>
                  <a:pt x="71" y="542"/>
                </a:lnTo>
                <a:lnTo>
                  <a:pt x="69" y="539"/>
                </a:lnTo>
                <a:lnTo>
                  <a:pt x="69" y="537"/>
                </a:lnTo>
                <a:lnTo>
                  <a:pt x="66" y="535"/>
                </a:lnTo>
                <a:lnTo>
                  <a:pt x="66" y="533"/>
                </a:lnTo>
                <a:lnTo>
                  <a:pt x="69" y="532"/>
                </a:lnTo>
                <a:lnTo>
                  <a:pt x="71" y="530"/>
                </a:lnTo>
                <a:lnTo>
                  <a:pt x="71" y="528"/>
                </a:lnTo>
                <a:lnTo>
                  <a:pt x="69" y="527"/>
                </a:lnTo>
                <a:lnTo>
                  <a:pt x="68" y="525"/>
                </a:lnTo>
                <a:lnTo>
                  <a:pt x="66" y="522"/>
                </a:lnTo>
                <a:lnTo>
                  <a:pt x="65" y="520"/>
                </a:lnTo>
                <a:lnTo>
                  <a:pt x="65" y="518"/>
                </a:lnTo>
                <a:lnTo>
                  <a:pt x="64" y="517"/>
                </a:lnTo>
                <a:lnTo>
                  <a:pt x="61" y="517"/>
                </a:lnTo>
                <a:lnTo>
                  <a:pt x="59" y="515"/>
                </a:lnTo>
                <a:lnTo>
                  <a:pt x="55" y="510"/>
                </a:lnTo>
                <a:lnTo>
                  <a:pt x="52" y="509"/>
                </a:lnTo>
                <a:lnTo>
                  <a:pt x="49" y="509"/>
                </a:lnTo>
                <a:lnTo>
                  <a:pt x="48" y="508"/>
                </a:lnTo>
                <a:lnTo>
                  <a:pt x="49" y="505"/>
                </a:lnTo>
                <a:lnTo>
                  <a:pt x="48" y="505"/>
                </a:lnTo>
                <a:lnTo>
                  <a:pt x="45" y="504"/>
                </a:lnTo>
                <a:lnTo>
                  <a:pt x="41" y="504"/>
                </a:lnTo>
                <a:lnTo>
                  <a:pt x="41" y="500"/>
                </a:lnTo>
                <a:lnTo>
                  <a:pt x="41" y="492"/>
                </a:lnTo>
                <a:lnTo>
                  <a:pt x="42" y="489"/>
                </a:lnTo>
                <a:lnTo>
                  <a:pt x="44" y="483"/>
                </a:lnTo>
                <a:lnTo>
                  <a:pt x="42" y="478"/>
                </a:lnTo>
                <a:lnTo>
                  <a:pt x="44" y="472"/>
                </a:lnTo>
                <a:lnTo>
                  <a:pt x="45" y="468"/>
                </a:lnTo>
                <a:lnTo>
                  <a:pt x="47" y="467"/>
                </a:lnTo>
                <a:lnTo>
                  <a:pt x="45" y="464"/>
                </a:lnTo>
                <a:lnTo>
                  <a:pt x="44" y="457"/>
                </a:lnTo>
                <a:lnTo>
                  <a:pt x="41" y="453"/>
                </a:lnTo>
                <a:lnTo>
                  <a:pt x="37" y="449"/>
                </a:lnTo>
                <a:lnTo>
                  <a:pt x="35" y="448"/>
                </a:lnTo>
                <a:lnTo>
                  <a:pt x="35" y="447"/>
                </a:lnTo>
                <a:lnTo>
                  <a:pt x="37" y="445"/>
                </a:lnTo>
                <a:lnTo>
                  <a:pt x="38" y="443"/>
                </a:lnTo>
                <a:lnTo>
                  <a:pt x="37" y="440"/>
                </a:lnTo>
                <a:lnTo>
                  <a:pt x="35" y="439"/>
                </a:lnTo>
                <a:lnTo>
                  <a:pt x="35" y="437"/>
                </a:lnTo>
                <a:lnTo>
                  <a:pt x="37" y="433"/>
                </a:lnTo>
                <a:lnTo>
                  <a:pt x="35" y="428"/>
                </a:lnTo>
                <a:lnTo>
                  <a:pt x="35" y="423"/>
                </a:lnTo>
                <a:lnTo>
                  <a:pt x="34" y="422"/>
                </a:lnTo>
                <a:lnTo>
                  <a:pt x="32" y="419"/>
                </a:lnTo>
                <a:lnTo>
                  <a:pt x="34" y="416"/>
                </a:lnTo>
                <a:lnTo>
                  <a:pt x="34" y="411"/>
                </a:lnTo>
                <a:lnTo>
                  <a:pt x="32" y="406"/>
                </a:lnTo>
                <a:lnTo>
                  <a:pt x="32" y="404"/>
                </a:lnTo>
                <a:lnTo>
                  <a:pt x="34" y="404"/>
                </a:lnTo>
                <a:lnTo>
                  <a:pt x="37" y="403"/>
                </a:lnTo>
                <a:lnTo>
                  <a:pt x="38" y="402"/>
                </a:lnTo>
                <a:lnTo>
                  <a:pt x="37" y="401"/>
                </a:lnTo>
                <a:lnTo>
                  <a:pt x="39" y="399"/>
                </a:lnTo>
                <a:lnTo>
                  <a:pt x="39" y="397"/>
                </a:lnTo>
                <a:lnTo>
                  <a:pt x="42" y="396"/>
                </a:lnTo>
                <a:lnTo>
                  <a:pt x="42" y="397"/>
                </a:lnTo>
                <a:lnTo>
                  <a:pt x="48" y="394"/>
                </a:lnTo>
                <a:lnTo>
                  <a:pt x="45" y="394"/>
                </a:lnTo>
                <a:lnTo>
                  <a:pt x="45" y="392"/>
                </a:lnTo>
                <a:lnTo>
                  <a:pt x="44" y="391"/>
                </a:lnTo>
                <a:lnTo>
                  <a:pt x="42" y="388"/>
                </a:lnTo>
                <a:lnTo>
                  <a:pt x="44" y="384"/>
                </a:lnTo>
                <a:lnTo>
                  <a:pt x="44" y="383"/>
                </a:lnTo>
                <a:lnTo>
                  <a:pt x="41" y="379"/>
                </a:lnTo>
                <a:lnTo>
                  <a:pt x="39" y="378"/>
                </a:lnTo>
                <a:lnTo>
                  <a:pt x="38" y="377"/>
                </a:lnTo>
                <a:lnTo>
                  <a:pt x="38" y="377"/>
                </a:lnTo>
                <a:lnTo>
                  <a:pt x="39" y="376"/>
                </a:lnTo>
                <a:lnTo>
                  <a:pt x="41" y="372"/>
                </a:lnTo>
                <a:lnTo>
                  <a:pt x="42" y="369"/>
                </a:lnTo>
                <a:lnTo>
                  <a:pt x="39" y="364"/>
                </a:lnTo>
                <a:lnTo>
                  <a:pt x="38" y="363"/>
                </a:lnTo>
                <a:lnTo>
                  <a:pt x="37" y="363"/>
                </a:lnTo>
                <a:lnTo>
                  <a:pt x="37" y="361"/>
                </a:lnTo>
                <a:lnTo>
                  <a:pt x="34" y="359"/>
                </a:lnTo>
                <a:lnTo>
                  <a:pt x="34" y="359"/>
                </a:lnTo>
                <a:lnTo>
                  <a:pt x="35" y="358"/>
                </a:lnTo>
                <a:lnTo>
                  <a:pt x="34" y="357"/>
                </a:lnTo>
                <a:lnTo>
                  <a:pt x="32" y="353"/>
                </a:lnTo>
                <a:lnTo>
                  <a:pt x="34" y="352"/>
                </a:lnTo>
                <a:lnTo>
                  <a:pt x="31" y="348"/>
                </a:lnTo>
                <a:lnTo>
                  <a:pt x="29" y="344"/>
                </a:lnTo>
                <a:lnTo>
                  <a:pt x="28" y="344"/>
                </a:lnTo>
                <a:lnTo>
                  <a:pt x="27" y="346"/>
                </a:lnTo>
                <a:lnTo>
                  <a:pt x="25" y="346"/>
                </a:lnTo>
                <a:lnTo>
                  <a:pt x="25" y="337"/>
                </a:lnTo>
                <a:lnTo>
                  <a:pt x="24" y="332"/>
                </a:lnTo>
                <a:lnTo>
                  <a:pt x="21" y="321"/>
                </a:lnTo>
                <a:lnTo>
                  <a:pt x="21" y="316"/>
                </a:lnTo>
                <a:lnTo>
                  <a:pt x="20" y="312"/>
                </a:lnTo>
                <a:lnTo>
                  <a:pt x="18" y="302"/>
                </a:lnTo>
                <a:lnTo>
                  <a:pt x="14" y="293"/>
                </a:lnTo>
                <a:lnTo>
                  <a:pt x="12" y="292"/>
                </a:lnTo>
                <a:lnTo>
                  <a:pt x="11" y="292"/>
                </a:lnTo>
                <a:lnTo>
                  <a:pt x="10" y="291"/>
                </a:lnTo>
                <a:lnTo>
                  <a:pt x="10" y="286"/>
                </a:lnTo>
                <a:lnTo>
                  <a:pt x="12" y="283"/>
                </a:lnTo>
                <a:lnTo>
                  <a:pt x="11" y="281"/>
                </a:lnTo>
                <a:lnTo>
                  <a:pt x="7" y="281"/>
                </a:lnTo>
                <a:lnTo>
                  <a:pt x="8" y="278"/>
                </a:lnTo>
                <a:lnTo>
                  <a:pt x="8" y="278"/>
                </a:lnTo>
                <a:lnTo>
                  <a:pt x="7" y="276"/>
                </a:lnTo>
                <a:lnTo>
                  <a:pt x="8" y="271"/>
                </a:lnTo>
                <a:lnTo>
                  <a:pt x="10" y="269"/>
                </a:lnTo>
                <a:lnTo>
                  <a:pt x="11" y="264"/>
                </a:lnTo>
                <a:lnTo>
                  <a:pt x="12" y="261"/>
                </a:lnTo>
                <a:lnTo>
                  <a:pt x="12" y="257"/>
                </a:lnTo>
                <a:lnTo>
                  <a:pt x="7" y="253"/>
                </a:lnTo>
                <a:lnTo>
                  <a:pt x="5" y="251"/>
                </a:lnTo>
                <a:lnTo>
                  <a:pt x="1" y="249"/>
                </a:lnTo>
                <a:lnTo>
                  <a:pt x="0" y="251"/>
                </a:lnTo>
                <a:lnTo>
                  <a:pt x="2" y="236"/>
                </a:lnTo>
                <a:lnTo>
                  <a:pt x="4" y="229"/>
                </a:lnTo>
                <a:lnTo>
                  <a:pt x="4" y="222"/>
                </a:lnTo>
                <a:lnTo>
                  <a:pt x="1" y="213"/>
                </a:lnTo>
                <a:lnTo>
                  <a:pt x="5" y="208"/>
                </a:lnTo>
                <a:lnTo>
                  <a:pt x="11" y="204"/>
                </a:lnTo>
                <a:lnTo>
                  <a:pt x="17" y="204"/>
                </a:lnTo>
                <a:lnTo>
                  <a:pt x="18" y="193"/>
                </a:lnTo>
                <a:lnTo>
                  <a:pt x="17" y="187"/>
                </a:lnTo>
                <a:lnTo>
                  <a:pt x="15" y="177"/>
                </a:lnTo>
                <a:lnTo>
                  <a:pt x="17" y="168"/>
                </a:lnTo>
                <a:lnTo>
                  <a:pt x="18" y="159"/>
                </a:lnTo>
                <a:lnTo>
                  <a:pt x="18" y="152"/>
                </a:lnTo>
                <a:lnTo>
                  <a:pt x="20" y="141"/>
                </a:lnTo>
                <a:lnTo>
                  <a:pt x="22" y="133"/>
                </a:lnTo>
                <a:lnTo>
                  <a:pt x="27" y="131"/>
                </a:lnTo>
                <a:lnTo>
                  <a:pt x="24" y="118"/>
                </a:lnTo>
                <a:lnTo>
                  <a:pt x="22" y="116"/>
                </a:lnTo>
                <a:lnTo>
                  <a:pt x="22" y="110"/>
                </a:lnTo>
                <a:lnTo>
                  <a:pt x="20" y="101"/>
                </a:lnTo>
                <a:lnTo>
                  <a:pt x="17" y="93"/>
                </a:lnTo>
                <a:lnTo>
                  <a:pt x="11" y="87"/>
                </a:lnTo>
                <a:lnTo>
                  <a:pt x="8" y="83"/>
                </a:lnTo>
                <a:lnTo>
                  <a:pt x="22" y="82"/>
                </a:lnTo>
                <a:lnTo>
                  <a:pt x="49" y="82"/>
                </a:lnTo>
                <a:lnTo>
                  <a:pt x="55" y="80"/>
                </a:lnTo>
                <a:lnTo>
                  <a:pt x="56" y="88"/>
                </a:lnTo>
                <a:lnTo>
                  <a:pt x="54" y="96"/>
                </a:lnTo>
                <a:lnTo>
                  <a:pt x="55" y="106"/>
                </a:lnTo>
                <a:lnTo>
                  <a:pt x="58" y="112"/>
                </a:lnTo>
                <a:lnTo>
                  <a:pt x="64" y="116"/>
                </a:lnTo>
                <a:lnTo>
                  <a:pt x="72" y="117"/>
                </a:lnTo>
                <a:lnTo>
                  <a:pt x="81" y="115"/>
                </a:lnTo>
                <a:lnTo>
                  <a:pt x="88" y="111"/>
                </a:lnTo>
                <a:lnTo>
                  <a:pt x="93" y="105"/>
                </a:lnTo>
                <a:lnTo>
                  <a:pt x="93" y="105"/>
                </a:lnTo>
                <a:lnTo>
                  <a:pt x="102" y="95"/>
                </a:lnTo>
                <a:lnTo>
                  <a:pt x="112" y="87"/>
                </a:lnTo>
                <a:lnTo>
                  <a:pt x="120" y="83"/>
                </a:lnTo>
                <a:lnTo>
                  <a:pt x="122" y="75"/>
                </a:lnTo>
                <a:lnTo>
                  <a:pt x="125" y="62"/>
                </a:lnTo>
                <a:lnTo>
                  <a:pt x="130" y="57"/>
                </a:lnTo>
                <a:lnTo>
                  <a:pt x="140" y="51"/>
                </a:lnTo>
                <a:lnTo>
                  <a:pt x="149" y="43"/>
                </a:lnTo>
                <a:lnTo>
                  <a:pt x="154" y="37"/>
                </a:lnTo>
                <a:lnTo>
                  <a:pt x="157" y="28"/>
                </a:lnTo>
                <a:lnTo>
                  <a:pt x="163" y="20"/>
                </a:lnTo>
                <a:lnTo>
                  <a:pt x="166" y="11"/>
                </a:lnTo>
                <a:lnTo>
                  <a:pt x="169" y="6"/>
                </a:lnTo>
                <a:lnTo>
                  <a:pt x="174" y="0"/>
                </a:lnTo>
                <a:lnTo>
                  <a:pt x="177" y="3"/>
                </a:lnTo>
                <a:lnTo>
                  <a:pt x="183" y="15"/>
                </a:lnTo>
                <a:lnTo>
                  <a:pt x="187" y="26"/>
                </a:lnTo>
                <a:lnTo>
                  <a:pt x="191" y="36"/>
                </a:lnTo>
                <a:lnTo>
                  <a:pt x="197" y="36"/>
                </a:lnTo>
                <a:lnTo>
                  <a:pt x="207" y="35"/>
                </a:lnTo>
                <a:lnTo>
                  <a:pt x="216" y="31"/>
                </a:lnTo>
                <a:lnTo>
                  <a:pt x="224" y="31"/>
                </a:lnTo>
                <a:lnTo>
                  <a:pt x="231" y="35"/>
                </a:lnTo>
                <a:lnTo>
                  <a:pt x="243" y="33"/>
                </a:lnTo>
                <a:lnTo>
                  <a:pt x="250" y="33"/>
                </a:lnTo>
                <a:lnTo>
                  <a:pt x="255" y="32"/>
                </a:lnTo>
                <a:lnTo>
                  <a:pt x="258" y="42"/>
                </a:lnTo>
                <a:lnTo>
                  <a:pt x="260" y="51"/>
                </a:lnTo>
                <a:lnTo>
                  <a:pt x="261" y="61"/>
                </a:lnTo>
                <a:lnTo>
                  <a:pt x="257" y="72"/>
                </a:lnTo>
                <a:lnTo>
                  <a:pt x="252" y="81"/>
                </a:lnTo>
                <a:lnTo>
                  <a:pt x="254" y="88"/>
                </a:lnTo>
                <a:lnTo>
                  <a:pt x="254" y="95"/>
                </a:lnTo>
                <a:lnTo>
                  <a:pt x="251" y="97"/>
                </a:lnTo>
                <a:lnTo>
                  <a:pt x="248" y="106"/>
                </a:lnTo>
                <a:lnTo>
                  <a:pt x="248" y="113"/>
                </a:lnTo>
                <a:lnTo>
                  <a:pt x="250" y="121"/>
                </a:lnTo>
                <a:lnTo>
                  <a:pt x="254" y="128"/>
                </a:lnTo>
                <a:lnTo>
                  <a:pt x="261" y="130"/>
                </a:lnTo>
                <a:lnTo>
                  <a:pt x="270" y="131"/>
                </a:lnTo>
                <a:lnTo>
                  <a:pt x="275" y="133"/>
                </a:lnTo>
                <a:lnTo>
                  <a:pt x="279" y="140"/>
                </a:lnTo>
                <a:lnTo>
                  <a:pt x="288" y="145"/>
                </a:lnTo>
                <a:lnTo>
                  <a:pt x="292" y="145"/>
                </a:lnTo>
                <a:lnTo>
                  <a:pt x="298" y="143"/>
                </a:lnTo>
                <a:lnTo>
                  <a:pt x="304" y="141"/>
                </a:lnTo>
                <a:lnTo>
                  <a:pt x="309" y="145"/>
                </a:lnTo>
                <a:lnTo>
                  <a:pt x="314" y="145"/>
                </a:lnTo>
                <a:lnTo>
                  <a:pt x="324" y="143"/>
                </a:lnTo>
                <a:lnTo>
                  <a:pt x="333" y="142"/>
                </a:lnTo>
                <a:lnTo>
                  <a:pt x="336" y="147"/>
                </a:lnTo>
                <a:lnTo>
                  <a:pt x="338" y="153"/>
                </a:lnTo>
                <a:lnTo>
                  <a:pt x="345" y="153"/>
                </a:lnTo>
                <a:lnTo>
                  <a:pt x="353" y="149"/>
                </a:lnTo>
                <a:lnTo>
                  <a:pt x="359" y="148"/>
                </a:lnTo>
                <a:lnTo>
                  <a:pt x="363" y="151"/>
                </a:lnTo>
                <a:lnTo>
                  <a:pt x="368" y="153"/>
                </a:lnTo>
                <a:lnTo>
                  <a:pt x="363" y="157"/>
                </a:lnTo>
                <a:lnTo>
                  <a:pt x="365" y="161"/>
                </a:lnTo>
                <a:lnTo>
                  <a:pt x="366" y="162"/>
                </a:lnTo>
                <a:lnTo>
                  <a:pt x="365" y="164"/>
                </a:lnTo>
                <a:lnTo>
                  <a:pt x="365" y="166"/>
                </a:lnTo>
                <a:lnTo>
                  <a:pt x="366" y="168"/>
                </a:lnTo>
                <a:lnTo>
                  <a:pt x="368" y="169"/>
                </a:lnTo>
                <a:lnTo>
                  <a:pt x="369" y="169"/>
                </a:lnTo>
                <a:lnTo>
                  <a:pt x="370" y="171"/>
                </a:lnTo>
                <a:lnTo>
                  <a:pt x="370" y="173"/>
                </a:lnTo>
                <a:lnTo>
                  <a:pt x="372" y="176"/>
                </a:lnTo>
                <a:lnTo>
                  <a:pt x="372" y="177"/>
                </a:lnTo>
                <a:lnTo>
                  <a:pt x="373" y="178"/>
                </a:lnTo>
                <a:lnTo>
                  <a:pt x="376" y="182"/>
                </a:lnTo>
                <a:lnTo>
                  <a:pt x="378" y="182"/>
                </a:lnTo>
                <a:lnTo>
                  <a:pt x="382" y="183"/>
                </a:lnTo>
                <a:lnTo>
                  <a:pt x="385" y="184"/>
                </a:lnTo>
                <a:lnTo>
                  <a:pt x="385" y="193"/>
                </a:lnTo>
                <a:lnTo>
                  <a:pt x="383" y="197"/>
                </a:lnTo>
                <a:lnTo>
                  <a:pt x="385" y="209"/>
                </a:lnTo>
                <a:lnTo>
                  <a:pt x="385" y="216"/>
                </a:lnTo>
                <a:lnTo>
                  <a:pt x="386" y="219"/>
                </a:lnTo>
                <a:lnTo>
                  <a:pt x="389" y="222"/>
                </a:lnTo>
                <a:lnTo>
                  <a:pt x="389" y="224"/>
                </a:lnTo>
                <a:lnTo>
                  <a:pt x="387" y="231"/>
                </a:lnTo>
                <a:lnTo>
                  <a:pt x="387" y="241"/>
                </a:lnTo>
                <a:lnTo>
                  <a:pt x="390" y="246"/>
                </a:lnTo>
                <a:lnTo>
                  <a:pt x="390" y="252"/>
                </a:lnTo>
                <a:lnTo>
                  <a:pt x="392" y="254"/>
                </a:lnTo>
                <a:lnTo>
                  <a:pt x="392" y="256"/>
                </a:lnTo>
                <a:lnTo>
                  <a:pt x="396" y="258"/>
                </a:lnTo>
                <a:lnTo>
                  <a:pt x="399" y="261"/>
                </a:lnTo>
                <a:lnTo>
                  <a:pt x="400" y="262"/>
                </a:lnTo>
                <a:lnTo>
                  <a:pt x="400" y="263"/>
                </a:lnTo>
                <a:lnTo>
                  <a:pt x="399" y="267"/>
                </a:lnTo>
              </a:path>
            </a:pathLst>
          </a:custGeom>
          <a:solidFill>
            <a:srgbClr val="00FF00"/>
          </a:solidFill>
          <a:ln w="3175">
            <a:solidFill>
              <a:srgbClr val="001762"/>
            </a:solidFill>
            <a:prstDash val="solid"/>
            <a:round/>
            <a:headEnd/>
            <a:tailEnd/>
          </a:ln>
        </p:spPr>
        <p:txBody>
          <a:bodyPr/>
          <a:lstStyle/>
          <a:p>
            <a:endParaRPr lang="en-US"/>
          </a:p>
        </p:txBody>
      </p:sp>
      <p:sp>
        <p:nvSpPr>
          <p:cNvPr id="326897" name="Freeform 241"/>
          <p:cNvSpPr>
            <a:spLocks/>
          </p:cNvSpPr>
          <p:nvPr/>
        </p:nvSpPr>
        <p:spPr bwMode="auto">
          <a:xfrm>
            <a:off x="6251575" y="2740820"/>
            <a:ext cx="0" cy="2381"/>
          </a:xfrm>
          <a:custGeom>
            <a:avLst/>
            <a:gdLst/>
            <a:ahLst/>
            <a:cxnLst>
              <a:cxn ang="0">
                <a:pos x="0" y="0"/>
              </a:cxn>
              <a:cxn ang="0">
                <a:pos x="1" y="2"/>
              </a:cxn>
              <a:cxn ang="0">
                <a:pos x="1" y="0"/>
              </a:cxn>
              <a:cxn ang="0">
                <a:pos x="0" y="0"/>
              </a:cxn>
            </a:cxnLst>
            <a:rect l="0" t="0" r="r" b="b"/>
            <a:pathLst>
              <a:path w="1" h="2">
                <a:moveTo>
                  <a:pt x="0" y="0"/>
                </a:moveTo>
                <a:lnTo>
                  <a:pt x="1" y="2"/>
                </a:lnTo>
                <a:lnTo>
                  <a:pt x="1" y="0"/>
                </a:lnTo>
                <a:lnTo>
                  <a:pt x="0" y="0"/>
                </a:lnTo>
              </a:path>
            </a:pathLst>
          </a:custGeom>
          <a:solidFill>
            <a:srgbClr val="CCFFFF"/>
          </a:solidFill>
          <a:ln w="3175">
            <a:solidFill>
              <a:srgbClr val="001762"/>
            </a:solidFill>
            <a:prstDash val="solid"/>
            <a:round/>
            <a:headEnd/>
            <a:tailEnd/>
          </a:ln>
        </p:spPr>
        <p:txBody>
          <a:bodyPr/>
          <a:lstStyle/>
          <a:p>
            <a:endParaRPr lang="en-US"/>
          </a:p>
        </p:txBody>
      </p:sp>
      <p:sp>
        <p:nvSpPr>
          <p:cNvPr id="326898" name="Freeform 242"/>
          <p:cNvSpPr>
            <a:spLocks/>
          </p:cNvSpPr>
          <p:nvPr/>
        </p:nvSpPr>
        <p:spPr bwMode="auto">
          <a:xfrm>
            <a:off x="5727700" y="2202657"/>
            <a:ext cx="560388" cy="145256"/>
          </a:xfrm>
          <a:custGeom>
            <a:avLst/>
            <a:gdLst/>
            <a:ahLst/>
            <a:cxnLst>
              <a:cxn ang="0">
                <a:pos x="950" y="298"/>
              </a:cxn>
              <a:cxn ang="0">
                <a:pos x="918" y="298"/>
              </a:cxn>
              <a:cxn ang="0">
                <a:pos x="894" y="329"/>
              </a:cxn>
              <a:cxn ang="0">
                <a:pos x="852" y="330"/>
              </a:cxn>
              <a:cxn ang="0">
                <a:pos x="840" y="323"/>
              </a:cxn>
              <a:cxn ang="0">
                <a:pos x="810" y="311"/>
              </a:cxn>
              <a:cxn ang="0">
                <a:pos x="800" y="306"/>
              </a:cxn>
              <a:cxn ang="0">
                <a:pos x="784" y="301"/>
              </a:cxn>
              <a:cxn ang="0">
                <a:pos x="745" y="285"/>
              </a:cxn>
              <a:cxn ang="0">
                <a:pos x="726" y="290"/>
              </a:cxn>
              <a:cxn ang="0">
                <a:pos x="665" y="293"/>
              </a:cxn>
              <a:cxn ang="0">
                <a:pos x="635" y="295"/>
              </a:cxn>
              <a:cxn ang="0">
                <a:pos x="611" y="301"/>
              </a:cxn>
              <a:cxn ang="0">
                <a:pos x="597" y="291"/>
              </a:cxn>
              <a:cxn ang="0">
                <a:pos x="561" y="301"/>
              </a:cxn>
              <a:cxn ang="0">
                <a:pos x="517" y="291"/>
              </a:cxn>
              <a:cxn ang="0">
                <a:pos x="480" y="281"/>
              </a:cxn>
              <a:cxn ang="0">
                <a:pos x="423" y="283"/>
              </a:cxn>
              <a:cxn ang="0">
                <a:pos x="375" y="294"/>
              </a:cxn>
              <a:cxn ang="0">
                <a:pos x="320" y="288"/>
              </a:cxn>
              <a:cxn ang="0">
                <a:pos x="287" y="291"/>
              </a:cxn>
              <a:cxn ang="0">
                <a:pos x="270" y="291"/>
              </a:cxn>
              <a:cxn ang="0">
                <a:pos x="235" y="289"/>
              </a:cxn>
              <a:cxn ang="0">
                <a:pos x="212" y="298"/>
              </a:cxn>
              <a:cxn ang="0">
                <a:pos x="169" y="285"/>
              </a:cxn>
              <a:cxn ang="0">
                <a:pos x="98" y="273"/>
              </a:cxn>
              <a:cxn ang="0">
                <a:pos x="51" y="250"/>
              </a:cxn>
              <a:cxn ang="0">
                <a:pos x="30" y="246"/>
              </a:cxn>
              <a:cxn ang="0">
                <a:pos x="6" y="243"/>
              </a:cxn>
              <a:cxn ang="0">
                <a:pos x="4" y="205"/>
              </a:cxn>
              <a:cxn ang="0">
                <a:pos x="14" y="171"/>
              </a:cxn>
              <a:cxn ang="0">
                <a:pos x="53" y="148"/>
              </a:cxn>
              <a:cxn ang="0">
                <a:pos x="34" y="110"/>
              </a:cxn>
              <a:cxn ang="0">
                <a:pos x="53" y="74"/>
              </a:cxn>
              <a:cxn ang="0">
                <a:pos x="85" y="52"/>
              </a:cxn>
              <a:cxn ang="0">
                <a:pos x="155" y="28"/>
              </a:cxn>
              <a:cxn ang="0">
                <a:pos x="220" y="27"/>
              </a:cxn>
              <a:cxn ang="0">
                <a:pos x="239" y="53"/>
              </a:cxn>
              <a:cxn ang="0">
                <a:pos x="277" y="48"/>
              </a:cxn>
              <a:cxn ang="0">
                <a:pos x="338" y="47"/>
              </a:cxn>
              <a:cxn ang="0">
                <a:pos x="388" y="54"/>
              </a:cxn>
              <a:cxn ang="0">
                <a:pos x="409" y="82"/>
              </a:cxn>
              <a:cxn ang="0">
                <a:pos x="443" y="77"/>
              </a:cxn>
              <a:cxn ang="0">
                <a:pos x="470" y="113"/>
              </a:cxn>
              <a:cxn ang="0">
                <a:pos x="520" y="78"/>
              </a:cxn>
              <a:cxn ang="0">
                <a:pos x="574" y="70"/>
              </a:cxn>
              <a:cxn ang="0">
                <a:pos x="563" y="59"/>
              </a:cxn>
              <a:cxn ang="0">
                <a:pos x="607" y="19"/>
              </a:cxn>
              <a:cxn ang="0">
                <a:pos x="621" y="55"/>
              </a:cxn>
              <a:cxn ang="0">
                <a:pos x="646" y="14"/>
              </a:cxn>
              <a:cxn ang="0">
                <a:pos x="695" y="13"/>
              </a:cxn>
              <a:cxn ang="0">
                <a:pos x="757" y="13"/>
              </a:cxn>
              <a:cxn ang="0">
                <a:pos x="789" y="42"/>
              </a:cxn>
              <a:cxn ang="0">
                <a:pos x="794" y="72"/>
              </a:cxn>
              <a:cxn ang="0">
                <a:pos x="787" y="126"/>
              </a:cxn>
              <a:cxn ang="0">
                <a:pos x="847" y="111"/>
              </a:cxn>
              <a:cxn ang="0">
                <a:pos x="908" y="133"/>
              </a:cxn>
              <a:cxn ang="0">
                <a:pos x="949" y="161"/>
              </a:cxn>
              <a:cxn ang="0">
                <a:pos x="931" y="189"/>
              </a:cxn>
              <a:cxn ang="0">
                <a:pos x="945" y="211"/>
              </a:cxn>
              <a:cxn ang="0">
                <a:pos x="1002" y="239"/>
              </a:cxn>
              <a:cxn ang="0">
                <a:pos x="1004" y="274"/>
              </a:cxn>
            </a:cxnLst>
            <a:rect l="0" t="0" r="r" b="b"/>
            <a:pathLst>
              <a:path w="1009" h="334">
                <a:moveTo>
                  <a:pt x="999" y="283"/>
                </a:moveTo>
                <a:lnTo>
                  <a:pt x="987" y="285"/>
                </a:lnTo>
                <a:lnTo>
                  <a:pt x="979" y="284"/>
                </a:lnTo>
                <a:lnTo>
                  <a:pt x="963" y="286"/>
                </a:lnTo>
                <a:lnTo>
                  <a:pt x="953" y="295"/>
                </a:lnTo>
                <a:lnTo>
                  <a:pt x="950" y="298"/>
                </a:lnTo>
                <a:lnTo>
                  <a:pt x="949" y="305"/>
                </a:lnTo>
                <a:lnTo>
                  <a:pt x="946" y="304"/>
                </a:lnTo>
                <a:lnTo>
                  <a:pt x="936" y="301"/>
                </a:lnTo>
                <a:lnTo>
                  <a:pt x="931" y="303"/>
                </a:lnTo>
                <a:lnTo>
                  <a:pt x="926" y="301"/>
                </a:lnTo>
                <a:lnTo>
                  <a:pt x="918" y="298"/>
                </a:lnTo>
                <a:lnTo>
                  <a:pt x="916" y="304"/>
                </a:lnTo>
                <a:lnTo>
                  <a:pt x="921" y="313"/>
                </a:lnTo>
                <a:lnTo>
                  <a:pt x="916" y="314"/>
                </a:lnTo>
                <a:lnTo>
                  <a:pt x="899" y="314"/>
                </a:lnTo>
                <a:lnTo>
                  <a:pt x="897" y="320"/>
                </a:lnTo>
                <a:lnTo>
                  <a:pt x="894" y="329"/>
                </a:lnTo>
                <a:lnTo>
                  <a:pt x="888" y="328"/>
                </a:lnTo>
                <a:lnTo>
                  <a:pt x="881" y="329"/>
                </a:lnTo>
                <a:lnTo>
                  <a:pt x="875" y="334"/>
                </a:lnTo>
                <a:lnTo>
                  <a:pt x="872" y="334"/>
                </a:lnTo>
                <a:lnTo>
                  <a:pt x="864" y="330"/>
                </a:lnTo>
                <a:lnTo>
                  <a:pt x="852" y="330"/>
                </a:lnTo>
                <a:lnTo>
                  <a:pt x="851" y="328"/>
                </a:lnTo>
                <a:lnTo>
                  <a:pt x="852" y="321"/>
                </a:lnTo>
                <a:lnTo>
                  <a:pt x="851" y="320"/>
                </a:lnTo>
                <a:lnTo>
                  <a:pt x="848" y="319"/>
                </a:lnTo>
                <a:lnTo>
                  <a:pt x="843" y="321"/>
                </a:lnTo>
                <a:lnTo>
                  <a:pt x="840" y="323"/>
                </a:lnTo>
                <a:lnTo>
                  <a:pt x="835" y="321"/>
                </a:lnTo>
                <a:lnTo>
                  <a:pt x="828" y="320"/>
                </a:lnTo>
                <a:lnTo>
                  <a:pt x="825" y="319"/>
                </a:lnTo>
                <a:lnTo>
                  <a:pt x="818" y="314"/>
                </a:lnTo>
                <a:lnTo>
                  <a:pt x="811" y="313"/>
                </a:lnTo>
                <a:lnTo>
                  <a:pt x="810" y="311"/>
                </a:lnTo>
                <a:lnTo>
                  <a:pt x="810" y="309"/>
                </a:lnTo>
                <a:lnTo>
                  <a:pt x="808" y="306"/>
                </a:lnTo>
                <a:lnTo>
                  <a:pt x="808" y="305"/>
                </a:lnTo>
                <a:lnTo>
                  <a:pt x="801" y="303"/>
                </a:lnTo>
                <a:lnTo>
                  <a:pt x="798" y="303"/>
                </a:lnTo>
                <a:lnTo>
                  <a:pt x="800" y="306"/>
                </a:lnTo>
                <a:lnTo>
                  <a:pt x="797" y="306"/>
                </a:lnTo>
                <a:lnTo>
                  <a:pt x="794" y="305"/>
                </a:lnTo>
                <a:lnTo>
                  <a:pt x="791" y="303"/>
                </a:lnTo>
                <a:lnTo>
                  <a:pt x="790" y="298"/>
                </a:lnTo>
                <a:lnTo>
                  <a:pt x="786" y="301"/>
                </a:lnTo>
                <a:lnTo>
                  <a:pt x="784" y="301"/>
                </a:lnTo>
                <a:lnTo>
                  <a:pt x="784" y="300"/>
                </a:lnTo>
                <a:lnTo>
                  <a:pt x="783" y="295"/>
                </a:lnTo>
                <a:lnTo>
                  <a:pt x="779" y="291"/>
                </a:lnTo>
                <a:lnTo>
                  <a:pt x="777" y="291"/>
                </a:lnTo>
                <a:lnTo>
                  <a:pt x="756" y="285"/>
                </a:lnTo>
                <a:lnTo>
                  <a:pt x="745" y="285"/>
                </a:lnTo>
                <a:lnTo>
                  <a:pt x="742" y="286"/>
                </a:lnTo>
                <a:lnTo>
                  <a:pt x="735" y="289"/>
                </a:lnTo>
                <a:lnTo>
                  <a:pt x="733" y="291"/>
                </a:lnTo>
                <a:lnTo>
                  <a:pt x="732" y="291"/>
                </a:lnTo>
                <a:lnTo>
                  <a:pt x="730" y="293"/>
                </a:lnTo>
                <a:lnTo>
                  <a:pt x="726" y="290"/>
                </a:lnTo>
                <a:lnTo>
                  <a:pt x="725" y="288"/>
                </a:lnTo>
                <a:lnTo>
                  <a:pt x="709" y="288"/>
                </a:lnTo>
                <a:lnTo>
                  <a:pt x="696" y="290"/>
                </a:lnTo>
                <a:lnTo>
                  <a:pt x="682" y="290"/>
                </a:lnTo>
                <a:lnTo>
                  <a:pt x="669" y="291"/>
                </a:lnTo>
                <a:lnTo>
                  <a:pt x="665" y="293"/>
                </a:lnTo>
                <a:lnTo>
                  <a:pt x="656" y="290"/>
                </a:lnTo>
                <a:lnTo>
                  <a:pt x="654" y="291"/>
                </a:lnTo>
                <a:lnTo>
                  <a:pt x="652" y="298"/>
                </a:lnTo>
                <a:lnTo>
                  <a:pt x="648" y="298"/>
                </a:lnTo>
                <a:lnTo>
                  <a:pt x="639" y="295"/>
                </a:lnTo>
                <a:lnTo>
                  <a:pt x="635" y="295"/>
                </a:lnTo>
                <a:lnTo>
                  <a:pt x="634" y="303"/>
                </a:lnTo>
                <a:lnTo>
                  <a:pt x="631" y="304"/>
                </a:lnTo>
                <a:lnTo>
                  <a:pt x="619" y="305"/>
                </a:lnTo>
                <a:lnTo>
                  <a:pt x="614" y="305"/>
                </a:lnTo>
                <a:lnTo>
                  <a:pt x="611" y="303"/>
                </a:lnTo>
                <a:lnTo>
                  <a:pt x="611" y="301"/>
                </a:lnTo>
                <a:lnTo>
                  <a:pt x="610" y="300"/>
                </a:lnTo>
                <a:lnTo>
                  <a:pt x="602" y="300"/>
                </a:lnTo>
                <a:lnTo>
                  <a:pt x="602" y="299"/>
                </a:lnTo>
                <a:lnTo>
                  <a:pt x="604" y="294"/>
                </a:lnTo>
                <a:lnTo>
                  <a:pt x="602" y="291"/>
                </a:lnTo>
                <a:lnTo>
                  <a:pt x="597" y="291"/>
                </a:lnTo>
                <a:lnTo>
                  <a:pt x="590" y="298"/>
                </a:lnTo>
                <a:lnTo>
                  <a:pt x="585" y="299"/>
                </a:lnTo>
                <a:lnTo>
                  <a:pt x="578" y="299"/>
                </a:lnTo>
                <a:lnTo>
                  <a:pt x="575" y="298"/>
                </a:lnTo>
                <a:lnTo>
                  <a:pt x="571" y="301"/>
                </a:lnTo>
                <a:lnTo>
                  <a:pt x="561" y="301"/>
                </a:lnTo>
                <a:lnTo>
                  <a:pt x="554" y="299"/>
                </a:lnTo>
                <a:lnTo>
                  <a:pt x="546" y="298"/>
                </a:lnTo>
                <a:lnTo>
                  <a:pt x="537" y="293"/>
                </a:lnTo>
                <a:lnTo>
                  <a:pt x="530" y="293"/>
                </a:lnTo>
                <a:lnTo>
                  <a:pt x="526" y="291"/>
                </a:lnTo>
                <a:lnTo>
                  <a:pt x="517" y="291"/>
                </a:lnTo>
                <a:lnTo>
                  <a:pt x="507" y="288"/>
                </a:lnTo>
                <a:lnTo>
                  <a:pt x="496" y="283"/>
                </a:lnTo>
                <a:lnTo>
                  <a:pt x="492" y="281"/>
                </a:lnTo>
                <a:lnTo>
                  <a:pt x="489" y="280"/>
                </a:lnTo>
                <a:lnTo>
                  <a:pt x="482" y="280"/>
                </a:lnTo>
                <a:lnTo>
                  <a:pt x="480" y="281"/>
                </a:lnTo>
                <a:lnTo>
                  <a:pt x="476" y="283"/>
                </a:lnTo>
                <a:lnTo>
                  <a:pt x="463" y="281"/>
                </a:lnTo>
                <a:lnTo>
                  <a:pt x="449" y="284"/>
                </a:lnTo>
                <a:lnTo>
                  <a:pt x="442" y="284"/>
                </a:lnTo>
                <a:lnTo>
                  <a:pt x="428" y="281"/>
                </a:lnTo>
                <a:lnTo>
                  <a:pt x="423" y="283"/>
                </a:lnTo>
                <a:lnTo>
                  <a:pt x="419" y="284"/>
                </a:lnTo>
                <a:lnTo>
                  <a:pt x="401" y="286"/>
                </a:lnTo>
                <a:lnTo>
                  <a:pt x="396" y="288"/>
                </a:lnTo>
                <a:lnTo>
                  <a:pt x="392" y="289"/>
                </a:lnTo>
                <a:lnTo>
                  <a:pt x="385" y="294"/>
                </a:lnTo>
                <a:lnTo>
                  <a:pt x="375" y="294"/>
                </a:lnTo>
                <a:lnTo>
                  <a:pt x="362" y="295"/>
                </a:lnTo>
                <a:lnTo>
                  <a:pt x="345" y="295"/>
                </a:lnTo>
                <a:lnTo>
                  <a:pt x="340" y="294"/>
                </a:lnTo>
                <a:lnTo>
                  <a:pt x="334" y="293"/>
                </a:lnTo>
                <a:lnTo>
                  <a:pt x="327" y="288"/>
                </a:lnTo>
                <a:lnTo>
                  <a:pt x="320" y="288"/>
                </a:lnTo>
                <a:lnTo>
                  <a:pt x="313" y="293"/>
                </a:lnTo>
                <a:lnTo>
                  <a:pt x="307" y="295"/>
                </a:lnTo>
                <a:lnTo>
                  <a:pt x="304" y="295"/>
                </a:lnTo>
                <a:lnTo>
                  <a:pt x="297" y="294"/>
                </a:lnTo>
                <a:lnTo>
                  <a:pt x="290" y="294"/>
                </a:lnTo>
                <a:lnTo>
                  <a:pt x="287" y="291"/>
                </a:lnTo>
                <a:lnTo>
                  <a:pt x="286" y="288"/>
                </a:lnTo>
                <a:lnTo>
                  <a:pt x="281" y="285"/>
                </a:lnTo>
                <a:lnTo>
                  <a:pt x="280" y="286"/>
                </a:lnTo>
                <a:lnTo>
                  <a:pt x="274" y="290"/>
                </a:lnTo>
                <a:lnTo>
                  <a:pt x="271" y="291"/>
                </a:lnTo>
                <a:lnTo>
                  <a:pt x="270" y="291"/>
                </a:lnTo>
                <a:lnTo>
                  <a:pt x="262" y="289"/>
                </a:lnTo>
                <a:lnTo>
                  <a:pt x="256" y="289"/>
                </a:lnTo>
                <a:lnTo>
                  <a:pt x="250" y="290"/>
                </a:lnTo>
                <a:lnTo>
                  <a:pt x="247" y="290"/>
                </a:lnTo>
                <a:lnTo>
                  <a:pt x="242" y="289"/>
                </a:lnTo>
                <a:lnTo>
                  <a:pt x="235" y="289"/>
                </a:lnTo>
                <a:lnTo>
                  <a:pt x="229" y="291"/>
                </a:lnTo>
                <a:lnTo>
                  <a:pt x="225" y="293"/>
                </a:lnTo>
                <a:lnTo>
                  <a:pt x="222" y="296"/>
                </a:lnTo>
                <a:lnTo>
                  <a:pt x="217" y="295"/>
                </a:lnTo>
                <a:lnTo>
                  <a:pt x="215" y="298"/>
                </a:lnTo>
                <a:lnTo>
                  <a:pt x="212" y="298"/>
                </a:lnTo>
                <a:lnTo>
                  <a:pt x="200" y="295"/>
                </a:lnTo>
                <a:lnTo>
                  <a:pt x="183" y="294"/>
                </a:lnTo>
                <a:lnTo>
                  <a:pt x="181" y="293"/>
                </a:lnTo>
                <a:lnTo>
                  <a:pt x="176" y="288"/>
                </a:lnTo>
                <a:lnTo>
                  <a:pt x="172" y="285"/>
                </a:lnTo>
                <a:lnTo>
                  <a:pt x="169" y="285"/>
                </a:lnTo>
                <a:lnTo>
                  <a:pt x="161" y="284"/>
                </a:lnTo>
                <a:lnTo>
                  <a:pt x="156" y="283"/>
                </a:lnTo>
                <a:lnTo>
                  <a:pt x="134" y="280"/>
                </a:lnTo>
                <a:lnTo>
                  <a:pt x="125" y="278"/>
                </a:lnTo>
                <a:lnTo>
                  <a:pt x="107" y="274"/>
                </a:lnTo>
                <a:lnTo>
                  <a:pt x="98" y="273"/>
                </a:lnTo>
                <a:lnTo>
                  <a:pt x="83" y="264"/>
                </a:lnTo>
                <a:lnTo>
                  <a:pt x="78" y="263"/>
                </a:lnTo>
                <a:lnTo>
                  <a:pt x="73" y="260"/>
                </a:lnTo>
                <a:lnTo>
                  <a:pt x="65" y="256"/>
                </a:lnTo>
                <a:lnTo>
                  <a:pt x="58" y="255"/>
                </a:lnTo>
                <a:lnTo>
                  <a:pt x="51" y="250"/>
                </a:lnTo>
                <a:lnTo>
                  <a:pt x="46" y="248"/>
                </a:lnTo>
                <a:lnTo>
                  <a:pt x="43" y="248"/>
                </a:lnTo>
                <a:lnTo>
                  <a:pt x="40" y="249"/>
                </a:lnTo>
                <a:lnTo>
                  <a:pt x="36" y="249"/>
                </a:lnTo>
                <a:lnTo>
                  <a:pt x="33" y="248"/>
                </a:lnTo>
                <a:lnTo>
                  <a:pt x="30" y="246"/>
                </a:lnTo>
                <a:lnTo>
                  <a:pt x="21" y="254"/>
                </a:lnTo>
                <a:lnTo>
                  <a:pt x="17" y="255"/>
                </a:lnTo>
                <a:lnTo>
                  <a:pt x="14" y="254"/>
                </a:lnTo>
                <a:lnTo>
                  <a:pt x="10" y="253"/>
                </a:lnTo>
                <a:lnTo>
                  <a:pt x="6" y="250"/>
                </a:lnTo>
                <a:lnTo>
                  <a:pt x="6" y="243"/>
                </a:lnTo>
                <a:lnTo>
                  <a:pt x="3" y="236"/>
                </a:lnTo>
                <a:lnTo>
                  <a:pt x="0" y="231"/>
                </a:lnTo>
                <a:lnTo>
                  <a:pt x="0" y="219"/>
                </a:lnTo>
                <a:lnTo>
                  <a:pt x="2" y="216"/>
                </a:lnTo>
                <a:lnTo>
                  <a:pt x="3" y="208"/>
                </a:lnTo>
                <a:lnTo>
                  <a:pt x="4" y="205"/>
                </a:lnTo>
                <a:lnTo>
                  <a:pt x="9" y="195"/>
                </a:lnTo>
                <a:lnTo>
                  <a:pt x="10" y="191"/>
                </a:lnTo>
                <a:lnTo>
                  <a:pt x="10" y="184"/>
                </a:lnTo>
                <a:lnTo>
                  <a:pt x="12" y="179"/>
                </a:lnTo>
                <a:lnTo>
                  <a:pt x="12" y="173"/>
                </a:lnTo>
                <a:lnTo>
                  <a:pt x="14" y="171"/>
                </a:lnTo>
                <a:lnTo>
                  <a:pt x="17" y="161"/>
                </a:lnTo>
                <a:lnTo>
                  <a:pt x="17" y="158"/>
                </a:lnTo>
                <a:lnTo>
                  <a:pt x="29" y="155"/>
                </a:lnTo>
                <a:lnTo>
                  <a:pt x="36" y="153"/>
                </a:lnTo>
                <a:lnTo>
                  <a:pt x="44" y="150"/>
                </a:lnTo>
                <a:lnTo>
                  <a:pt x="53" y="148"/>
                </a:lnTo>
                <a:lnTo>
                  <a:pt x="60" y="141"/>
                </a:lnTo>
                <a:lnTo>
                  <a:pt x="53" y="136"/>
                </a:lnTo>
                <a:lnTo>
                  <a:pt x="47" y="133"/>
                </a:lnTo>
                <a:lnTo>
                  <a:pt x="41" y="126"/>
                </a:lnTo>
                <a:lnTo>
                  <a:pt x="37" y="119"/>
                </a:lnTo>
                <a:lnTo>
                  <a:pt x="34" y="110"/>
                </a:lnTo>
                <a:lnTo>
                  <a:pt x="36" y="104"/>
                </a:lnTo>
                <a:lnTo>
                  <a:pt x="40" y="99"/>
                </a:lnTo>
                <a:lnTo>
                  <a:pt x="43" y="90"/>
                </a:lnTo>
                <a:lnTo>
                  <a:pt x="44" y="85"/>
                </a:lnTo>
                <a:lnTo>
                  <a:pt x="48" y="79"/>
                </a:lnTo>
                <a:lnTo>
                  <a:pt x="53" y="74"/>
                </a:lnTo>
                <a:lnTo>
                  <a:pt x="60" y="70"/>
                </a:lnTo>
                <a:lnTo>
                  <a:pt x="67" y="65"/>
                </a:lnTo>
                <a:lnTo>
                  <a:pt x="71" y="62"/>
                </a:lnTo>
                <a:lnTo>
                  <a:pt x="75" y="57"/>
                </a:lnTo>
                <a:lnTo>
                  <a:pt x="80" y="54"/>
                </a:lnTo>
                <a:lnTo>
                  <a:pt x="85" y="52"/>
                </a:lnTo>
                <a:lnTo>
                  <a:pt x="91" y="42"/>
                </a:lnTo>
                <a:lnTo>
                  <a:pt x="98" y="37"/>
                </a:lnTo>
                <a:lnTo>
                  <a:pt x="105" y="35"/>
                </a:lnTo>
                <a:lnTo>
                  <a:pt x="125" y="30"/>
                </a:lnTo>
                <a:lnTo>
                  <a:pt x="146" y="30"/>
                </a:lnTo>
                <a:lnTo>
                  <a:pt x="155" y="28"/>
                </a:lnTo>
                <a:lnTo>
                  <a:pt x="173" y="28"/>
                </a:lnTo>
                <a:lnTo>
                  <a:pt x="179" y="23"/>
                </a:lnTo>
                <a:lnTo>
                  <a:pt x="190" y="20"/>
                </a:lnTo>
                <a:lnTo>
                  <a:pt x="202" y="24"/>
                </a:lnTo>
                <a:lnTo>
                  <a:pt x="213" y="25"/>
                </a:lnTo>
                <a:lnTo>
                  <a:pt x="220" y="27"/>
                </a:lnTo>
                <a:lnTo>
                  <a:pt x="227" y="28"/>
                </a:lnTo>
                <a:lnTo>
                  <a:pt x="235" y="32"/>
                </a:lnTo>
                <a:lnTo>
                  <a:pt x="240" y="39"/>
                </a:lnTo>
                <a:lnTo>
                  <a:pt x="239" y="47"/>
                </a:lnTo>
                <a:lnTo>
                  <a:pt x="235" y="50"/>
                </a:lnTo>
                <a:lnTo>
                  <a:pt x="239" y="53"/>
                </a:lnTo>
                <a:lnTo>
                  <a:pt x="246" y="49"/>
                </a:lnTo>
                <a:lnTo>
                  <a:pt x="254" y="43"/>
                </a:lnTo>
                <a:lnTo>
                  <a:pt x="264" y="38"/>
                </a:lnTo>
                <a:lnTo>
                  <a:pt x="270" y="45"/>
                </a:lnTo>
                <a:lnTo>
                  <a:pt x="271" y="52"/>
                </a:lnTo>
                <a:lnTo>
                  <a:pt x="277" y="48"/>
                </a:lnTo>
                <a:lnTo>
                  <a:pt x="289" y="44"/>
                </a:lnTo>
                <a:lnTo>
                  <a:pt x="300" y="43"/>
                </a:lnTo>
                <a:lnTo>
                  <a:pt x="311" y="42"/>
                </a:lnTo>
                <a:lnTo>
                  <a:pt x="323" y="43"/>
                </a:lnTo>
                <a:lnTo>
                  <a:pt x="328" y="48"/>
                </a:lnTo>
                <a:lnTo>
                  <a:pt x="338" y="47"/>
                </a:lnTo>
                <a:lnTo>
                  <a:pt x="350" y="45"/>
                </a:lnTo>
                <a:lnTo>
                  <a:pt x="360" y="44"/>
                </a:lnTo>
                <a:lnTo>
                  <a:pt x="368" y="49"/>
                </a:lnTo>
                <a:lnTo>
                  <a:pt x="372" y="47"/>
                </a:lnTo>
                <a:lnTo>
                  <a:pt x="384" y="43"/>
                </a:lnTo>
                <a:lnTo>
                  <a:pt x="388" y="54"/>
                </a:lnTo>
                <a:lnTo>
                  <a:pt x="392" y="60"/>
                </a:lnTo>
                <a:lnTo>
                  <a:pt x="404" y="57"/>
                </a:lnTo>
                <a:lnTo>
                  <a:pt x="402" y="77"/>
                </a:lnTo>
                <a:lnTo>
                  <a:pt x="399" y="83"/>
                </a:lnTo>
                <a:lnTo>
                  <a:pt x="405" y="85"/>
                </a:lnTo>
                <a:lnTo>
                  <a:pt x="409" y="82"/>
                </a:lnTo>
                <a:lnTo>
                  <a:pt x="415" y="75"/>
                </a:lnTo>
                <a:lnTo>
                  <a:pt x="421" y="75"/>
                </a:lnTo>
                <a:lnTo>
                  <a:pt x="421" y="83"/>
                </a:lnTo>
                <a:lnTo>
                  <a:pt x="423" y="84"/>
                </a:lnTo>
                <a:lnTo>
                  <a:pt x="432" y="83"/>
                </a:lnTo>
                <a:lnTo>
                  <a:pt x="443" y="77"/>
                </a:lnTo>
                <a:lnTo>
                  <a:pt x="460" y="74"/>
                </a:lnTo>
                <a:lnTo>
                  <a:pt x="465" y="77"/>
                </a:lnTo>
                <a:lnTo>
                  <a:pt x="459" y="93"/>
                </a:lnTo>
                <a:lnTo>
                  <a:pt x="459" y="102"/>
                </a:lnTo>
                <a:lnTo>
                  <a:pt x="460" y="111"/>
                </a:lnTo>
                <a:lnTo>
                  <a:pt x="470" y="113"/>
                </a:lnTo>
                <a:lnTo>
                  <a:pt x="483" y="107"/>
                </a:lnTo>
                <a:lnTo>
                  <a:pt x="489" y="103"/>
                </a:lnTo>
                <a:lnTo>
                  <a:pt x="496" y="98"/>
                </a:lnTo>
                <a:lnTo>
                  <a:pt x="503" y="92"/>
                </a:lnTo>
                <a:lnTo>
                  <a:pt x="510" y="84"/>
                </a:lnTo>
                <a:lnTo>
                  <a:pt x="520" y="78"/>
                </a:lnTo>
                <a:lnTo>
                  <a:pt x="527" y="77"/>
                </a:lnTo>
                <a:lnTo>
                  <a:pt x="537" y="75"/>
                </a:lnTo>
                <a:lnTo>
                  <a:pt x="547" y="74"/>
                </a:lnTo>
                <a:lnTo>
                  <a:pt x="557" y="75"/>
                </a:lnTo>
                <a:lnTo>
                  <a:pt x="566" y="75"/>
                </a:lnTo>
                <a:lnTo>
                  <a:pt x="574" y="70"/>
                </a:lnTo>
                <a:lnTo>
                  <a:pt x="578" y="63"/>
                </a:lnTo>
                <a:lnTo>
                  <a:pt x="575" y="62"/>
                </a:lnTo>
                <a:lnTo>
                  <a:pt x="570" y="64"/>
                </a:lnTo>
                <a:lnTo>
                  <a:pt x="560" y="68"/>
                </a:lnTo>
                <a:lnTo>
                  <a:pt x="558" y="65"/>
                </a:lnTo>
                <a:lnTo>
                  <a:pt x="563" y="59"/>
                </a:lnTo>
                <a:lnTo>
                  <a:pt x="567" y="54"/>
                </a:lnTo>
                <a:lnTo>
                  <a:pt x="574" y="45"/>
                </a:lnTo>
                <a:lnTo>
                  <a:pt x="581" y="38"/>
                </a:lnTo>
                <a:lnTo>
                  <a:pt x="590" y="30"/>
                </a:lnTo>
                <a:lnTo>
                  <a:pt x="597" y="23"/>
                </a:lnTo>
                <a:lnTo>
                  <a:pt x="607" y="19"/>
                </a:lnTo>
                <a:lnTo>
                  <a:pt x="612" y="27"/>
                </a:lnTo>
                <a:lnTo>
                  <a:pt x="612" y="32"/>
                </a:lnTo>
                <a:lnTo>
                  <a:pt x="610" y="37"/>
                </a:lnTo>
                <a:lnTo>
                  <a:pt x="605" y="45"/>
                </a:lnTo>
                <a:lnTo>
                  <a:pt x="610" y="53"/>
                </a:lnTo>
                <a:lnTo>
                  <a:pt x="621" y="55"/>
                </a:lnTo>
                <a:lnTo>
                  <a:pt x="631" y="53"/>
                </a:lnTo>
                <a:lnTo>
                  <a:pt x="637" y="44"/>
                </a:lnTo>
                <a:lnTo>
                  <a:pt x="637" y="40"/>
                </a:lnTo>
                <a:lnTo>
                  <a:pt x="641" y="30"/>
                </a:lnTo>
                <a:lnTo>
                  <a:pt x="644" y="22"/>
                </a:lnTo>
                <a:lnTo>
                  <a:pt x="646" y="14"/>
                </a:lnTo>
                <a:lnTo>
                  <a:pt x="652" y="9"/>
                </a:lnTo>
                <a:lnTo>
                  <a:pt x="659" y="5"/>
                </a:lnTo>
                <a:lnTo>
                  <a:pt x="665" y="2"/>
                </a:lnTo>
                <a:lnTo>
                  <a:pt x="676" y="0"/>
                </a:lnTo>
                <a:lnTo>
                  <a:pt x="685" y="4"/>
                </a:lnTo>
                <a:lnTo>
                  <a:pt x="695" y="13"/>
                </a:lnTo>
                <a:lnTo>
                  <a:pt x="703" y="22"/>
                </a:lnTo>
                <a:lnTo>
                  <a:pt x="713" y="22"/>
                </a:lnTo>
                <a:lnTo>
                  <a:pt x="720" y="18"/>
                </a:lnTo>
                <a:lnTo>
                  <a:pt x="735" y="14"/>
                </a:lnTo>
                <a:lnTo>
                  <a:pt x="745" y="13"/>
                </a:lnTo>
                <a:lnTo>
                  <a:pt x="757" y="13"/>
                </a:lnTo>
                <a:lnTo>
                  <a:pt x="770" y="9"/>
                </a:lnTo>
                <a:lnTo>
                  <a:pt x="783" y="8"/>
                </a:lnTo>
                <a:lnTo>
                  <a:pt x="796" y="5"/>
                </a:lnTo>
                <a:lnTo>
                  <a:pt x="818" y="9"/>
                </a:lnTo>
                <a:lnTo>
                  <a:pt x="821" y="15"/>
                </a:lnTo>
                <a:lnTo>
                  <a:pt x="789" y="42"/>
                </a:lnTo>
                <a:lnTo>
                  <a:pt x="790" y="50"/>
                </a:lnTo>
                <a:lnTo>
                  <a:pt x="798" y="54"/>
                </a:lnTo>
                <a:lnTo>
                  <a:pt x="806" y="57"/>
                </a:lnTo>
                <a:lnTo>
                  <a:pt x="806" y="62"/>
                </a:lnTo>
                <a:lnTo>
                  <a:pt x="801" y="65"/>
                </a:lnTo>
                <a:lnTo>
                  <a:pt x="794" y="72"/>
                </a:lnTo>
                <a:lnTo>
                  <a:pt x="791" y="79"/>
                </a:lnTo>
                <a:lnTo>
                  <a:pt x="787" y="88"/>
                </a:lnTo>
                <a:lnTo>
                  <a:pt x="786" y="99"/>
                </a:lnTo>
                <a:lnTo>
                  <a:pt x="789" y="108"/>
                </a:lnTo>
                <a:lnTo>
                  <a:pt x="789" y="118"/>
                </a:lnTo>
                <a:lnTo>
                  <a:pt x="787" y="126"/>
                </a:lnTo>
                <a:lnTo>
                  <a:pt x="798" y="126"/>
                </a:lnTo>
                <a:lnTo>
                  <a:pt x="806" y="123"/>
                </a:lnTo>
                <a:lnTo>
                  <a:pt x="816" y="120"/>
                </a:lnTo>
                <a:lnTo>
                  <a:pt x="823" y="118"/>
                </a:lnTo>
                <a:lnTo>
                  <a:pt x="835" y="114"/>
                </a:lnTo>
                <a:lnTo>
                  <a:pt x="847" y="111"/>
                </a:lnTo>
                <a:lnTo>
                  <a:pt x="854" y="109"/>
                </a:lnTo>
                <a:lnTo>
                  <a:pt x="868" y="108"/>
                </a:lnTo>
                <a:lnTo>
                  <a:pt x="878" y="111"/>
                </a:lnTo>
                <a:lnTo>
                  <a:pt x="887" y="118"/>
                </a:lnTo>
                <a:lnTo>
                  <a:pt x="897" y="123"/>
                </a:lnTo>
                <a:lnTo>
                  <a:pt x="908" y="133"/>
                </a:lnTo>
                <a:lnTo>
                  <a:pt x="915" y="143"/>
                </a:lnTo>
                <a:lnTo>
                  <a:pt x="922" y="151"/>
                </a:lnTo>
                <a:lnTo>
                  <a:pt x="925" y="158"/>
                </a:lnTo>
                <a:lnTo>
                  <a:pt x="928" y="161"/>
                </a:lnTo>
                <a:lnTo>
                  <a:pt x="939" y="164"/>
                </a:lnTo>
                <a:lnTo>
                  <a:pt x="949" y="161"/>
                </a:lnTo>
                <a:lnTo>
                  <a:pt x="958" y="158"/>
                </a:lnTo>
                <a:lnTo>
                  <a:pt x="962" y="161"/>
                </a:lnTo>
                <a:lnTo>
                  <a:pt x="960" y="169"/>
                </a:lnTo>
                <a:lnTo>
                  <a:pt x="952" y="176"/>
                </a:lnTo>
                <a:lnTo>
                  <a:pt x="941" y="184"/>
                </a:lnTo>
                <a:lnTo>
                  <a:pt x="931" y="189"/>
                </a:lnTo>
                <a:lnTo>
                  <a:pt x="932" y="195"/>
                </a:lnTo>
                <a:lnTo>
                  <a:pt x="941" y="193"/>
                </a:lnTo>
                <a:lnTo>
                  <a:pt x="936" y="200"/>
                </a:lnTo>
                <a:lnTo>
                  <a:pt x="941" y="206"/>
                </a:lnTo>
                <a:lnTo>
                  <a:pt x="939" y="213"/>
                </a:lnTo>
                <a:lnTo>
                  <a:pt x="945" y="211"/>
                </a:lnTo>
                <a:lnTo>
                  <a:pt x="956" y="211"/>
                </a:lnTo>
                <a:lnTo>
                  <a:pt x="966" y="213"/>
                </a:lnTo>
                <a:lnTo>
                  <a:pt x="972" y="226"/>
                </a:lnTo>
                <a:lnTo>
                  <a:pt x="986" y="229"/>
                </a:lnTo>
                <a:lnTo>
                  <a:pt x="992" y="238"/>
                </a:lnTo>
                <a:lnTo>
                  <a:pt x="1002" y="239"/>
                </a:lnTo>
                <a:lnTo>
                  <a:pt x="1007" y="246"/>
                </a:lnTo>
                <a:lnTo>
                  <a:pt x="1006" y="255"/>
                </a:lnTo>
                <a:lnTo>
                  <a:pt x="1006" y="261"/>
                </a:lnTo>
                <a:lnTo>
                  <a:pt x="1003" y="264"/>
                </a:lnTo>
                <a:lnTo>
                  <a:pt x="1000" y="270"/>
                </a:lnTo>
                <a:lnTo>
                  <a:pt x="1004" y="274"/>
                </a:lnTo>
                <a:lnTo>
                  <a:pt x="1009" y="276"/>
                </a:lnTo>
                <a:lnTo>
                  <a:pt x="1007" y="280"/>
                </a:lnTo>
                <a:lnTo>
                  <a:pt x="999" y="283"/>
                </a:lnTo>
                <a:close/>
              </a:path>
            </a:pathLst>
          </a:custGeom>
          <a:solidFill>
            <a:srgbClr val="CCFFFF"/>
          </a:solidFill>
          <a:ln w="9525">
            <a:solidFill>
              <a:srgbClr val="001762"/>
            </a:solidFill>
            <a:round/>
            <a:headEnd/>
            <a:tailEnd/>
          </a:ln>
        </p:spPr>
        <p:txBody>
          <a:bodyPr/>
          <a:lstStyle/>
          <a:p>
            <a:endParaRPr lang="en-US"/>
          </a:p>
        </p:txBody>
      </p:sp>
      <p:sp>
        <p:nvSpPr>
          <p:cNvPr id="326899" name="Freeform 243"/>
          <p:cNvSpPr>
            <a:spLocks/>
          </p:cNvSpPr>
          <p:nvPr/>
        </p:nvSpPr>
        <p:spPr bwMode="auto">
          <a:xfrm>
            <a:off x="5727700" y="2202657"/>
            <a:ext cx="560388" cy="145256"/>
          </a:xfrm>
          <a:custGeom>
            <a:avLst/>
            <a:gdLst/>
            <a:ahLst/>
            <a:cxnLst>
              <a:cxn ang="0">
                <a:pos x="950" y="298"/>
              </a:cxn>
              <a:cxn ang="0">
                <a:pos x="918" y="298"/>
              </a:cxn>
              <a:cxn ang="0">
                <a:pos x="894" y="329"/>
              </a:cxn>
              <a:cxn ang="0">
                <a:pos x="852" y="330"/>
              </a:cxn>
              <a:cxn ang="0">
                <a:pos x="840" y="323"/>
              </a:cxn>
              <a:cxn ang="0">
                <a:pos x="810" y="311"/>
              </a:cxn>
              <a:cxn ang="0">
                <a:pos x="800" y="306"/>
              </a:cxn>
              <a:cxn ang="0">
                <a:pos x="784" y="301"/>
              </a:cxn>
              <a:cxn ang="0">
                <a:pos x="745" y="285"/>
              </a:cxn>
              <a:cxn ang="0">
                <a:pos x="726" y="290"/>
              </a:cxn>
              <a:cxn ang="0">
                <a:pos x="665" y="293"/>
              </a:cxn>
              <a:cxn ang="0">
                <a:pos x="635" y="295"/>
              </a:cxn>
              <a:cxn ang="0">
                <a:pos x="611" y="301"/>
              </a:cxn>
              <a:cxn ang="0">
                <a:pos x="597" y="291"/>
              </a:cxn>
              <a:cxn ang="0">
                <a:pos x="561" y="301"/>
              </a:cxn>
              <a:cxn ang="0">
                <a:pos x="517" y="291"/>
              </a:cxn>
              <a:cxn ang="0">
                <a:pos x="480" y="281"/>
              </a:cxn>
              <a:cxn ang="0">
                <a:pos x="423" y="283"/>
              </a:cxn>
              <a:cxn ang="0">
                <a:pos x="375" y="294"/>
              </a:cxn>
              <a:cxn ang="0">
                <a:pos x="320" y="288"/>
              </a:cxn>
              <a:cxn ang="0">
                <a:pos x="287" y="291"/>
              </a:cxn>
              <a:cxn ang="0">
                <a:pos x="270" y="291"/>
              </a:cxn>
              <a:cxn ang="0">
                <a:pos x="235" y="289"/>
              </a:cxn>
              <a:cxn ang="0">
                <a:pos x="212" y="298"/>
              </a:cxn>
              <a:cxn ang="0">
                <a:pos x="169" y="285"/>
              </a:cxn>
              <a:cxn ang="0">
                <a:pos x="98" y="273"/>
              </a:cxn>
              <a:cxn ang="0">
                <a:pos x="51" y="250"/>
              </a:cxn>
              <a:cxn ang="0">
                <a:pos x="30" y="246"/>
              </a:cxn>
              <a:cxn ang="0">
                <a:pos x="6" y="243"/>
              </a:cxn>
              <a:cxn ang="0">
                <a:pos x="4" y="205"/>
              </a:cxn>
              <a:cxn ang="0">
                <a:pos x="14" y="171"/>
              </a:cxn>
              <a:cxn ang="0">
                <a:pos x="53" y="148"/>
              </a:cxn>
              <a:cxn ang="0">
                <a:pos x="34" y="110"/>
              </a:cxn>
              <a:cxn ang="0">
                <a:pos x="53" y="74"/>
              </a:cxn>
              <a:cxn ang="0">
                <a:pos x="85" y="52"/>
              </a:cxn>
              <a:cxn ang="0">
                <a:pos x="155" y="28"/>
              </a:cxn>
              <a:cxn ang="0">
                <a:pos x="220" y="27"/>
              </a:cxn>
              <a:cxn ang="0">
                <a:pos x="239" y="53"/>
              </a:cxn>
              <a:cxn ang="0">
                <a:pos x="277" y="48"/>
              </a:cxn>
              <a:cxn ang="0">
                <a:pos x="338" y="47"/>
              </a:cxn>
              <a:cxn ang="0">
                <a:pos x="388" y="54"/>
              </a:cxn>
              <a:cxn ang="0">
                <a:pos x="409" y="82"/>
              </a:cxn>
              <a:cxn ang="0">
                <a:pos x="443" y="77"/>
              </a:cxn>
              <a:cxn ang="0">
                <a:pos x="470" y="113"/>
              </a:cxn>
              <a:cxn ang="0">
                <a:pos x="520" y="78"/>
              </a:cxn>
              <a:cxn ang="0">
                <a:pos x="574" y="70"/>
              </a:cxn>
              <a:cxn ang="0">
                <a:pos x="563" y="59"/>
              </a:cxn>
              <a:cxn ang="0">
                <a:pos x="607" y="19"/>
              </a:cxn>
              <a:cxn ang="0">
                <a:pos x="621" y="55"/>
              </a:cxn>
              <a:cxn ang="0">
                <a:pos x="646" y="14"/>
              </a:cxn>
              <a:cxn ang="0">
                <a:pos x="695" y="13"/>
              </a:cxn>
              <a:cxn ang="0">
                <a:pos x="757" y="13"/>
              </a:cxn>
              <a:cxn ang="0">
                <a:pos x="789" y="42"/>
              </a:cxn>
              <a:cxn ang="0">
                <a:pos x="794" y="72"/>
              </a:cxn>
              <a:cxn ang="0">
                <a:pos x="787" y="126"/>
              </a:cxn>
              <a:cxn ang="0">
                <a:pos x="847" y="111"/>
              </a:cxn>
              <a:cxn ang="0">
                <a:pos x="908" y="133"/>
              </a:cxn>
              <a:cxn ang="0">
                <a:pos x="949" y="161"/>
              </a:cxn>
              <a:cxn ang="0">
                <a:pos x="931" y="189"/>
              </a:cxn>
              <a:cxn ang="0">
                <a:pos x="945" y="211"/>
              </a:cxn>
              <a:cxn ang="0">
                <a:pos x="1002" y="239"/>
              </a:cxn>
              <a:cxn ang="0">
                <a:pos x="1004" y="274"/>
              </a:cxn>
            </a:cxnLst>
            <a:rect l="0" t="0" r="r" b="b"/>
            <a:pathLst>
              <a:path w="1009" h="334">
                <a:moveTo>
                  <a:pt x="999" y="283"/>
                </a:moveTo>
                <a:lnTo>
                  <a:pt x="987" y="285"/>
                </a:lnTo>
                <a:lnTo>
                  <a:pt x="979" y="284"/>
                </a:lnTo>
                <a:lnTo>
                  <a:pt x="963" y="286"/>
                </a:lnTo>
                <a:lnTo>
                  <a:pt x="953" y="295"/>
                </a:lnTo>
                <a:lnTo>
                  <a:pt x="950" y="298"/>
                </a:lnTo>
                <a:lnTo>
                  <a:pt x="949" y="305"/>
                </a:lnTo>
                <a:lnTo>
                  <a:pt x="946" y="304"/>
                </a:lnTo>
                <a:lnTo>
                  <a:pt x="936" y="301"/>
                </a:lnTo>
                <a:lnTo>
                  <a:pt x="931" y="303"/>
                </a:lnTo>
                <a:lnTo>
                  <a:pt x="926" y="301"/>
                </a:lnTo>
                <a:lnTo>
                  <a:pt x="918" y="298"/>
                </a:lnTo>
                <a:lnTo>
                  <a:pt x="916" y="304"/>
                </a:lnTo>
                <a:lnTo>
                  <a:pt x="921" y="313"/>
                </a:lnTo>
                <a:lnTo>
                  <a:pt x="916" y="314"/>
                </a:lnTo>
                <a:lnTo>
                  <a:pt x="899" y="314"/>
                </a:lnTo>
                <a:lnTo>
                  <a:pt x="897" y="320"/>
                </a:lnTo>
                <a:lnTo>
                  <a:pt x="894" y="329"/>
                </a:lnTo>
                <a:lnTo>
                  <a:pt x="888" y="328"/>
                </a:lnTo>
                <a:lnTo>
                  <a:pt x="881" y="329"/>
                </a:lnTo>
                <a:lnTo>
                  <a:pt x="875" y="334"/>
                </a:lnTo>
                <a:lnTo>
                  <a:pt x="872" y="334"/>
                </a:lnTo>
                <a:lnTo>
                  <a:pt x="864" y="330"/>
                </a:lnTo>
                <a:lnTo>
                  <a:pt x="852" y="330"/>
                </a:lnTo>
                <a:lnTo>
                  <a:pt x="851" y="328"/>
                </a:lnTo>
                <a:lnTo>
                  <a:pt x="852" y="321"/>
                </a:lnTo>
                <a:lnTo>
                  <a:pt x="851" y="320"/>
                </a:lnTo>
                <a:lnTo>
                  <a:pt x="848" y="319"/>
                </a:lnTo>
                <a:lnTo>
                  <a:pt x="843" y="321"/>
                </a:lnTo>
                <a:lnTo>
                  <a:pt x="840" y="323"/>
                </a:lnTo>
                <a:lnTo>
                  <a:pt x="835" y="321"/>
                </a:lnTo>
                <a:lnTo>
                  <a:pt x="828" y="320"/>
                </a:lnTo>
                <a:lnTo>
                  <a:pt x="825" y="319"/>
                </a:lnTo>
                <a:lnTo>
                  <a:pt x="818" y="314"/>
                </a:lnTo>
                <a:lnTo>
                  <a:pt x="811" y="313"/>
                </a:lnTo>
                <a:lnTo>
                  <a:pt x="810" y="311"/>
                </a:lnTo>
                <a:lnTo>
                  <a:pt x="810" y="309"/>
                </a:lnTo>
                <a:lnTo>
                  <a:pt x="808" y="306"/>
                </a:lnTo>
                <a:lnTo>
                  <a:pt x="808" y="305"/>
                </a:lnTo>
                <a:lnTo>
                  <a:pt x="801" y="303"/>
                </a:lnTo>
                <a:lnTo>
                  <a:pt x="798" y="303"/>
                </a:lnTo>
                <a:lnTo>
                  <a:pt x="800" y="306"/>
                </a:lnTo>
                <a:lnTo>
                  <a:pt x="797" y="306"/>
                </a:lnTo>
                <a:lnTo>
                  <a:pt x="794" y="305"/>
                </a:lnTo>
                <a:lnTo>
                  <a:pt x="791" y="303"/>
                </a:lnTo>
                <a:lnTo>
                  <a:pt x="790" y="298"/>
                </a:lnTo>
                <a:lnTo>
                  <a:pt x="786" y="301"/>
                </a:lnTo>
                <a:lnTo>
                  <a:pt x="784" y="301"/>
                </a:lnTo>
                <a:lnTo>
                  <a:pt x="784" y="300"/>
                </a:lnTo>
                <a:lnTo>
                  <a:pt x="783" y="295"/>
                </a:lnTo>
                <a:lnTo>
                  <a:pt x="779" y="291"/>
                </a:lnTo>
                <a:lnTo>
                  <a:pt x="777" y="291"/>
                </a:lnTo>
                <a:lnTo>
                  <a:pt x="756" y="285"/>
                </a:lnTo>
                <a:lnTo>
                  <a:pt x="745" y="285"/>
                </a:lnTo>
                <a:lnTo>
                  <a:pt x="742" y="286"/>
                </a:lnTo>
                <a:lnTo>
                  <a:pt x="735" y="289"/>
                </a:lnTo>
                <a:lnTo>
                  <a:pt x="733" y="291"/>
                </a:lnTo>
                <a:lnTo>
                  <a:pt x="732" y="291"/>
                </a:lnTo>
                <a:lnTo>
                  <a:pt x="730" y="293"/>
                </a:lnTo>
                <a:lnTo>
                  <a:pt x="726" y="290"/>
                </a:lnTo>
                <a:lnTo>
                  <a:pt x="725" y="288"/>
                </a:lnTo>
                <a:lnTo>
                  <a:pt x="709" y="288"/>
                </a:lnTo>
                <a:lnTo>
                  <a:pt x="696" y="290"/>
                </a:lnTo>
                <a:lnTo>
                  <a:pt x="682" y="290"/>
                </a:lnTo>
                <a:lnTo>
                  <a:pt x="669" y="291"/>
                </a:lnTo>
                <a:lnTo>
                  <a:pt x="665" y="293"/>
                </a:lnTo>
                <a:lnTo>
                  <a:pt x="656" y="290"/>
                </a:lnTo>
                <a:lnTo>
                  <a:pt x="654" y="291"/>
                </a:lnTo>
                <a:lnTo>
                  <a:pt x="652" y="298"/>
                </a:lnTo>
                <a:lnTo>
                  <a:pt x="648" y="298"/>
                </a:lnTo>
                <a:lnTo>
                  <a:pt x="639" y="295"/>
                </a:lnTo>
                <a:lnTo>
                  <a:pt x="635" y="295"/>
                </a:lnTo>
                <a:lnTo>
                  <a:pt x="634" y="303"/>
                </a:lnTo>
                <a:lnTo>
                  <a:pt x="631" y="304"/>
                </a:lnTo>
                <a:lnTo>
                  <a:pt x="619" y="305"/>
                </a:lnTo>
                <a:lnTo>
                  <a:pt x="614" y="305"/>
                </a:lnTo>
                <a:lnTo>
                  <a:pt x="611" y="303"/>
                </a:lnTo>
                <a:lnTo>
                  <a:pt x="611" y="301"/>
                </a:lnTo>
                <a:lnTo>
                  <a:pt x="610" y="300"/>
                </a:lnTo>
                <a:lnTo>
                  <a:pt x="602" y="300"/>
                </a:lnTo>
                <a:lnTo>
                  <a:pt x="602" y="299"/>
                </a:lnTo>
                <a:lnTo>
                  <a:pt x="604" y="294"/>
                </a:lnTo>
                <a:lnTo>
                  <a:pt x="602" y="291"/>
                </a:lnTo>
                <a:lnTo>
                  <a:pt x="597" y="291"/>
                </a:lnTo>
                <a:lnTo>
                  <a:pt x="590" y="298"/>
                </a:lnTo>
                <a:lnTo>
                  <a:pt x="585" y="299"/>
                </a:lnTo>
                <a:lnTo>
                  <a:pt x="578" y="299"/>
                </a:lnTo>
                <a:lnTo>
                  <a:pt x="575" y="298"/>
                </a:lnTo>
                <a:lnTo>
                  <a:pt x="571" y="301"/>
                </a:lnTo>
                <a:lnTo>
                  <a:pt x="561" y="301"/>
                </a:lnTo>
                <a:lnTo>
                  <a:pt x="554" y="299"/>
                </a:lnTo>
                <a:lnTo>
                  <a:pt x="546" y="298"/>
                </a:lnTo>
                <a:lnTo>
                  <a:pt x="537" y="293"/>
                </a:lnTo>
                <a:lnTo>
                  <a:pt x="530" y="293"/>
                </a:lnTo>
                <a:lnTo>
                  <a:pt x="526" y="291"/>
                </a:lnTo>
                <a:lnTo>
                  <a:pt x="517" y="291"/>
                </a:lnTo>
                <a:lnTo>
                  <a:pt x="507" y="288"/>
                </a:lnTo>
                <a:lnTo>
                  <a:pt x="496" y="283"/>
                </a:lnTo>
                <a:lnTo>
                  <a:pt x="492" y="281"/>
                </a:lnTo>
                <a:lnTo>
                  <a:pt x="489" y="280"/>
                </a:lnTo>
                <a:lnTo>
                  <a:pt x="482" y="280"/>
                </a:lnTo>
                <a:lnTo>
                  <a:pt x="480" y="281"/>
                </a:lnTo>
                <a:lnTo>
                  <a:pt x="476" y="283"/>
                </a:lnTo>
                <a:lnTo>
                  <a:pt x="463" y="281"/>
                </a:lnTo>
                <a:lnTo>
                  <a:pt x="449" y="284"/>
                </a:lnTo>
                <a:lnTo>
                  <a:pt x="442" y="284"/>
                </a:lnTo>
                <a:lnTo>
                  <a:pt x="428" y="281"/>
                </a:lnTo>
                <a:lnTo>
                  <a:pt x="423" y="283"/>
                </a:lnTo>
                <a:lnTo>
                  <a:pt x="419" y="284"/>
                </a:lnTo>
                <a:lnTo>
                  <a:pt x="401" y="286"/>
                </a:lnTo>
                <a:lnTo>
                  <a:pt x="396" y="288"/>
                </a:lnTo>
                <a:lnTo>
                  <a:pt x="392" y="289"/>
                </a:lnTo>
                <a:lnTo>
                  <a:pt x="385" y="294"/>
                </a:lnTo>
                <a:lnTo>
                  <a:pt x="375" y="294"/>
                </a:lnTo>
                <a:lnTo>
                  <a:pt x="362" y="295"/>
                </a:lnTo>
                <a:lnTo>
                  <a:pt x="345" y="295"/>
                </a:lnTo>
                <a:lnTo>
                  <a:pt x="340" y="294"/>
                </a:lnTo>
                <a:lnTo>
                  <a:pt x="334" y="293"/>
                </a:lnTo>
                <a:lnTo>
                  <a:pt x="327" y="288"/>
                </a:lnTo>
                <a:lnTo>
                  <a:pt x="320" y="288"/>
                </a:lnTo>
                <a:lnTo>
                  <a:pt x="313" y="293"/>
                </a:lnTo>
                <a:lnTo>
                  <a:pt x="307" y="295"/>
                </a:lnTo>
                <a:lnTo>
                  <a:pt x="304" y="295"/>
                </a:lnTo>
                <a:lnTo>
                  <a:pt x="297" y="294"/>
                </a:lnTo>
                <a:lnTo>
                  <a:pt x="290" y="294"/>
                </a:lnTo>
                <a:lnTo>
                  <a:pt x="287" y="291"/>
                </a:lnTo>
                <a:lnTo>
                  <a:pt x="286" y="288"/>
                </a:lnTo>
                <a:lnTo>
                  <a:pt x="281" y="285"/>
                </a:lnTo>
                <a:lnTo>
                  <a:pt x="280" y="286"/>
                </a:lnTo>
                <a:lnTo>
                  <a:pt x="274" y="290"/>
                </a:lnTo>
                <a:lnTo>
                  <a:pt x="271" y="291"/>
                </a:lnTo>
                <a:lnTo>
                  <a:pt x="270" y="291"/>
                </a:lnTo>
                <a:lnTo>
                  <a:pt x="262" y="289"/>
                </a:lnTo>
                <a:lnTo>
                  <a:pt x="256" y="289"/>
                </a:lnTo>
                <a:lnTo>
                  <a:pt x="250" y="290"/>
                </a:lnTo>
                <a:lnTo>
                  <a:pt x="247" y="290"/>
                </a:lnTo>
                <a:lnTo>
                  <a:pt x="242" y="289"/>
                </a:lnTo>
                <a:lnTo>
                  <a:pt x="235" y="289"/>
                </a:lnTo>
                <a:lnTo>
                  <a:pt x="229" y="291"/>
                </a:lnTo>
                <a:lnTo>
                  <a:pt x="225" y="293"/>
                </a:lnTo>
                <a:lnTo>
                  <a:pt x="222" y="296"/>
                </a:lnTo>
                <a:lnTo>
                  <a:pt x="217" y="295"/>
                </a:lnTo>
                <a:lnTo>
                  <a:pt x="215" y="298"/>
                </a:lnTo>
                <a:lnTo>
                  <a:pt x="212" y="298"/>
                </a:lnTo>
                <a:lnTo>
                  <a:pt x="200" y="295"/>
                </a:lnTo>
                <a:lnTo>
                  <a:pt x="183" y="294"/>
                </a:lnTo>
                <a:lnTo>
                  <a:pt x="181" y="293"/>
                </a:lnTo>
                <a:lnTo>
                  <a:pt x="176" y="288"/>
                </a:lnTo>
                <a:lnTo>
                  <a:pt x="172" y="285"/>
                </a:lnTo>
                <a:lnTo>
                  <a:pt x="169" y="285"/>
                </a:lnTo>
                <a:lnTo>
                  <a:pt x="161" y="284"/>
                </a:lnTo>
                <a:lnTo>
                  <a:pt x="156" y="283"/>
                </a:lnTo>
                <a:lnTo>
                  <a:pt x="134" y="280"/>
                </a:lnTo>
                <a:lnTo>
                  <a:pt x="125" y="278"/>
                </a:lnTo>
                <a:lnTo>
                  <a:pt x="107" y="274"/>
                </a:lnTo>
                <a:lnTo>
                  <a:pt x="98" y="273"/>
                </a:lnTo>
                <a:lnTo>
                  <a:pt x="83" y="264"/>
                </a:lnTo>
                <a:lnTo>
                  <a:pt x="78" y="263"/>
                </a:lnTo>
                <a:lnTo>
                  <a:pt x="73" y="260"/>
                </a:lnTo>
                <a:lnTo>
                  <a:pt x="65" y="256"/>
                </a:lnTo>
                <a:lnTo>
                  <a:pt x="58" y="255"/>
                </a:lnTo>
                <a:lnTo>
                  <a:pt x="51" y="250"/>
                </a:lnTo>
                <a:lnTo>
                  <a:pt x="46" y="248"/>
                </a:lnTo>
                <a:lnTo>
                  <a:pt x="43" y="248"/>
                </a:lnTo>
                <a:lnTo>
                  <a:pt x="40" y="249"/>
                </a:lnTo>
                <a:lnTo>
                  <a:pt x="36" y="249"/>
                </a:lnTo>
                <a:lnTo>
                  <a:pt x="33" y="248"/>
                </a:lnTo>
                <a:lnTo>
                  <a:pt x="30" y="246"/>
                </a:lnTo>
                <a:lnTo>
                  <a:pt x="21" y="254"/>
                </a:lnTo>
                <a:lnTo>
                  <a:pt x="17" y="255"/>
                </a:lnTo>
                <a:lnTo>
                  <a:pt x="14" y="254"/>
                </a:lnTo>
                <a:lnTo>
                  <a:pt x="10" y="253"/>
                </a:lnTo>
                <a:lnTo>
                  <a:pt x="6" y="250"/>
                </a:lnTo>
                <a:lnTo>
                  <a:pt x="6" y="243"/>
                </a:lnTo>
                <a:lnTo>
                  <a:pt x="3" y="236"/>
                </a:lnTo>
                <a:lnTo>
                  <a:pt x="0" y="231"/>
                </a:lnTo>
                <a:lnTo>
                  <a:pt x="0" y="219"/>
                </a:lnTo>
                <a:lnTo>
                  <a:pt x="2" y="216"/>
                </a:lnTo>
                <a:lnTo>
                  <a:pt x="3" y="208"/>
                </a:lnTo>
                <a:lnTo>
                  <a:pt x="4" y="205"/>
                </a:lnTo>
                <a:lnTo>
                  <a:pt x="9" y="195"/>
                </a:lnTo>
                <a:lnTo>
                  <a:pt x="10" y="191"/>
                </a:lnTo>
                <a:lnTo>
                  <a:pt x="10" y="184"/>
                </a:lnTo>
                <a:lnTo>
                  <a:pt x="12" y="179"/>
                </a:lnTo>
                <a:lnTo>
                  <a:pt x="12" y="173"/>
                </a:lnTo>
                <a:lnTo>
                  <a:pt x="14" y="171"/>
                </a:lnTo>
                <a:lnTo>
                  <a:pt x="17" y="161"/>
                </a:lnTo>
                <a:lnTo>
                  <a:pt x="17" y="158"/>
                </a:lnTo>
                <a:lnTo>
                  <a:pt x="29" y="155"/>
                </a:lnTo>
                <a:lnTo>
                  <a:pt x="36" y="153"/>
                </a:lnTo>
                <a:lnTo>
                  <a:pt x="44" y="150"/>
                </a:lnTo>
                <a:lnTo>
                  <a:pt x="53" y="148"/>
                </a:lnTo>
                <a:lnTo>
                  <a:pt x="60" y="141"/>
                </a:lnTo>
                <a:lnTo>
                  <a:pt x="53" y="136"/>
                </a:lnTo>
                <a:lnTo>
                  <a:pt x="47" y="133"/>
                </a:lnTo>
                <a:lnTo>
                  <a:pt x="41" y="126"/>
                </a:lnTo>
                <a:lnTo>
                  <a:pt x="37" y="119"/>
                </a:lnTo>
                <a:lnTo>
                  <a:pt x="34" y="110"/>
                </a:lnTo>
                <a:lnTo>
                  <a:pt x="36" y="104"/>
                </a:lnTo>
                <a:lnTo>
                  <a:pt x="40" y="99"/>
                </a:lnTo>
                <a:lnTo>
                  <a:pt x="43" y="90"/>
                </a:lnTo>
                <a:lnTo>
                  <a:pt x="44" y="85"/>
                </a:lnTo>
                <a:lnTo>
                  <a:pt x="48" y="79"/>
                </a:lnTo>
                <a:lnTo>
                  <a:pt x="53" y="74"/>
                </a:lnTo>
                <a:lnTo>
                  <a:pt x="60" y="70"/>
                </a:lnTo>
                <a:lnTo>
                  <a:pt x="67" y="65"/>
                </a:lnTo>
                <a:lnTo>
                  <a:pt x="71" y="62"/>
                </a:lnTo>
                <a:lnTo>
                  <a:pt x="75" y="57"/>
                </a:lnTo>
                <a:lnTo>
                  <a:pt x="80" y="54"/>
                </a:lnTo>
                <a:lnTo>
                  <a:pt x="85" y="52"/>
                </a:lnTo>
                <a:lnTo>
                  <a:pt x="91" y="42"/>
                </a:lnTo>
                <a:lnTo>
                  <a:pt x="98" y="37"/>
                </a:lnTo>
                <a:lnTo>
                  <a:pt x="105" y="35"/>
                </a:lnTo>
                <a:lnTo>
                  <a:pt x="125" y="30"/>
                </a:lnTo>
                <a:lnTo>
                  <a:pt x="146" y="30"/>
                </a:lnTo>
                <a:lnTo>
                  <a:pt x="155" y="28"/>
                </a:lnTo>
                <a:lnTo>
                  <a:pt x="173" y="28"/>
                </a:lnTo>
                <a:lnTo>
                  <a:pt x="179" y="23"/>
                </a:lnTo>
                <a:lnTo>
                  <a:pt x="190" y="20"/>
                </a:lnTo>
                <a:lnTo>
                  <a:pt x="202" y="24"/>
                </a:lnTo>
                <a:lnTo>
                  <a:pt x="213" y="25"/>
                </a:lnTo>
                <a:lnTo>
                  <a:pt x="220" y="27"/>
                </a:lnTo>
                <a:lnTo>
                  <a:pt x="227" y="28"/>
                </a:lnTo>
                <a:lnTo>
                  <a:pt x="235" y="32"/>
                </a:lnTo>
                <a:lnTo>
                  <a:pt x="240" y="39"/>
                </a:lnTo>
                <a:lnTo>
                  <a:pt x="239" y="47"/>
                </a:lnTo>
                <a:lnTo>
                  <a:pt x="235" y="50"/>
                </a:lnTo>
                <a:lnTo>
                  <a:pt x="239" y="53"/>
                </a:lnTo>
                <a:lnTo>
                  <a:pt x="246" y="49"/>
                </a:lnTo>
                <a:lnTo>
                  <a:pt x="254" y="43"/>
                </a:lnTo>
                <a:lnTo>
                  <a:pt x="264" y="38"/>
                </a:lnTo>
                <a:lnTo>
                  <a:pt x="270" y="45"/>
                </a:lnTo>
                <a:lnTo>
                  <a:pt x="271" y="52"/>
                </a:lnTo>
                <a:lnTo>
                  <a:pt x="277" y="48"/>
                </a:lnTo>
                <a:lnTo>
                  <a:pt x="289" y="44"/>
                </a:lnTo>
                <a:lnTo>
                  <a:pt x="300" y="43"/>
                </a:lnTo>
                <a:lnTo>
                  <a:pt x="311" y="42"/>
                </a:lnTo>
                <a:lnTo>
                  <a:pt x="323" y="43"/>
                </a:lnTo>
                <a:lnTo>
                  <a:pt x="328" y="48"/>
                </a:lnTo>
                <a:lnTo>
                  <a:pt x="338" y="47"/>
                </a:lnTo>
                <a:lnTo>
                  <a:pt x="350" y="45"/>
                </a:lnTo>
                <a:lnTo>
                  <a:pt x="360" y="44"/>
                </a:lnTo>
                <a:lnTo>
                  <a:pt x="368" y="49"/>
                </a:lnTo>
                <a:lnTo>
                  <a:pt x="372" y="47"/>
                </a:lnTo>
                <a:lnTo>
                  <a:pt x="384" y="43"/>
                </a:lnTo>
                <a:lnTo>
                  <a:pt x="388" y="54"/>
                </a:lnTo>
                <a:lnTo>
                  <a:pt x="392" y="60"/>
                </a:lnTo>
                <a:lnTo>
                  <a:pt x="404" y="57"/>
                </a:lnTo>
                <a:lnTo>
                  <a:pt x="402" y="77"/>
                </a:lnTo>
                <a:lnTo>
                  <a:pt x="399" y="83"/>
                </a:lnTo>
                <a:lnTo>
                  <a:pt x="405" y="85"/>
                </a:lnTo>
                <a:lnTo>
                  <a:pt x="409" y="82"/>
                </a:lnTo>
                <a:lnTo>
                  <a:pt x="415" y="75"/>
                </a:lnTo>
                <a:lnTo>
                  <a:pt x="421" y="75"/>
                </a:lnTo>
                <a:lnTo>
                  <a:pt x="421" y="83"/>
                </a:lnTo>
                <a:lnTo>
                  <a:pt x="423" y="84"/>
                </a:lnTo>
                <a:lnTo>
                  <a:pt x="432" y="83"/>
                </a:lnTo>
                <a:lnTo>
                  <a:pt x="443" y="77"/>
                </a:lnTo>
                <a:lnTo>
                  <a:pt x="460" y="74"/>
                </a:lnTo>
                <a:lnTo>
                  <a:pt x="465" y="77"/>
                </a:lnTo>
                <a:lnTo>
                  <a:pt x="459" y="93"/>
                </a:lnTo>
                <a:lnTo>
                  <a:pt x="459" y="102"/>
                </a:lnTo>
                <a:lnTo>
                  <a:pt x="460" y="111"/>
                </a:lnTo>
                <a:lnTo>
                  <a:pt x="470" y="113"/>
                </a:lnTo>
                <a:lnTo>
                  <a:pt x="483" y="107"/>
                </a:lnTo>
                <a:lnTo>
                  <a:pt x="489" y="103"/>
                </a:lnTo>
                <a:lnTo>
                  <a:pt x="496" y="98"/>
                </a:lnTo>
                <a:lnTo>
                  <a:pt x="503" y="92"/>
                </a:lnTo>
                <a:lnTo>
                  <a:pt x="510" y="84"/>
                </a:lnTo>
                <a:lnTo>
                  <a:pt x="520" y="78"/>
                </a:lnTo>
                <a:lnTo>
                  <a:pt x="527" y="77"/>
                </a:lnTo>
                <a:lnTo>
                  <a:pt x="537" y="75"/>
                </a:lnTo>
                <a:lnTo>
                  <a:pt x="547" y="74"/>
                </a:lnTo>
                <a:lnTo>
                  <a:pt x="557" y="75"/>
                </a:lnTo>
                <a:lnTo>
                  <a:pt x="566" y="75"/>
                </a:lnTo>
                <a:lnTo>
                  <a:pt x="574" y="70"/>
                </a:lnTo>
                <a:lnTo>
                  <a:pt x="578" y="63"/>
                </a:lnTo>
                <a:lnTo>
                  <a:pt x="575" y="62"/>
                </a:lnTo>
                <a:lnTo>
                  <a:pt x="570" y="64"/>
                </a:lnTo>
                <a:lnTo>
                  <a:pt x="560" y="68"/>
                </a:lnTo>
                <a:lnTo>
                  <a:pt x="558" y="65"/>
                </a:lnTo>
                <a:lnTo>
                  <a:pt x="563" y="59"/>
                </a:lnTo>
                <a:lnTo>
                  <a:pt x="567" y="54"/>
                </a:lnTo>
                <a:lnTo>
                  <a:pt x="574" y="45"/>
                </a:lnTo>
                <a:lnTo>
                  <a:pt x="581" y="38"/>
                </a:lnTo>
                <a:lnTo>
                  <a:pt x="590" y="30"/>
                </a:lnTo>
                <a:lnTo>
                  <a:pt x="597" y="23"/>
                </a:lnTo>
                <a:lnTo>
                  <a:pt x="607" y="19"/>
                </a:lnTo>
                <a:lnTo>
                  <a:pt x="612" y="27"/>
                </a:lnTo>
                <a:lnTo>
                  <a:pt x="612" y="32"/>
                </a:lnTo>
                <a:lnTo>
                  <a:pt x="610" y="37"/>
                </a:lnTo>
                <a:lnTo>
                  <a:pt x="605" y="45"/>
                </a:lnTo>
                <a:lnTo>
                  <a:pt x="610" y="53"/>
                </a:lnTo>
                <a:lnTo>
                  <a:pt x="621" y="55"/>
                </a:lnTo>
                <a:lnTo>
                  <a:pt x="631" y="53"/>
                </a:lnTo>
                <a:lnTo>
                  <a:pt x="637" y="44"/>
                </a:lnTo>
                <a:lnTo>
                  <a:pt x="637" y="40"/>
                </a:lnTo>
                <a:lnTo>
                  <a:pt x="641" y="30"/>
                </a:lnTo>
                <a:lnTo>
                  <a:pt x="644" y="22"/>
                </a:lnTo>
                <a:lnTo>
                  <a:pt x="646" y="14"/>
                </a:lnTo>
                <a:lnTo>
                  <a:pt x="652" y="9"/>
                </a:lnTo>
                <a:lnTo>
                  <a:pt x="659" y="5"/>
                </a:lnTo>
                <a:lnTo>
                  <a:pt x="665" y="2"/>
                </a:lnTo>
                <a:lnTo>
                  <a:pt x="676" y="0"/>
                </a:lnTo>
                <a:lnTo>
                  <a:pt x="685" y="4"/>
                </a:lnTo>
                <a:lnTo>
                  <a:pt x="695" y="13"/>
                </a:lnTo>
                <a:lnTo>
                  <a:pt x="703" y="22"/>
                </a:lnTo>
                <a:lnTo>
                  <a:pt x="713" y="22"/>
                </a:lnTo>
                <a:lnTo>
                  <a:pt x="720" y="18"/>
                </a:lnTo>
                <a:lnTo>
                  <a:pt x="735" y="14"/>
                </a:lnTo>
                <a:lnTo>
                  <a:pt x="745" y="13"/>
                </a:lnTo>
                <a:lnTo>
                  <a:pt x="757" y="13"/>
                </a:lnTo>
                <a:lnTo>
                  <a:pt x="770" y="9"/>
                </a:lnTo>
                <a:lnTo>
                  <a:pt x="783" y="8"/>
                </a:lnTo>
                <a:lnTo>
                  <a:pt x="796" y="5"/>
                </a:lnTo>
                <a:lnTo>
                  <a:pt x="818" y="9"/>
                </a:lnTo>
                <a:lnTo>
                  <a:pt x="821" y="15"/>
                </a:lnTo>
                <a:lnTo>
                  <a:pt x="789" y="42"/>
                </a:lnTo>
                <a:lnTo>
                  <a:pt x="790" y="50"/>
                </a:lnTo>
                <a:lnTo>
                  <a:pt x="798" y="54"/>
                </a:lnTo>
                <a:lnTo>
                  <a:pt x="806" y="57"/>
                </a:lnTo>
                <a:lnTo>
                  <a:pt x="806" y="62"/>
                </a:lnTo>
                <a:lnTo>
                  <a:pt x="801" y="65"/>
                </a:lnTo>
                <a:lnTo>
                  <a:pt x="794" y="72"/>
                </a:lnTo>
                <a:lnTo>
                  <a:pt x="791" y="79"/>
                </a:lnTo>
                <a:lnTo>
                  <a:pt x="787" y="88"/>
                </a:lnTo>
                <a:lnTo>
                  <a:pt x="786" y="99"/>
                </a:lnTo>
                <a:lnTo>
                  <a:pt x="789" y="108"/>
                </a:lnTo>
                <a:lnTo>
                  <a:pt x="789" y="118"/>
                </a:lnTo>
                <a:lnTo>
                  <a:pt x="787" y="126"/>
                </a:lnTo>
                <a:lnTo>
                  <a:pt x="798" y="126"/>
                </a:lnTo>
                <a:lnTo>
                  <a:pt x="806" y="123"/>
                </a:lnTo>
                <a:lnTo>
                  <a:pt x="816" y="120"/>
                </a:lnTo>
                <a:lnTo>
                  <a:pt x="823" y="118"/>
                </a:lnTo>
                <a:lnTo>
                  <a:pt x="835" y="114"/>
                </a:lnTo>
                <a:lnTo>
                  <a:pt x="847" y="111"/>
                </a:lnTo>
                <a:lnTo>
                  <a:pt x="854" y="109"/>
                </a:lnTo>
                <a:lnTo>
                  <a:pt x="868" y="108"/>
                </a:lnTo>
                <a:lnTo>
                  <a:pt x="878" y="111"/>
                </a:lnTo>
                <a:lnTo>
                  <a:pt x="887" y="118"/>
                </a:lnTo>
                <a:lnTo>
                  <a:pt x="897" y="123"/>
                </a:lnTo>
                <a:lnTo>
                  <a:pt x="908" y="133"/>
                </a:lnTo>
                <a:lnTo>
                  <a:pt x="915" y="143"/>
                </a:lnTo>
                <a:lnTo>
                  <a:pt x="922" y="151"/>
                </a:lnTo>
                <a:lnTo>
                  <a:pt x="925" y="158"/>
                </a:lnTo>
                <a:lnTo>
                  <a:pt x="928" y="161"/>
                </a:lnTo>
                <a:lnTo>
                  <a:pt x="939" y="164"/>
                </a:lnTo>
                <a:lnTo>
                  <a:pt x="949" y="161"/>
                </a:lnTo>
                <a:lnTo>
                  <a:pt x="958" y="158"/>
                </a:lnTo>
                <a:lnTo>
                  <a:pt x="962" y="161"/>
                </a:lnTo>
                <a:lnTo>
                  <a:pt x="960" y="169"/>
                </a:lnTo>
                <a:lnTo>
                  <a:pt x="952" y="176"/>
                </a:lnTo>
                <a:lnTo>
                  <a:pt x="941" y="184"/>
                </a:lnTo>
                <a:lnTo>
                  <a:pt x="931" y="189"/>
                </a:lnTo>
                <a:lnTo>
                  <a:pt x="932" y="195"/>
                </a:lnTo>
                <a:lnTo>
                  <a:pt x="941" y="193"/>
                </a:lnTo>
                <a:lnTo>
                  <a:pt x="936" y="200"/>
                </a:lnTo>
                <a:lnTo>
                  <a:pt x="941" y="206"/>
                </a:lnTo>
                <a:lnTo>
                  <a:pt x="939" y="213"/>
                </a:lnTo>
                <a:lnTo>
                  <a:pt x="945" y="211"/>
                </a:lnTo>
                <a:lnTo>
                  <a:pt x="956" y="211"/>
                </a:lnTo>
                <a:lnTo>
                  <a:pt x="966" y="213"/>
                </a:lnTo>
                <a:lnTo>
                  <a:pt x="972" y="226"/>
                </a:lnTo>
                <a:lnTo>
                  <a:pt x="986" y="229"/>
                </a:lnTo>
                <a:lnTo>
                  <a:pt x="992" y="238"/>
                </a:lnTo>
                <a:lnTo>
                  <a:pt x="1002" y="239"/>
                </a:lnTo>
                <a:lnTo>
                  <a:pt x="1007" y="246"/>
                </a:lnTo>
                <a:lnTo>
                  <a:pt x="1006" y="255"/>
                </a:lnTo>
                <a:lnTo>
                  <a:pt x="1006" y="261"/>
                </a:lnTo>
                <a:lnTo>
                  <a:pt x="1003" y="264"/>
                </a:lnTo>
                <a:lnTo>
                  <a:pt x="1000" y="270"/>
                </a:lnTo>
                <a:lnTo>
                  <a:pt x="1004" y="274"/>
                </a:lnTo>
                <a:lnTo>
                  <a:pt x="1009" y="276"/>
                </a:lnTo>
                <a:lnTo>
                  <a:pt x="1007" y="280"/>
                </a:lnTo>
                <a:lnTo>
                  <a:pt x="999" y="283"/>
                </a:lnTo>
              </a:path>
            </a:pathLst>
          </a:custGeom>
          <a:solidFill>
            <a:srgbClr val="66FFFF"/>
          </a:solidFill>
          <a:ln w="3175">
            <a:solidFill>
              <a:srgbClr val="001762"/>
            </a:solidFill>
            <a:prstDash val="solid"/>
            <a:round/>
            <a:headEnd/>
            <a:tailEnd/>
          </a:ln>
        </p:spPr>
        <p:txBody>
          <a:bodyPr/>
          <a:lstStyle/>
          <a:p>
            <a:endParaRPr lang="en-US"/>
          </a:p>
        </p:txBody>
      </p:sp>
      <p:sp>
        <p:nvSpPr>
          <p:cNvPr id="326900" name="Freeform 244"/>
          <p:cNvSpPr>
            <a:spLocks/>
          </p:cNvSpPr>
          <p:nvPr/>
        </p:nvSpPr>
        <p:spPr bwMode="auto">
          <a:xfrm>
            <a:off x="5700713" y="1937148"/>
            <a:ext cx="1192212" cy="531019"/>
          </a:xfrm>
          <a:custGeom>
            <a:avLst/>
            <a:gdLst/>
            <a:ahLst/>
            <a:cxnLst>
              <a:cxn ang="0">
                <a:pos x="1993" y="241"/>
              </a:cxn>
              <a:cxn ang="0">
                <a:pos x="1937" y="283"/>
              </a:cxn>
              <a:cxn ang="0">
                <a:pos x="1783" y="346"/>
              </a:cxn>
              <a:cxn ang="0">
                <a:pos x="1679" y="408"/>
              </a:cxn>
              <a:cxn ang="0">
                <a:pos x="1597" y="460"/>
              </a:cxn>
              <a:cxn ang="0">
                <a:pos x="1518" y="517"/>
              </a:cxn>
              <a:cxn ang="0">
                <a:pos x="1453" y="627"/>
              </a:cxn>
              <a:cxn ang="0">
                <a:pos x="1392" y="645"/>
              </a:cxn>
              <a:cxn ang="0">
                <a:pos x="1291" y="745"/>
              </a:cxn>
              <a:cxn ang="0">
                <a:pos x="1280" y="828"/>
              </a:cxn>
              <a:cxn ang="0">
                <a:pos x="1227" y="940"/>
              </a:cxn>
              <a:cxn ang="0">
                <a:pos x="1152" y="1043"/>
              </a:cxn>
              <a:cxn ang="0">
                <a:pos x="1132" y="1147"/>
              </a:cxn>
              <a:cxn ang="0">
                <a:pos x="1034" y="1136"/>
              </a:cxn>
              <a:cxn ang="0">
                <a:pos x="943" y="1233"/>
              </a:cxn>
              <a:cxn ang="0">
                <a:pos x="858" y="1186"/>
              </a:cxn>
              <a:cxn ang="0">
                <a:pos x="849" y="1096"/>
              </a:cxn>
              <a:cxn ang="0">
                <a:pos x="883" y="1003"/>
              </a:cxn>
              <a:cxn ang="0">
                <a:pos x="950" y="977"/>
              </a:cxn>
              <a:cxn ang="0">
                <a:pos x="936" y="940"/>
              </a:cxn>
              <a:cxn ang="0">
                <a:pos x="1011" y="898"/>
              </a:cxn>
              <a:cxn ang="0">
                <a:pos x="1020" y="838"/>
              </a:cxn>
              <a:cxn ang="0">
                <a:pos x="997" y="773"/>
              </a:cxn>
              <a:cxn ang="0">
                <a:pos x="864" y="732"/>
              </a:cxn>
              <a:cxn ang="0">
                <a:pos x="837" y="654"/>
              </a:cxn>
              <a:cxn ang="0">
                <a:pos x="733" y="616"/>
              </a:cxn>
              <a:cxn ang="0">
                <a:pos x="660" y="644"/>
              </a:cxn>
              <a:cxn ang="0">
                <a:pos x="614" y="687"/>
              </a:cxn>
              <a:cxn ang="0">
                <a:pos x="513" y="689"/>
              </a:cxn>
              <a:cxn ang="0">
                <a:pos x="432" y="655"/>
              </a:cxn>
              <a:cxn ang="0">
                <a:pos x="302" y="655"/>
              </a:cxn>
              <a:cxn ang="0">
                <a:pos x="194" y="642"/>
              </a:cxn>
              <a:cxn ang="0">
                <a:pos x="88" y="711"/>
              </a:cxn>
              <a:cxn ang="0">
                <a:pos x="67" y="743"/>
              </a:cxn>
              <a:cxn ang="0">
                <a:pos x="67" y="656"/>
              </a:cxn>
              <a:cxn ang="0">
                <a:pos x="52" y="641"/>
              </a:cxn>
              <a:cxn ang="0">
                <a:pos x="27" y="590"/>
              </a:cxn>
              <a:cxn ang="0">
                <a:pos x="3" y="549"/>
              </a:cxn>
              <a:cxn ang="0">
                <a:pos x="40" y="517"/>
              </a:cxn>
              <a:cxn ang="0">
                <a:pos x="48" y="460"/>
              </a:cxn>
              <a:cxn ang="0">
                <a:pos x="65" y="398"/>
              </a:cxn>
              <a:cxn ang="0">
                <a:pos x="175" y="386"/>
              </a:cxn>
              <a:cxn ang="0">
                <a:pos x="229" y="350"/>
              </a:cxn>
              <a:cxn ang="0">
                <a:pos x="325" y="385"/>
              </a:cxn>
              <a:cxn ang="0">
                <a:pos x="464" y="385"/>
              </a:cxn>
              <a:cxn ang="0">
                <a:pos x="568" y="385"/>
              </a:cxn>
              <a:cxn ang="0">
                <a:pos x="631" y="378"/>
              </a:cxn>
              <a:cxn ang="0">
                <a:pos x="699" y="376"/>
              </a:cxn>
              <a:cxn ang="0">
                <a:pos x="754" y="379"/>
              </a:cxn>
              <a:cxn ang="0">
                <a:pos x="761" y="350"/>
              </a:cxn>
              <a:cxn ang="0">
                <a:pos x="832" y="354"/>
              </a:cxn>
              <a:cxn ang="0">
                <a:pos x="966" y="326"/>
              </a:cxn>
              <a:cxn ang="0">
                <a:pos x="1175" y="344"/>
              </a:cxn>
              <a:cxn ang="0">
                <a:pos x="1372" y="314"/>
              </a:cxn>
              <a:cxn ang="0">
                <a:pos x="1493" y="194"/>
              </a:cxn>
              <a:cxn ang="0">
                <a:pos x="1625" y="133"/>
              </a:cxn>
              <a:cxn ang="0">
                <a:pos x="1812" y="70"/>
              </a:cxn>
              <a:cxn ang="0">
                <a:pos x="1997" y="18"/>
              </a:cxn>
              <a:cxn ang="0">
                <a:pos x="2099" y="47"/>
              </a:cxn>
              <a:cxn ang="0">
                <a:pos x="2095" y="147"/>
              </a:cxn>
            </a:cxnLst>
            <a:rect l="0" t="0" r="r" b="b"/>
            <a:pathLst>
              <a:path w="2142" h="1233">
                <a:moveTo>
                  <a:pt x="2133" y="205"/>
                </a:moveTo>
                <a:lnTo>
                  <a:pt x="2128" y="210"/>
                </a:lnTo>
                <a:lnTo>
                  <a:pt x="2119" y="218"/>
                </a:lnTo>
                <a:lnTo>
                  <a:pt x="2116" y="220"/>
                </a:lnTo>
                <a:lnTo>
                  <a:pt x="2107" y="225"/>
                </a:lnTo>
                <a:lnTo>
                  <a:pt x="2105" y="230"/>
                </a:lnTo>
                <a:lnTo>
                  <a:pt x="2101" y="230"/>
                </a:lnTo>
                <a:lnTo>
                  <a:pt x="2088" y="231"/>
                </a:lnTo>
                <a:lnTo>
                  <a:pt x="2067" y="231"/>
                </a:lnTo>
                <a:lnTo>
                  <a:pt x="2060" y="233"/>
                </a:lnTo>
                <a:lnTo>
                  <a:pt x="2047" y="238"/>
                </a:lnTo>
                <a:lnTo>
                  <a:pt x="2031" y="245"/>
                </a:lnTo>
                <a:lnTo>
                  <a:pt x="2023" y="249"/>
                </a:lnTo>
                <a:lnTo>
                  <a:pt x="2007" y="250"/>
                </a:lnTo>
                <a:lnTo>
                  <a:pt x="1993" y="241"/>
                </a:lnTo>
                <a:lnTo>
                  <a:pt x="1983" y="236"/>
                </a:lnTo>
                <a:lnTo>
                  <a:pt x="1977" y="238"/>
                </a:lnTo>
                <a:lnTo>
                  <a:pt x="1974" y="238"/>
                </a:lnTo>
                <a:lnTo>
                  <a:pt x="1969" y="239"/>
                </a:lnTo>
                <a:lnTo>
                  <a:pt x="1963" y="241"/>
                </a:lnTo>
                <a:lnTo>
                  <a:pt x="1960" y="245"/>
                </a:lnTo>
                <a:lnTo>
                  <a:pt x="1957" y="248"/>
                </a:lnTo>
                <a:lnTo>
                  <a:pt x="1963" y="254"/>
                </a:lnTo>
                <a:lnTo>
                  <a:pt x="1963" y="255"/>
                </a:lnTo>
                <a:lnTo>
                  <a:pt x="1959" y="261"/>
                </a:lnTo>
                <a:lnTo>
                  <a:pt x="1957" y="266"/>
                </a:lnTo>
                <a:lnTo>
                  <a:pt x="1955" y="271"/>
                </a:lnTo>
                <a:lnTo>
                  <a:pt x="1947" y="276"/>
                </a:lnTo>
                <a:lnTo>
                  <a:pt x="1946" y="279"/>
                </a:lnTo>
                <a:lnTo>
                  <a:pt x="1937" y="283"/>
                </a:lnTo>
                <a:lnTo>
                  <a:pt x="1928" y="285"/>
                </a:lnTo>
                <a:lnTo>
                  <a:pt x="1920" y="285"/>
                </a:lnTo>
                <a:lnTo>
                  <a:pt x="1909" y="291"/>
                </a:lnTo>
                <a:lnTo>
                  <a:pt x="1901" y="299"/>
                </a:lnTo>
                <a:lnTo>
                  <a:pt x="1888" y="305"/>
                </a:lnTo>
                <a:lnTo>
                  <a:pt x="1879" y="308"/>
                </a:lnTo>
                <a:lnTo>
                  <a:pt x="1868" y="305"/>
                </a:lnTo>
                <a:lnTo>
                  <a:pt x="1848" y="313"/>
                </a:lnTo>
                <a:lnTo>
                  <a:pt x="1835" y="320"/>
                </a:lnTo>
                <a:lnTo>
                  <a:pt x="1828" y="328"/>
                </a:lnTo>
                <a:lnTo>
                  <a:pt x="1821" y="335"/>
                </a:lnTo>
                <a:lnTo>
                  <a:pt x="1811" y="343"/>
                </a:lnTo>
                <a:lnTo>
                  <a:pt x="1805" y="345"/>
                </a:lnTo>
                <a:lnTo>
                  <a:pt x="1791" y="346"/>
                </a:lnTo>
                <a:lnTo>
                  <a:pt x="1783" y="346"/>
                </a:lnTo>
                <a:lnTo>
                  <a:pt x="1774" y="344"/>
                </a:lnTo>
                <a:lnTo>
                  <a:pt x="1770" y="341"/>
                </a:lnTo>
                <a:lnTo>
                  <a:pt x="1763" y="339"/>
                </a:lnTo>
                <a:lnTo>
                  <a:pt x="1756" y="345"/>
                </a:lnTo>
                <a:lnTo>
                  <a:pt x="1750" y="354"/>
                </a:lnTo>
                <a:lnTo>
                  <a:pt x="1744" y="359"/>
                </a:lnTo>
                <a:lnTo>
                  <a:pt x="1731" y="373"/>
                </a:lnTo>
                <a:lnTo>
                  <a:pt x="1730" y="378"/>
                </a:lnTo>
                <a:lnTo>
                  <a:pt x="1726" y="384"/>
                </a:lnTo>
                <a:lnTo>
                  <a:pt x="1722" y="386"/>
                </a:lnTo>
                <a:lnTo>
                  <a:pt x="1719" y="389"/>
                </a:lnTo>
                <a:lnTo>
                  <a:pt x="1714" y="391"/>
                </a:lnTo>
                <a:lnTo>
                  <a:pt x="1712" y="393"/>
                </a:lnTo>
                <a:lnTo>
                  <a:pt x="1686" y="404"/>
                </a:lnTo>
                <a:lnTo>
                  <a:pt x="1679" y="408"/>
                </a:lnTo>
                <a:lnTo>
                  <a:pt x="1673" y="410"/>
                </a:lnTo>
                <a:lnTo>
                  <a:pt x="1666" y="414"/>
                </a:lnTo>
                <a:lnTo>
                  <a:pt x="1662" y="416"/>
                </a:lnTo>
                <a:lnTo>
                  <a:pt x="1656" y="419"/>
                </a:lnTo>
                <a:lnTo>
                  <a:pt x="1652" y="418"/>
                </a:lnTo>
                <a:lnTo>
                  <a:pt x="1641" y="419"/>
                </a:lnTo>
                <a:lnTo>
                  <a:pt x="1636" y="424"/>
                </a:lnTo>
                <a:lnTo>
                  <a:pt x="1631" y="428"/>
                </a:lnTo>
                <a:lnTo>
                  <a:pt x="1622" y="428"/>
                </a:lnTo>
                <a:lnTo>
                  <a:pt x="1619" y="429"/>
                </a:lnTo>
                <a:lnTo>
                  <a:pt x="1615" y="435"/>
                </a:lnTo>
                <a:lnTo>
                  <a:pt x="1609" y="440"/>
                </a:lnTo>
                <a:lnTo>
                  <a:pt x="1604" y="443"/>
                </a:lnTo>
                <a:lnTo>
                  <a:pt x="1599" y="452"/>
                </a:lnTo>
                <a:lnTo>
                  <a:pt x="1597" y="460"/>
                </a:lnTo>
                <a:lnTo>
                  <a:pt x="1589" y="474"/>
                </a:lnTo>
                <a:lnTo>
                  <a:pt x="1581" y="477"/>
                </a:lnTo>
                <a:lnTo>
                  <a:pt x="1575" y="484"/>
                </a:lnTo>
                <a:lnTo>
                  <a:pt x="1567" y="491"/>
                </a:lnTo>
                <a:lnTo>
                  <a:pt x="1561" y="491"/>
                </a:lnTo>
                <a:lnTo>
                  <a:pt x="1555" y="485"/>
                </a:lnTo>
                <a:lnTo>
                  <a:pt x="1554" y="477"/>
                </a:lnTo>
                <a:lnTo>
                  <a:pt x="1552" y="466"/>
                </a:lnTo>
                <a:lnTo>
                  <a:pt x="1547" y="467"/>
                </a:lnTo>
                <a:lnTo>
                  <a:pt x="1543" y="475"/>
                </a:lnTo>
                <a:lnTo>
                  <a:pt x="1537" y="480"/>
                </a:lnTo>
                <a:lnTo>
                  <a:pt x="1531" y="485"/>
                </a:lnTo>
                <a:lnTo>
                  <a:pt x="1524" y="491"/>
                </a:lnTo>
                <a:lnTo>
                  <a:pt x="1518" y="497"/>
                </a:lnTo>
                <a:lnTo>
                  <a:pt x="1518" y="517"/>
                </a:lnTo>
                <a:lnTo>
                  <a:pt x="1514" y="526"/>
                </a:lnTo>
                <a:lnTo>
                  <a:pt x="1510" y="532"/>
                </a:lnTo>
                <a:lnTo>
                  <a:pt x="1501" y="537"/>
                </a:lnTo>
                <a:lnTo>
                  <a:pt x="1494" y="541"/>
                </a:lnTo>
                <a:lnTo>
                  <a:pt x="1487" y="547"/>
                </a:lnTo>
                <a:lnTo>
                  <a:pt x="1481" y="557"/>
                </a:lnTo>
                <a:lnTo>
                  <a:pt x="1476" y="564"/>
                </a:lnTo>
                <a:lnTo>
                  <a:pt x="1472" y="570"/>
                </a:lnTo>
                <a:lnTo>
                  <a:pt x="1469" y="579"/>
                </a:lnTo>
                <a:lnTo>
                  <a:pt x="1464" y="584"/>
                </a:lnTo>
                <a:lnTo>
                  <a:pt x="1460" y="594"/>
                </a:lnTo>
                <a:lnTo>
                  <a:pt x="1459" y="601"/>
                </a:lnTo>
                <a:lnTo>
                  <a:pt x="1457" y="610"/>
                </a:lnTo>
                <a:lnTo>
                  <a:pt x="1456" y="619"/>
                </a:lnTo>
                <a:lnTo>
                  <a:pt x="1453" y="627"/>
                </a:lnTo>
                <a:lnTo>
                  <a:pt x="1450" y="637"/>
                </a:lnTo>
                <a:lnTo>
                  <a:pt x="1450" y="644"/>
                </a:lnTo>
                <a:lnTo>
                  <a:pt x="1452" y="651"/>
                </a:lnTo>
                <a:lnTo>
                  <a:pt x="1456" y="665"/>
                </a:lnTo>
                <a:lnTo>
                  <a:pt x="1454" y="665"/>
                </a:lnTo>
                <a:lnTo>
                  <a:pt x="1447" y="670"/>
                </a:lnTo>
                <a:lnTo>
                  <a:pt x="1437" y="679"/>
                </a:lnTo>
                <a:lnTo>
                  <a:pt x="1429" y="685"/>
                </a:lnTo>
                <a:lnTo>
                  <a:pt x="1420" y="689"/>
                </a:lnTo>
                <a:lnTo>
                  <a:pt x="1408" y="695"/>
                </a:lnTo>
                <a:lnTo>
                  <a:pt x="1398" y="695"/>
                </a:lnTo>
                <a:lnTo>
                  <a:pt x="1392" y="689"/>
                </a:lnTo>
                <a:lnTo>
                  <a:pt x="1391" y="680"/>
                </a:lnTo>
                <a:lnTo>
                  <a:pt x="1391" y="671"/>
                </a:lnTo>
                <a:lnTo>
                  <a:pt x="1392" y="645"/>
                </a:lnTo>
                <a:lnTo>
                  <a:pt x="1389" y="645"/>
                </a:lnTo>
                <a:lnTo>
                  <a:pt x="1385" y="650"/>
                </a:lnTo>
                <a:lnTo>
                  <a:pt x="1375" y="657"/>
                </a:lnTo>
                <a:lnTo>
                  <a:pt x="1366" y="664"/>
                </a:lnTo>
                <a:lnTo>
                  <a:pt x="1358" y="665"/>
                </a:lnTo>
                <a:lnTo>
                  <a:pt x="1355" y="674"/>
                </a:lnTo>
                <a:lnTo>
                  <a:pt x="1358" y="682"/>
                </a:lnTo>
                <a:lnTo>
                  <a:pt x="1361" y="689"/>
                </a:lnTo>
                <a:lnTo>
                  <a:pt x="1356" y="694"/>
                </a:lnTo>
                <a:lnTo>
                  <a:pt x="1338" y="706"/>
                </a:lnTo>
                <a:lnTo>
                  <a:pt x="1327" y="714"/>
                </a:lnTo>
                <a:lnTo>
                  <a:pt x="1314" y="722"/>
                </a:lnTo>
                <a:lnTo>
                  <a:pt x="1307" y="730"/>
                </a:lnTo>
                <a:lnTo>
                  <a:pt x="1302" y="737"/>
                </a:lnTo>
                <a:lnTo>
                  <a:pt x="1291" y="745"/>
                </a:lnTo>
                <a:lnTo>
                  <a:pt x="1281" y="751"/>
                </a:lnTo>
                <a:lnTo>
                  <a:pt x="1274" y="756"/>
                </a:lnTo>
                <a:lnTo>
                  <a:pt x="1263" y="762"/>
                </a:lnTo>
                <a:lnTo>
                  <a:pt x="1256" y="767"/>
                </a:lnTo>
                <a:lnTo>
                  <a:pt x="1249" y="775"/>
                </a:lnTo>
                <a:lnTo>
                  <a:pt x="1240" y="780"/>
                </a:lnTo>
                <a:lnTo>
                  <a:pt x="1233" y="786"/>
                </a:lnTo>
                <a:lnTo>
                  <a:pt x="1237" y="787"/>
                </a:lnTo>
                <a:lnTo>
                  <a:pt x="1243" y="791"/>
                </a:lnTo>
                <a:lnTo>
                  <a:pt x="1251" y="796"/>
                </a:lnTo>
                <a:lnTo>
                  <a:pt x="1251" y="806"/>
                </a:lnTo>
                <a:lnTo>
                  <a:pt x="1257" y="808"/>
                </a:lnTo>
                <a:lnTo>
                  <a:pt x="1267" y="816"/>
                </a:lnTo>
                <a:lnTo>
                  <a:pt x="1275" y="821"/>
                </a:lnTo>
                <a:lnTo>
                  <a:pt x="1280" y="828"/>
                </a:lnTo>
                <a:lnTo>
                  <a:pt x="1283" y="836"/>
                </a:lnTo>
                <a:lnTo>
                  <a:pt x="1281" y="842"/>
                </a:lnTo>
                <a:lnTo>
                  <a:pt x="1280" y="846"/>
                </a:lnTo>
                <a:lnTo>
                  <a:pt x="1278" y="850"/>
                </a:lnTo>
                <a:lnTo>
                  <a:pt x="1277" y="861"/>
                </a:lnTo>
                <a:lnTo>
                  <a:pt x="1275" y="870"/>
                </a:lnTo>
                <a:lnTo>
                  <a:pt x="1268" y="877"/>
                </a:lnTo>
                <a:lnTo>
                  <a:pt x="1261" y="880"/>
                </a:lnTo>
                <a:lnTo>
                  <a:pt x="1257" y="883"/>
                </a:lnTo>
                <a:lnTo>
                  <a:pt x="1251" y="890"/>
                </a:lnTo>
                <a:lnTo>
                  <a:pt x="1244" y="897"/>
                </a:lnTo>
                <a:lnTo>
                  <a:pt x="1241" y="906"/>
                </a:lnTo>
                <a:lnTo>
                  <a:pt x="1234" y="918"/>
                </a:lnTo>
                <a:lnTo>
                  <a:pt x="1230" y="932"/>
                </a:lnTo>
                <a:lnTo>
                  <a:pt x="1227" y="940"/>
                </a:lnTo>
                <a:lnTo>
                  <a:pt x="1216" y="950"/>
                </a:lnTo>
                <a:lnTo>
                  <a:pt x="1209" y="967"/>
                </a:lnTo>
                <a:lnTo>
                  <a:pt x="1212" y="971"/>
                </a:lnTo>
                <a:lnTo>
                  <a:pt x="1212" y="976"/>
                </a:lnTo>
                <a:lnTo>
                  <a:pt x="1206" y="980"/>
                </a:lnTo>
                <a:lnTo>
                  <a:pt x="1206" y="983"/>
                </a:lnTo>
                <a:lnTo>
                  <a:pt x="1200" y="994"/>
                </a:lnTo>
                <a:lnTo>
                  <a:pt x="1195" y="1001"/>
                </a:lnTo>
                <a:lnTo>
                  <a:pt x="1190" y="1009"/>
                </a:lnTo>
                <a:lnTo>
                  <a:pt x="1182" y="1016"/>
                </a:lnTo>
                <a:lnTo>
                  <a:pt x="1165" y="1016"/>
                </a:lnTo>
                <a:lnTo>
                  <a:pt x="1158" y="1021"/>
                </a:lnTo>
                <a:lnTo>
                  <a:pt x="1156" y="1027"/>
                </a:lnTo>
                <a:lnTo>
                  <a:pt x="1153" y="1037"/>
                </a:lnTo>
                <a:lnTo>
                  <a:pt x="1152" y="1043"/>
                </a:lnTo>
                <a:lnTo>
                  <a:pt x="1145" y="1048"/>
                </a:lnTo>
                <a:lnTo>
                  <a:pt x="1142" y="1054"/>
                </a:lnTo>
                <a:lnTo>
                  <a:pt x="1148" y="1058"/>
                </a:lnTo>
                <a:lnTo>
                  <a:pt x="1155" y="1064"/>
                </a:lnTo>
                <a:lnTo>
                  <a:pt x="1145" y="1074"/>
                </a:lnTo>
                <a:lnTo>
                  <a:pt x="1145" y="1079"/>
                </a:lnTo>
                <a:lnTo>
                  <a:pt x="1152" y="1089"/>
                </a:lnTo>
                <a:lnTo>
                  <a:pt x="1148" y="1098"/>
                </a:lnTo>
                <a:lnTo>
                  <a:pt x="1143" y="1102"/>
                </a:lnTo>
                <a:lnTo>
                  <a:pt x="1141" y="1104"/>
                </a:lnTo>
                <a:lnTo>
                  <a:pt x="1139" y="1111"/>
                </a:lnTo>
                <a:lnTo>
                  <a:pt x="1136" y="1118"/>
                </a:lnTo>
                <a:lnTo>
                  <a:pt x="1136" y="1126"/>
                </a:lnTo>
                <a:lnTo>
                  <a:pt x="1132" y="1139"/>
                </a:lnTo>
                <a:lnTo>
                  <a:pt x="1132" y="1147"/>
                </a:lnTo>
                <a:lnTo>
                  <a:pt x="1121" y="1149"/>
                </a:lnTo>
                <a:lnTo>
                  <a:pt x="1114" y="1149"/>
                </a:lnTo>
                <a:lnTo>
                  <a:pt x="1102" y="1151"/>
                </a:lnTo>
                <a:lnTo>
                  <a:pt x="1095" y="1147"/>
                </a:lnTo>
                <a:lnTo>
                  <a:pt x="1087" y="1147"/>
                </a:lnTo>
                <a:lnTo>
                  <a:pt x="1078" y="1151"/>
                </a:lnTo>
                <a:lnTo>
                  <a:pt x="1068" y="1152"/>
                </a:lnTo>
                <a:lnTo>
                  <a:pt x="1062" y="1152"/>
                </a:lnTo>
                <a:lnTo>
                  <a:pt x="1058" y="1142"/>
                </a:lnTo>
                <a:lnTo>
                  <a:pt x="1054" y="1131"/>
                </a:lnTo>
                <a:lnTo>
                  <a:pt x="1048" y="1119"/>
                </a:lnTo>
                <a:lnTo>
                  <a:pt x="1045" y="1116"/>
                </a:lnTo>
                <a:lnTo>
                  <a:pt x="1040" y="1122"/>
                </a:lnTo>
                <a:lnTo>
                  <a:pt x="1037" y="1127"/>
                </a:lnTo>
                <a:lnTo>
                  <a:pt x="1034" y="1136"/>
                </a:lnTo>
                <a:lnTo>
                  <a:pt x="1028" y="1144"/>
                </a:lnTo>
                <a:lnTo>
                  <a:pt x="1025" y="1153"/>
                </a:lnTo>
                <a:lnTo>
                  <a:pt x="1020" y="1159"/>
                </a:lnTo>
                <a:lnTo>
                  <a:pt x="1011" y="1167"/>
                </a:lnTo>
                <a:lnTo>
                  <a:pt x="1001" y="1173"/>
                </a:lnTo>
                <a:lnTo>
                  <a:pt x="996" y="1178"/>
                </a:lnTo>
                <a:lnTo>
                  <a:pt x="993" y="1191"/>
                </a:lnTo>
                <a:lnTo>
                  <a:pt x="991" y="1199"/>
                </a:lnTo>
                <a:lnTo>
                  <a:pt x="983" y="1203"/>
                </a:lnTo>
                <a:lnTo>
                  <a:pt x="973" y="1211"/>
                </a:lnTo>
                <a:lnTo>
                  <a:pt x="964" y="1221"/>
                </a:lnTo>
                <a:lnTo>
                  <a:pt x="964" y="1221"/>
                </a:lnTo>
                <a:lnTo>
                  <a:pt x="959" y="1227"/>
                </a:lnTo>
                <a:lnTo>
                  <a:pt x="952" y="1231"/>
                </a:lnTo>
                <a:lnTo>
                  <a:pt x="943" y="1233"/>
                </a:lnTo>
                <a:lnTo>
                  <a:pt x="935" y="1232"/>
                </a:lnTo>
                <a:lnTo>
                  <a:pt x="929" y="1228"/>
                </a:lnTo>
                <a:lnTo>
                  <a:pt x="926" y="1222"/>
                </a:lnTo>
                <a:lnTo>
                  <a:pt x="925" y="1212"/>
                </a:lnTo>
                <a:lnTo>
                  <a:pt x="927" y="1204"/>
                </a:lnTo>
                <a:lnTo>
                  <a:pt x="926" y="1196"/>
                </a:lnTo>
                <a:lnTo>
                  <a:pt x="920" y="1198"/>
                </a:lnTo>
                <a:lnTo>
                  <a:pt x="893" y="1198"/>
                </a:lnTo>
                <a:lnTo>
                  <a:pt x="879" y="1199"/>
                </a:lnTo>
                <a:lnTo>
                  <a:pt x="875" y="1197"/>
                </a:lnTo>
                <a:lnTo>
                  <a:pt x="869" y="1196"/>
                </a:lnTo>
                <a:lnTo>
                  <a:pt x="865" y="1194"/>
                </a:lnTo>
                <a:lnTo>
                  <a:pt x="858" y="1196"/>
                </a:lnTo>
                <a:lnTo>
                  <a:pt x="855" y="1194"/>
                </a:lnTo>
                <a:lnTo>
                  <a:pt x="858" y="1186"/>
                </a:lnTo>
                <a:lnTo>
                  <a:pt x="864" y="1176"/>
                </a:lnTo>
                <a:lnTo>
                  <a:pt x="868" y="1166"/>
                </a:lnTo>
                <a:lnTo>
                  <a:pt x="869" y="1159"/>
                </a:lnTo>
                <a:lnTo>
                  <a:pt x="869" y="1143"/>
                </a:lnTo>
                <a:lnTo>
                  <a:pt x="866" y="1139"/>
                </a:lnTo>
                <a:lnTo>
                  <a:pt x="866" y="1137"/>
                </a:lnTo>
                <a:lnTo>
                  <a:pt x="865" y="1132"/>
                </a:lnTo>
                <a:lnTo>
                  <a:pt x="862" y="1129"/>
                </a:lnTo>
                <a:lnTo>
                  <a:pt x="862" y="1128"/>
                </a:lnTo>
                <a:lnTo>
                  <a:pt x="859" y="1123"/>
                </a:lnTo>
                <a:lnTo>
                  <a:pt x="858" y="1117"/>
                </a:lnTo>
                <a:lnTo>
                  <a:pt x="856" y="1114"/>
                </a:lnTo>
                <a:lnTo>
                  <a:pt x="854" y="1111"/>
                </a:lnTo>
                <a:lnTo>
                  <a:pt x="848" y="1098"/>
                </a:lnTo>
                <a:lnTo>
                  <a:pt x="849" y="1096"/>
                </a:lnTo>
                <a:lnTo>
                  <a:pt x="851" y="1093"/>
                </a:lnTo>
                <a:lnTo>
                  <a:pt x="852" y="1087"/>
                </a:lnTo>
                <a:lnTo>
                  <a:pt x="852" y="1081"/>
                </a:lnTo>
                <a:lnTo>
                  <a:pt x="855" y="1077"/>
                </a:lnTo>
                <a:lnTo>
                  <a:pt x="864" y="1061"/>
                </a:lnTo>
                <a:lnTo>
                  <a:pt x="864" y="1059"/>
                </a:lnTo>
                <a:lnTo>
                  <a:pt x="865" y="1058"/>
                </a:lnTo>
                <a:lnTo>
                  <a:pt x="871" y="1042"/>
                </a:lnTo>
                <a:lnTo>
                  <a:pt x="875" y="1029"/>
                </a:lnTo>
                <a:lnTo>
                  <a:pt x="878" y="1026"/>
                </a:lnTo>
                <a:lnTo>
                  <a:pt x="879" y="1019"/>
                </a:lnTo>
                <a:lnTo>
                  <a:pt x="879" y="1018"/>
                </a:lnTo>
                <a:lnTo>
                  <a:pt x="873" y="1011"/>
                </a:lnTo>
                <a:lnTo>
                  <a:pt x="881" y="1003"/>
                </a:lnTo>
                <a:lnTo>
                  <a:pt x="883" y="1003"/>
                </a:lnTo>
                <a:lnTo>
                  <a:pt x="886" y="1004"/>
                </a:lnTo>
                <a:lnTo>
                  <a:pt x="898" y="1002"/>
                </a:lnTo>
                <a:lnTo>
                  <a:pt x="915" y="1002"/>
                </a:lnTo>
                <a:lnTo>
                  <a:pt x="919" y="1004"/>
                </a:lnTo>
                <a:lnTo>
                  <a:pt x="930" y="1004"/>
                </a:lnTo>
                <a:lnTo>
                  <a:pt x="932" y="1003"/>
                </a:lnTo>
                <a:lnTo>
                  <a:pt x="937" y="999"/>
                </a:lnTo>
                <a:lnTo>
                  <a:pt x="940" y="998"/>
                </a:lnTo>
                <a:lnTo>
                  <a:pt x="962" y="998"/>
                </a:lnTo>
                <a:lnTo>
                  <a:pt x="952" y="993"/>
                </a:lnTo>
                <a:lnTo>
                  <a:pt x="953" y="990"/>
                </a:lnTo>
                <a:lnTo>
                  <a:pt x="952" y="982"/>
                </a:lnTo>
                <a:lnTo>
                  <a:pt x="949" y="980"/>
                </a:lnTo>
                <a:lnTo>
                  <a:pt x="950" y="978"/>
                </a:lnTo>
                <a:lnTo>
                  <a:pt x="950" y="977"/>
                </a:lnTo>
                <a:lnTo>
                  <a:pt x="947" y="976"/>
                </a:lnTo>
                <a:lnTo>
                  <a:pt x="940" y="977"/>
                </a:lnTo>
                <a:lnTo>
                  <a:pt x="937" y="976"/>
                </a:lnTo>
                <a:lnTo>
                  <a:pt x="937" y="973"/>
                </a:lnTo>
                <a:lnTo>
                  <a:pt x="942" y="970"/>
                </a:lnTo>
                <a:lnTo>
                  <a:pt x="942" y="968"/>
                </a:lnTo>
                <a:lnTo>
                  <a:pt x="939" y="967"/>
                </a:lnTo>
                <a:lnTo>
                  <a:pt x="933" y="968"/>
                </a:lnTo>
                <a:lnTo>
                  <a:pt x="930" y="967"/>
                </a:lnTo>
                <a:lnTo>
                  <a:pt x="927" y="965"/>
                </a:lnTo>
                <a:lnTo>
                  <a:pt x="927" y="957"/>
                </a:lnTo>
                <a:lnTo>
                  <a:pt x="920" y="946"/>
                </a:lnTo>
                <a:lnTo>
                  <a:pt x="923" y="946"/>
                </a:lnTo>
                <a:lnTo>
                  <a:pt x="929" y="941"/>
                </a:lnTo>
                <a:lnTo>
                  <a:pt x="936" y="940"/>
                </a:lnTo>
                <a:lnTo>
                  <a:pt x="942" y="941"/>
                </a:lnTo>
                <a:lnTo>
                  <a:pt x="945" y="932"/>
                </a:lnTo>
                <a:lnTo>
                  <a:pt x="947" y="926"/>
                </a:lnTo>
                <a:lnTo>
                  <a:pt x="964" y="926"/>
                </a:lnTo>
                <a:lnTo>
                  <a:pt x="969" y="925"/>
                </a:lnTo>
                <a:lnTo>
                  <a:pt x="964" y="916"/>
                </a:lnTo>
                <a:lnTo>
                  <a:pt x="966" y="910"/>
                </a:lnTo>
                <a:lnTo>
                  <a:pt x="974" y="913"/>
                </a:lnTo>
                <a:lnTo>
                  <a:pt x="979" y="915"/>
                </a:lnTo>
                <a:lnTo>
                  <a:pt x="984" y="913"/>
                </a:lnTo>
                <a:lnTo>
                  <a:pt x="994" y="916"/>
                </a:lnTo>
                <a:lnTo>
                  <a:pt x="997" y="917"/>
                </a:lnTo>
                <a:lnTo>
                  <a:pt x="998" y="910"/>
                </a:lnTo>
                <a:lnTo>
                  <a:pt x="1001" y="907"/>
                </a:lnTo>
                <a:lnTo>
                  <a:pt x="1011" y="898"/>
                </a:lnTo>
                <a:lnTo>
                  <a:pt x="1027" y="896"/>
                </a:lnTo>
                <a:lnTo>
                  <a:pt x="1035" y="897"/>
                </a:lnTo>
                <a:lnTo>
                  <a:pt x="1047" y="895"/>
                </a:lnTo>
                <a:lnTo>
                  <a:pt x="1055" y="892"/>
                </a:lnTo>
                <a:lnTo>
                  <a:pt x="1057" y="888"/>
                </a:lnTo>
                <a:lnTo>
                  <a:pt x="1052" y="886"/>
                </a:lnTo>
                <a:lnTo>
                  <a:pt x="1048" y="882"/>
                </a:lnTo>
                <a:lnTo>
                  <a:pt x="1051" y="876"/>
                </a:lnTo>
                <a:lnTo>
                  <a:pt x="1054" y="873"/>
                </a:lnTo>
                <a:lnTo>
                  <a:pt x="1054" y="867"/>
                </a:lnTo>
                <a:lnTo>
                  <a:pt x="1055" y="858"/>
                </a:lnTo>
                <a:lnTo>
                  <a:pt x="1050" y="851"/>
                </a:lnTo>
                <a:lnTo>
                  <a:pt x="1040" y="850"/>
                </a:lnTo>
                <a:lnTo>
                  <a:pt x="1034" y="841"/>
                </a:lnTo>
                <a:lnTo>
                  <a:pt x="1020" y="838"/>
                </a:lnTo>
                <a:lnTo>
                  <a:pt x="1014" y="825"/>
                </a:lnTo>
                <a:lnTo>
                  <a:pt x="1004" y="823"/>
                </a:lnTo>
                <a:lnTo>
                  <a:pt x="993" y="823"/>
                </a:lnTo>
                <a:lnTo>
                  <a:pt x="987" y="825"/>
                </a:lnTo>
                <a:lnTo>
                  <a:pt x="989" y="818"/>
                </a:lnTo>
                <a:lnTo>
                  <a:pt x="984" y="812"/>
                </a:lnTo>
                <a:lnTo>
                  <a:pt x="989" y="805"/>
                </a:lnTo>
                <a:lnTo>
                  <a:pt x="980" y="807"/>
                </a:lnTo>
                <a:lnTo>
                  <a:pt x="979" y="801"/>
                </a:lnTo>
                <a:lnTo>
                  <a:pt x="989" y="796"/>
                </a:lnTo>
                <a:lnTo>
                  <a:pt x="1000" y="788"/>
                </a:lnTo>
                <a:lnTo>
                  <a:pt x="1008" y="781"/>
                </a:lnTo>
                <a:lnTo>
                  <a:pt x="1010" y="773"/>
                </a:lnTo>
                <a:lnTo>
                  <a:pt x="1006" y="770"/>
                </a:lnTo>
                <a:lnTo>
                  <a:pt x="997" y="773"/>
                </a:lnTo>
                <a:lnTo>
                  <a:pt x="987" y="776"/>
                </a:lnTo>
                <a:lnTo>
                  <a:pt x="976" y="773"/>
                </a:lnTo>
                <a:lnTo>
                  <a:pt x="973" y="770"/>
                </a:lnTo>
                <a:lnTo>
                  <a:pt x="970" y="763"/>
                </a:lnTo>
                <a:lnTo>
                  <a:pt x="963" y="755"/>
                </a:lnTo>
                <a:lnTo>
                  <a:pt x="956" y="745"/>
                </a:lnTo>
                <a:lnTo>
                  <a:pt x="945" y="735"/>
                </a:lnTo>
                <a:lnTo>
                  <a:pt x="935" y="730"/>
                </a:lnTo>
                <a:lnTo>
                  <a:pt x="926" y="723"/>
                </a:lnTo>
                <a:lnTo>
                  <a:pt x="916" y="720"/>
                </a:lnTo>
                <a:lnTo>
                  <a:pt x="902" y="721"/>
                </a:lnTo>
                <a:lnTo>
                  <a:pt x="895" y="723"/>
                </a:lnTo>
                <a:lnTo>
                  <a:pt x="883" y="726"/>
                </a:lnTo>
                <a:lnTo>
                  <a:pt x="871" y="730"/>
                </a:lnTo>
                <a:lnTo>
                  <a:pt x="864" y="732"/>
                </a:lnTo>
                <a:lnTo>
                  <a:pt x="854" y="735"/>
                </a:lnTo>
                <a:lnTo>
                  <a:pt x="846" y="738"/>
                </a:lnTo>
                <a:lnTo>
                  <a:pt x="835" y="738"/>
                </a:lnTo>
                <a:lnTo>
                  <a:pt x="837" y="730"/>
                </a:lnTo>
                <a:lnTo>
                  <a:pt x="837" y="720"/>
                </a:lnTo>
                <a:lnTo>
                  <a:pt x="834" y="711"/>
                </a:lnTo>
                <a:lnTo>
                  <a:pt x="835" y="700"/>
                </a:lnTo>
                <a:lnTo>
                  <a:pt x="839" y="691"/>
                </a:lnTo>
                <a:lnTo>
                  <a:pt x="842" y="684"/>
                </a:lnTo>
                <a:lnTo>
                  <a:pt x="849" y="677"/>
                </a:lnTo>
                <a:lnTo>
                  <a:pt x="854" y="674"/>
                </a:lnTo>
                <a:lnTo>
                  <a:pt x="854" y="669"/>
                </a:lnTo>
                <a:lnTo>
                  <a:pt x="846" y="666"/>
                </a:lnTo>
                <a:lnTo>
                  <a:pt x="838" y="662"/>
                </a:lnTo>
                <a:lnTo>
                  <a:pt x="837" y="654"/>
                </a:lnTo>
                <a:lnTo>
                  <a:pt x="846" y="645"/>
                </a:lnTo>
                <a:lnTo>
                  <a:pt x="855" y="639"/>
                </a:lnTo>
                <a:lnTo>
                  <a:pt x="869" y="627"/>
                </a:lnTo>
                <a:lnTo>
                  <a:pt x="866" y="621"/>
                </a:lnTo>
                <a:lnTo>
                  <a:pt x="844" y="617"/>
                </a:lnTo>
                <a:lnTo>
                  <a:pt x="831" y="620"/>
                </a:lnTo>
                <a:lnTo>
                  <a:pt x="818" y="621"/>
                </a:lnTo>
                <a:lnTo>
                  <a:pt x="805" y="625"/>
                </a:lnTo>
                <a:lnTo>
                  <a:pt x="793" y="625"/>
                </a:lnTo>
                <a:lnTo>
                  <a:pt x="783" y="626"/>
                </a:lnTo>
                <a:lnTo>
                  <a:pt x="768" y="630"/>
                </a:lnTo>
                <a:lnTo>
                  <a:pt x="761" y="634"/>
                </a:lnTo>
                <a:lnTo>
                  <a:pt x="751" y="634"/>
                </a:lnTo>
                <a:lnTo>
                  <a:pt x="743" y="625"/>
                </a:lnTo>
                <a:lnTo>
                  <a:pt x="733" y="616"/>
                </a:lnTo>
                <a:lnTo>
                  <a:pt x="724" y="612"/>
                </a:lnTo>
                <a:lnTo>
                  <a:pt x="713" y="614"/>
                </a:lnTo>
                <a:lnTo>
                  <a:pt x="707" y="617"/>
                </a:lnTo>
                <a:lnTo>
                  <a:pt x="700" y="621"/>
                </a:lnTo>
                <a:lnTo>
                  <a:pt x="694" y="626"/>
                </a:lnTo>
                <a:lnTo>
                  <a:pt x="692" y="634"/>
                </a:lnTo>
                <a:lnTo>
                  <a:pt x="689" y="642"/>
                </a:lnTo>
                <a:lnTo>
                  <a:pt x="685" y="652"/>
                </a:lnTo>
                <a:lnTo>
                  <a:pt x="685" y="656"/>
                </a:lnTo>
                <a:lnTo>
                  <a:pt x="679" y="665"/>
                </a:lnTo>
                <a:lnTo>
                  <a:pt x="669" y="667"/>
                </a:lnTo>
                <a:lnTo>
                  <a:pt x="658" y="665"/>
                </a:lnTo>
                <a:lnTo>
                  <a:pt x="653" y="657"/>
                </a:lnTo>
                <a:lnTo>
                  <a:pt x="658" y="649"/>
                </a:lnTo>
                <a:lnTo>
                  <a:pt x="660" y="644"/>
                </a:lnTo>
                <a:lnTo>
                  <a:pt x="660" y="639"/>
                </a:lnTo>
                <a:lnTo>
                  <a:pt x="655" y="631"/>
                </a:lnTo>
                <a:lnTo>
                  <a:pt x="645" y="635"/>
                </a:lnTo>
                <a:lnTo>
                  <a:pt x="638" y="642"/>
                </a:lnTo>
                <a:lnTo>
                  <a:pt x="629" y="650"/>
                </a:lnTo>
                <a:lnTo>
                  <a:pt x="622" y="657"/>
                </a:lnTo>
                <a:lnTo>
                  <a:pt x="615" y="666"/>
                </a:lnTo>
                <a:lnTo>
                  <a:pt x="611" y="671"/>
                </a:lnTo>
                <a:lnTo>
                  <a:pt x="606" y="677"/>
                </a:lnTo>
                <a:lnTo>
                  <a:pt x="608" y="680"/>
                </a:lnTo>
                <a:lnTo>
                  <a:pt x="618" y="676"/>
                </a:lnTo>
                <a:lnTo>
                  <a:pt x="623" y="674"/>
                </a:lnTo>
                <a:lnTo>
                  <a:pt x="626" y="675"/>
                </a:lnTo>
                <a:lnTo>
                  <a:pt x="622" y="682"/>
                </a:lnTo>
                <a:lnTo>
                  <a:pt x="614" y="687"/>
                </a:lnTo>
                <a:lnTo>
                  <a:pt x="605" y="687"/>
                </a:lnTo>
                <a:lnTo>
                  <a:pt x="595" y="686"/>
                </a:lnTo>
                <a:lnTo>
                  <a:pt x="585" y="687"/>
                </a:lnTo>
                <a:lnTo>
                  <a:pt x="575" y="689"/>
                </a:lnTo>
                <a:lnTo>
                  <a:pt x="568" y="690"/>
                </a:lnTo>
                <a:lnTo>
                  <a:pt x="558" y="696"/>
                </a:lnTo>
                <a:lnTo>
                  <a:pt x="551" y="704"/>
                </a:lnTo>
                <a:lnTo>
                  <a:pt x="544" y="710"/>
                </a:lnTo>
                <a:lnTo>
                  <a:pt x="537" y="715"/>
                </a:lnTo>
                <a:lnTo>
                  <a:pt x="531" y="719"/>
                </a:lnTo>
                <a:lnTo>
                  <a:pt x="518" y="725"/>
                </a:lnTo>
                <a:lnTo>
                  <a:pt x="508" y="723"/>
                </a:lnTo>
                <a:lnTo>
                  <a:pt x="507" y="714"/>
                </a:lnTo>
                <a:lnTo>
                  <a:pt x="507" y="705"/>
                </a:lnTo>
                <a:lnTo>
                  <a:pt x="513" y="689"/>
                </a:lnTo>
                <a:lnTo>
                  <a:pt x="508" y="686"/>
                </a:lnTo>
                <a:lnTo>
                  <a:pt x="491" y="689"/>
                </a:lnTo>
                <a:lnTo>
                  <a:pt x="480" y="695"/>
                </a:lnTo>
                <a:lnTo>
                  <a:pt x="471" y="696"/>
                </a:lnTo>
                <a:lnTo>
                  <a:pt x="469" y="695"/>
                </a:lnTo>
                <a:lnTo>
                  <a:pt x="469" y="687"/>
                </a:lnTo>
                <a:lnTo>
                  <a:pt x="463" y="687"/>
                </a:lnTo>
                <a:lnTo>
                  <a:pt x="457" y="694"/>
                </a:lnTo>
                <a:lnTo>
                  <a:pt x="453" y="697"/>
                </a:lnTo>
                <a:lnTo>
                  <a:pt x="447" y="695"/>
                </a:lnTo>
                <a:lnTo>
                  <a:pt x="450" y="689"/>
                </a:lnTo>
                <a:lnTo>
                  <a:pt x="452" y="669"/>
                </a:lnTo>
                <a:lnTo>
                  <a:pt x="440" y="672"/>
                </a:lnTo>
                <a:lnTo>
                  <a:pt x="436" y="666"/>
                </a:lnTo>
                <a:lnTo>
                  <a:pt x="432" y="655"/>
                </a:lnTo>
                <a:lnTo>
                  <a:pt x="420" y="659"/>
                </a:lnTo>
                <a:lnTo>
                  <a:pt x="416" y="661"/>
                </a:lnTo>
                <a:lnTo>
                  <a:pt x="408" y="656"/>
                </a:lnTo>
                <a:lnTo>
                  <a:pt x="398" y="657"/>
                </a:lnTo>
                <a:lnTo>
                  <a:pt x="386" y="659"/>
                </a:lnTo>
                <a:lnTo>
                  <a:pt x="376" y="660"/>
                </a:lnTo>
                <a:lnTo>
                  <a:pt x="371" y="655"/>
                </a:lnTo>
                <a:lnTo>
                  <a:pt x="359" y="654"/>
                </a:lnTo>
                <a:lnTo>
                  <a:pt x="348" y="655"/>
                </a:lnTo>
                <a:lnTo>
                  <a:pt x="337" y="656"/>
                </a:lnTo>
                <a:lnTo>
                  <a:pt x="325" y="660"/>
                </a:lnTo>
                <a:lnTo>
                  <a:pt x="319" y="664"/>
                </a:lnTo>
                <a:lnTo>
                  <a:pt x="318" y="657"/>
                </a:lnTo>
                <a:lnTo>
                  <a:pt x="312" y="650"/>
                </a:lnTo>
                <a:lnTo>
                  <a:pt x="302" y="655"/>
                </a:lnTo>
                <a:lnTo>
                  <a:pt x="294" y="661"/>
                </a:lnTo>
                <a:lnTo>
                  <a:pt x="287" y="665"/>
                </a:lnTo>
                <a:lnTo>
                  <a:pt x="283" y="662"/>
                </a:lnTo>
                <a:lnTo>
                  <a:pt x="287" y="659"/>
                </a:lnTo>
                <a:lnTo>
                  <a:pt x="288" y="651"/>
                </a:lnTo>
                <a:lnTo>
                  <a:pt x="283" y="644"/>
                </a:lnTo>
                <a:lnTo>
                  <a:pt x="275" y="640"/>
                </a:lnTo>
                <a:lnTo>
                  <a:pt x="268" y="639"/>
                </a:lnTo>
                <a:lnTo>
                  <a:pt x="261" y="637"/>
                </a:lnTo>
                <a:lnTo>
                  <a:pt x="250" y="636"/>
                </a:lnTo>
                <a:lnTo>
                  <a:pt x="238" y="632"/>
                </a:lnTo>
                <a:lnTo>
                  <a:pt x="227" y="635"/>
                </a:lnTo>
                <a:lnTo>
                  <a:pt x="221" y="640"/>
                </a:lnTo>
                <a:lnTo>
                  <a:pt x="203" y="640"/>
                </a:lnTo>
                <a:lnTo>
                  <a:pt x="194" y="642"/>
                </a:lnTo>
                <a:lnTo>
                  <a:pt x="173" y="642"/>
                </a:lnTo>
                <a:lnTo>
                  <a:pt x="153" y="647"/>
                </a:lnTo>
                <a:lnTo>
                  <a:pt x="146" y="649"/>
                </a:lnTo>
                <a:lnTo>
                  <a:pt x="139" y="654"/>
                </a:lnTo>
                <a:lnTo>
                  <a:pt x="133" y="664"/>
                </a:lnTo>
                <a:lnTo>
                  <a:pt x="128" y="666"/>
                </a:lnTo>
                <a:lnTo>
                  <a:pt x="123" y="669"/>
                </a:lnTo>
                <a:lnTo>
                  <a:pt x="119" y="674"/>
                </a:lnTo>
                <a:lnTo>
                  <a:pt x="115" y="677"/>
                </a:lnTo>
                <a:lnTo>
                  <a:pt x="108" y="682"/>
                </a:lnTo>
                <a:lnTo>
                  <a:pt x="101" y="686"/>
                </a:lnTo>
                <a:lnTo>
                  <a:pt x="96" y="691"/>
                </a:lnTo>
                <a:lnTo>
                  <a:pt x="92" y="697"/>
                </a:lnTo>
                <a:lnTo>
                  <a:pt x="91" y="702"/>
                </a:lnTo>
                <a:lnTo>
                  <a:pt x="88" y="711"/>
                </a:lnTo>
                <a:lnTo>
                  <a:pt x="84" y="716"/>
                </a:lnTo>
                <a:lnTo>
                  <a:pt x="82" y="722"/>
                </a:lnTo>
                <a:lnTo>
                  <a:pt x="85" y="731"/>
                </a:lnTo>
                <a:lnTo>
                  <a:pt x="89" y="738"/>
                </a:lnTo>
                <a:lnTo>
                  <a:pt x="95" y="745"/>
                </a:lnTo>
                <a:lnTo>
                  <a:pt x="101" y="748"/>
                </a:lnTo>
                <a:lnTo>
                  <a:pt x="108" y="753"/>
                </a:lnTo>
                <a:lnTo>
                  <a:pt x="101" y="760"/>
                </a:lnTo>
                <a:lnTo>
                  <a:pt x="92" y="762"/>
                </a:lnTo>
                <a:lnTo>
                  <a:pt x="84" y="765"/>
                </a:lnTo>
                <a:lnTo>
                  <a:pt x="77" y="767"/>
                </a:lnTo>
                <a:lnTo>
                  <a:pt x="65" y="770"/>
                </a:lnTo>
                <a:lnTo>
                  <a:pt x="68" y="758"/>
                </a:lnTo>
                <a:lnTo>
                  <a:pt x="67" y="747"/>
                </a:lnTo>
                <a:lnTo>
                  <a:pt x="67" y="743"/>
                </a:lnTo>
                <a:lnTo>
                  <a:pt x="62" y="741"/>
                </a:lnTo>
                <a:lnTo>
                  <a:pt x="61" y="741"/>
                </a:lnTo>
                <a:lnTo>
                  <a:pt x="57" y="727"/>
                </a:lnTo>
                <a:lnTo>
                  <a:pt x="55" y="727"/>
                </a:lnTo>
                <a:lnTo>
                  <a:pt x="55" y="712"/>
                </a:lnTo>
                <a:lnTo>
                  <a:pt x="54" y="706"/>
                </a:lnTo>
                <a:lnTo>
                  <a:pt x="50" y="699"/>
                </a:lnTo>
                <a:lnTo>
                  <a:pt x="51" y="691"/>
                </a:lnTo>
                <a:lnTo>
                  <a:pt x="52" y="687"/>
                </a:lnTo>
                <a:lnTo>
                  <a:pt x="55" y="674"/>
                </a:lnTo>
                <a:lnTo>
                  <a:pt x="61" y="670"/>
                </a:lnTo>
                <a:lnTo>
                  <a:pt x="62" y="669"/>
                </a:lnTo>
                <a:lnTo>
                  <a:pt x="69" y="661"/>
                </a:lnTo>
                <a:lnTo>
                  <a:pt x="69" y="657"/>
                </a:lnTo>
                <a:lnTo>
                  <a:pt x="67" y="656"/>
                </a:lnTo>
                <a:lnTo>
                  <a:pt x="64" y="655"/>
                </a:lnTo>
                <a:lnTo>
                  <a:pt x="60" y="655"/>
                </a:lnTo>
                <a:lnTo>
                  <a:pt x="54" y="656"/>
                </a:lnTo>
                <a:lnTo>
                  <a:pt x="51" y="654"/>
                </a:lnTo>
                <a:lnTo>
                  <a:pt x="51" y="651"/>
                </a:lnTo>
                <a:lnTo>
                  <a:pt x="54" y="651"/>
                </a:lnTo>
                <a:lnTo>
                  <a:pt x="57" y="650"/>
                </a:lnTo>
                <a:lnTo>
                  <a:pt x="57" y="645"/>
                </a:lnTo>
                <a:lnTo>
                  <a:pt x="60" y="645"/>
                </a:lnTo>
                <a:lnTo>
                  <a:pt x="62" y="644"/>
                </a:lnTo>
                <a:lnTo>
                  <a:pt x="62" y="642"/>
                </a:lnTo>
                <a:lnTo>
                  <a:pt x="61" y="641"/>
                </a:lnTo>
                <a:lnTo>
                  <a:pt x="58" y="641"/>
                </a:lnTo>
                <a:lnTo>
                  <a:pt x="54" y="642"/>
                </a:lnTo>
                <a:lnTo>
                  <a:pt x="52" y="641"/>
                </a:lnTo>
                <a:lnTo>
                  <a:pt x="50" y="639"/>
                </a:lnTo>
                <a:lnTo>
                  <a:pt x="45" y="630"/>
                </a:lnTo>
                <a:lnTo>
                  <a:pt x="42" y="626"/>
                </a:lnTo>
                <a:lnTo>
                  <a:pt x="41" y="625"/>
                </a:lnTo>
                <a:lnTo>
                  <a:pt x="38" y="624"/>
                </a:lnTo>
                <a:lnTo>
                  <a:pt x="35" y="624"/>
                </a:lnTo>
                <a:lnTo>
                  <a:pt x="34" y="622"/>
                </a:lnTo>
                <a:lnTo>
                  <a:pt x="35" y="620"/>
                </a:lnTo>
                <a:lnTo>
                  <a:pt x="38" y="616"/>
                </a:lnTo>
                <a:lnTo>
                  <a:pt x="40" y="612"/>
                </a:lnTo>
                <a:lnTo>
                  <a:pt x="40" y="611"/>
                </a:lnTo>
                <a:lnTo>
                  <a:pt x="38" y="607"/>
                </a:lnTo>
                <a:lnTo>
                  <a:pt x="31" y="601"/>
                </a:lnTo>
                <a:lnTo>
                  <a:pt x="28" y="592"/>
                </a:lnTo>
                <a:lnTo>
                  <a:pt x="27" y="590"/>
                </a:lnTo>
                <a:lnTo>
                  <a:pt x="24" y="586"/>
                </a:lnTo>
                <a:lnTo>
                  <a:pt x="21" y="585"/>
                </a:lnTo>
                <a:lnTo>
                  <a:pt x="11" y="585"/>
                </a:lnTo>
                <a:lnTo>
                  <a:pt x="7" y="587"/>
                </a:lnTo>
                <a:lnTo>
                  <a:pt x="4" y="587"/>
                </a:lnTo>
                <a:lnTo>
                  <a:pt x="3" y="585"/>
                </a:lnTo>
                <a:lnTo>
                  <a:pt x="1" y="584"/>
                </a:lnTo>
                <a:lnTo>
                  <a:pt x="3" y="580"/>
                </a:lnTo>
                <a:lnTo>
                  <a:pt x="4" y="577"/>
                </a:lnTo>
                <a:lnTo>
                  <a:pt x="4" y="572"/>
                </a:lnTo>
                <a:lnTo>
                  <a:pt x="8" y="572"/>
                </a:lnTo>
                <a:lnTo>
                  <a:pt x="11" y="570"/>
                </a:lnTo>
                <a:lnTo>
                  <a:pt x="7" y="556"/>
                </a:lnTo>
                <a:lnTo>
                  <a:pt x="0" y="552"/>
                </a:lnTo>
                <a:lnTo>
                  <a:pt x="3" y="549"/>
                </a:lnTo>
                <a:lnTo>
                  <a:pt x="11" y="550"/>
                </a:lnTo>
                <a:lnTo>
                  <a:pt x="13" y="547"/>
                </a:lnTo>
                <a:lnTo>
                  <a:pt x="14" y="544"/>
                </a:lnTo>
                <a:lnTo>
                  <a:pt x="18" y="540"/>
                </a:lnTo>
                <a:lnTo>
                  <a:pt x="21" y="540"/>
                </a:lnTo>
                <a:lnTo>
                  <a:pt x="15" y="534"/>
                </a:lnTo>
                <a:lnTo>
                  <a:pt x="18" y="531"/>
                </a:lnTo>
                <a:lnTo>
                  <a:pt x="24" y="529"/>
                </a:lnTo>
                <a:lnTo>
                  <a:pt x="27" y="527"/>
                </a:lnTo>
                <a:lnTo>
                  <a:pt x="35" y="531"/>
                </a:lnTo>
                <a:lnTo>
                  <a:pt x="37" y="527"/>
                </a:lnTo>
                <a:lnTo>
                  <a:pt x="30" y="522"/>
                </a:lnTo>
                <a:lnTo>
                  <a:pt x="31" y="520"/>
                </a:lnTo>
                <a:lnTo>
                  <a:pt x="34" y="516"/>
                </a:lnTo>
                <a:lnTo>
                  <a:pt x="40" y="517"/>
                </a:lnTo>
                <a:lnTo>
                  <a:pt x="40" y="511"/>
                </a:lnTo>
                <a:lnTo>
                  <a:pt x="42" y="511"/>
                </a:lnTo>
                <a:lnTo>
                  <a:pt x="45" y="512"/>
                </a:lnTo>
                <a:lnTo>
                  <a:pt x="48" y="509"/>
                </a:lnTo>
                <a:lnTo>
                  <a:pt x="48" y="505"/>
                </a:lnTo>
                <a:lnTo>
                  <a:pt x="44" y="504"/>
                </a:lnTo>
                <a:lnTo>
                  <a:pt x="41" y="502"/>
                </a:lnTo>
                <a:lnTo>
                  <a:pt x="42" y="499"/>
                </a:lnTo>
                <a:lnTo>
                  <a:pt x="45" y="495"/>
                </a:lnTo>
                <a:lnTo>
                  <a:pt x="45" y="490"/>
                </a:lnTo>
                <a:lnTo>
                  <a:pt x="54" y="486"/>
                </a:lnTo>
                <a:lnTo>
                  <a:pt x="51" y="482"/>
                </a:lnTo>
                <a:lnTo>
                  <a:pt x="47" y="475"/>
                </a:lnTo>
                <a:lnTo>
                  <a:pt x="47" y="467"/>
                </a:lnTo>
                <a:lnTo>
                  <a:pt x="48" y="460"/>
                </a:lnTo>
                <a:lnTo>
                  <a:pt x="47" y="452"/>
                </a:lnTo>
                <a:lnTo>
                  <a:pt x="51" y="445"/>
                </a:lnTo>
                <a:lnTo>
                  <a:pt x="48" y="439"/>
                </a:lnTo>
                <a:lnTo>
                  <a:pt x="45" y="435"/>
                </a:lnTo>
                <a:lnTo>
                  <a:pt x="48" y="430"/>
                </a:lnTo>
                <a:lnTo>
                  <a:pt x="51" y="424"/>
                </a:lnTo>
                <a:lnTo>
                  <a:pt x="51" y="415"/>
                </a:lnTo>
                <a:lnTo>
                  <a:pt x="55" y="409"/>
                </a:lnTo>
                <a:lnTo>
                  <a:pt x="61" y="410"/>
                </a:lnTo>
                <a:lnTo>
                  <a:pt x="62" y="410"/>
                </a:lnTo>
                <a:lnTo>
                  <a:pt x="64" y="409"/>
                </a:lnTo>
                <a:lnTo>
                  <a:pt x="64" y="406"/>
                </a:lnTo>
                <a:lnTo>
                  <a:pt x="61" y="401"/>
                </a:lnTo>
                <a:lnTo>
                  <a:pt x="61" y="398"/>
                </a:lnTo>
                <a:lnTo>
                  <a:pt x="65" y="398"/>
                </a:lnTo>
                <a:lnTo>
                  <a:pt x="68" y="399"/>
                </a:lnTo>
                <a:lnTo>
                  <a:pt x="72" y="403"/>
                </a:lnTo>
                <a:lnTo>
                  <a:pt x="81" y="403"/>
                </a:lnTo>
                <a:lnTo>
                  <a:pt x="82" y="404"/>
                </a:lnTo>
                <a:lnTo>
                  <a:pt x="89" y="403"/>
                </a:lnTo>
                <a:lnTo>
                  <a:pt x="91" y="403"/>
                </a:lnTo>
                <a:lnTo>
                  <a:pt x="108" y="401"/>
                </a:lnTo>
                <a:lnTo>
                  <a:pt x="111" y="401"/>
                </a:lnTo>
                <a:lnTo>
                  <a:pt x="132" y="399"/>
                </a:lnTo>
                <a:lnTo>
                  <a:pt x="138" y="399"/>
                </a:lnTo>
                <a:lnTo>
                  <a:pt x="148" y="396"/>
                </a:lnTo>
                <a:lnTo>
                  <a:pt x="167" y="391"/>
                </a:lnTo>
                <a:lnTo>
                  <a:pt x="170" y="390"/>
                </a:lnTo>
                <a:lnTo>
                  <a:pt x="175" y="389"/>
                </a:lnTo>
                <a:lnTo>
                  <a:pt x="175" y="386"/>
                </a:lnTo>
                <a:lnTo>
                  <a:pt x="173" y="381"/>
                </a:lnTo>
                <a:lnTo>
                  <a:pt x="173" y="376"/>
                </a:lnTo>
                <a:lnTo>
                  <a:pt x="175" y="373"/>
                </a:lnTo>
                <a:lnTo>
                  <a:pt x="177" y="369"/>
                </a:lnTo>
                <a:lnTo>
                  <a:pt x="180" y="366"/>
                </a:lnTo>
                <a:lnTo>
                  <a:pt x="186" y="363"/>
                </a:lnTo>
                <a:lnTo>
                  <a:pt x="189" y="361"/>
                </a:lnTo>
                <a:lnTo>
                  <a:pt x="196" y="361"/>
                </a:lnTo>
                <a:lnTo>
                  <a:pt x="206" y="363"/>
                </a:lnTo>
                <a:lnTo>
                  <a:pt x="206" y="364"/>
                </a:lnTo>
                <a:lnTo>
                  <a:pt x="212" y="364"/>
                </a:lnTo>
                <a:lnTo>
                  <a:pt x="216" y="361"/>
                </a:lnTo>
                <a:lnTo>
                  <a:pt x="220" y="360"/>
                </a:lnTo>
                <a:lnTo>
                  <a:pt x="226" y="353"/>
                </a:lnTo>
                <a:lnTo>
                  <a:pt x="229" y="350"/>
                </a:lnTo>
                <a:lnTo>
                  <a:pt x="231" y="349"/>
                </a:lnTo>
                <a:lnTo>
                  <a:pt x="234" y="348"/>
                </a:lnTo>
                <a:lnTo>
                  <a:pt x="236" y="349"/>
                </a:lnTo>
                <a:lnTo>
                  <a:pt x="238" y="348"/>
                </a:lnTo>
                <a:lnTo>
                  <a:pt x="251" y="348"/>
                </a:lnTo>
                <a:lnTo>
                  <a:pt x="260" y="353"/>
                </a:lnTo>
                <a:lnTo>
                  <a:pt x="261" y="355"/>
                </a:lnTo>
                <a:lnTo>
                  <a:pt x="274" y="361"/>
                </a:lnTo>
                <a:lnTo>
                  <a:pt x="284" y="369"/>
                </a:lnTo>
                <a:lnTo>
                  <a:pt x="291" y="374"/>
                </a:lnTo>
                <a:lnTo>
                  <a:pt x="297" y="376"/>
                </a:lnTo>
                <a:lnTo>
                  <a:pt x="305" y="379"/>
                </a:lnTo>
                <a:lnTo>
                  <a:pt x="315" y="379"/>
                </a:lnTo>
                <a:lnTo>
                  <a:pt x="321" y="381"/>
                </a:lnTo>
                <a:lnTo>
                  <a:pt x="325" y="385"/>
                </a:lnTo>
                <a:lnTo>
                  <a:pt x="327" y="386"/>
                </a:lnTo>
                <a:lnTo>
                  <a:pt x="329" y="388"/>
                </a:lnTo>
                <a:lnTo>
                  <a:pt x="332" y="388"/>
                </a:lnTo>
                <a:lnTo>
                  <a:pt x="337" y="386"/>
                </a:lnTo>
                <a:lnTo>
                  <a:pt x="339" y="386"/>
                </a:lnTo>
                <a:lnTo>
                  <a:pt x="342" y="389"/>
                </a:lnTo>
                <a:lnTo>
                  <a:pt x="345" y="390"/>
                </a:lnTo>
                <a:lnTo>
                  <a:pt x="349" y="389"/>
                </a:lnTo>
                <a:lnTo>
                  <a:pt x="362" y="386"/>
                </a:lnTo>
                <a:lnTo>
                  <a:pt x="373" y="386"/>
                </a:lnTo>
                <a:lnTo>
                  <a:pt x="392" y="385"/>
                </a:lnTo>
                <a:lnTo>
                  <a:pt x="426" y="385"/>
                </a:lnTo>
                <a:lnTo>
                  <a:pt x="442" y="384"/>
                </a:lnTo>
                <a:lnTo>
                  <a:pt x="446" y="385"/>
                </a:lnTo>
                <a:lnTo>
                  <a:pt x="464" y="385"/>
                </a:lnTo>
                <a:lnTo>
                  <a:pt x="466" y="384"/>
                </a:lnTo>
                <a:lnTo>
                  <a:pt x="476" y="376"/>
                </a:lnTo>
                <a:lnTo>
                  <a:pt x="477" y="375"/>
                </a:lnTo>
                <a:lnTo>
                  <a:pt x="491" y="376"/>
                </a:lnTo>
                <a:lnTo>
                  <a:pt x="496" y="378"/>
                </a:lnTo>
                <a:lnTo>
                  <a:pt x="508" y="376"/>
                </a:lnTo>
                <a:lnTo>
                  <a:pt x="520" y="376"/>
                </a:lnTo>
                <a:lnTo>
                  <a:pt x="537" y="379"/>
                </a:lnTo>
                <a:lnTo>
                  <a:pt x="544" y="383"/>
                </a:lnTo>
                <a:lnTo>
                  <a:pt x="547" y="385"/>
                </a:lnTo>
                <a:lnTo>
                  <a:pt x="550" y="386"/>
                </a:lnTo>
                <a:lnTo>
                  <a:pt x="554" y="386"/>
                </a:lnTo>
                <a:lnTo>
                  <a:pt x="557" y="388"/>
                </a:lnTo>
                <a:lnTo>
                  <a:pt x="561" y="388"/>
                </a:lnTo>
                <a:lnTo>
                  <a:pt x="568" y="385"/>
                </a:lnTo>
                <a:lnTo>
                  <a:pt x="577" y="380"/>
                </a:lnTo>
                <a:lnTo>
                  <a:pt x="585" y="369"/>
                </a:lnTo>
                <a:lnTo>
                  <a:pt x="587" y="365"/>
                </a:lnTo>
                <a:lnTo>
                  <a:pt x="589" y="361"/>
                </a:lnTo>
                <a:lnTo>
                  <a:pt x="592" y="358"/>
                </a:lnTo>
                <a:lnTo>
                  <a:pt x="598" y="358"/>
                </a:lnTo>
                <a:lnTo>
                  <a:pt x="604" y="359"/>
                </a:lnTo>
                <a:lnTo>
                  <a:pt x="608" y="358"/>
                </a:lnTo>
                <a:lnTo>
                  <a:pt x="616" y="358"/>
                </a:lnTo>
                <a:lnTo>
                  <a:pt x="621" y="359"/>
                </a:lnTo>
                <a:lnTo>
                  <a:pt x="623" y="361"/>
                </a:lnTo>
                <a:lnTo>
                  <a:pt x="625" y="365"/>
                </a:lnTo>
                <a:lnTo>
                  <a:pt x="626" y="371"/>
                </a:lnTo>
                <a:lnTo>
                  <a:pt x="628" y="375"/>
                </a:lnTo>
                <a:lnTo>
                  <a:pt x="631" y="378"/>
                </a:lnTo>
                <a:lnTo>
                  <a:pt x="633" y="380"/>
                </a:lnTo>
                <a:lnTo>
                  <a:pt x="642" y="381"/>
                </a:lnTo>
                <a:lnTo>
                  <a:pt x="645" y="381"/>
                </a:lnTo>
                <a:lnTo>
                  <a:pt x="656" y="378"/>
                </a:lnTo>
                <a:lnTo>
                  <a:pt x="659" y="376"/>
                </a:lnTo>
                <a:lnTo>
                  <a:pt x="662" y="376"/>
                </a:lnTo>
                <a:lnTo>
                  <a:pt x="666" y="378"/>
                </a:lnTo>
                <a:lnTo>
                  <a:pt x="673" y="380"/>
                </a:lnTo>
                <a:lnTo>
                  <a:pt x="676" y="380"/>
                </a:lnTo>
                <a:lnTo>
                  <a:pt x="685" y="378"/>
                </a:lnTo>
                <a:lnTo>
                  <a:pt x="692" y="379"/>
                </a:lnTo>
                <a:lnTo>
                  <a:pt x="692" y="385"/>
                </a:lnTo>
                <a:lnTo>
                  <a:pt x="694" y="391"/>
                </a:lnTo>
                <a:lnTo>
                  <a:pt x="696" y="379"/>
                </a:lnTo>
                <a:lnTo>
                  <a:pt x="699" y="376"/>
                </a:lnTo>
                <a:lnTo>
                  <a:pt x="700" y="375"/>
                </a:lnTo>
                <a:lnTo>
                  <a:pt x="704" y="374"/>
                </a:lnTo>
                <a:lnTo>
                  <a:pt x="710" y="373"/>
                </a:lnTo>
                <a:lnTo>
                  <a:pt x="710" y="373"/>
                </a:lnTo>
                <a:lnTo>
                  <a:pt x="716" y="370"/>
                </a:lnTo>
                <a:lnTo>
                  <a:pt x="720" y="368"/>
                </a:lnTo>
                <a:lnTo>
                  <a:pt x="731" y="361"/>
                </a:lnTo>
                <a:lnTo>
                  <a:pt x="736" y="360"/>
                </a:lnTo>
                <a:lnTo>
                  <a:pt x="741" y="360"/>
                </a:lnTo>
                <a:lnTo>
                  <a:pt x="743" y="361"/>
                </a:lnTo>
                <a:lnTo>
                  <a:pt x="746" y="363"/>
                </a:lnTo>
                <a:lnTo>
                  <a:pt x="748" y="364"/>
                </a:lnTo>
                <a:lnTo>
                  <a:pt x="748" y="376"/>
                </a:lnTo>
                <a:lnTo>
                  <a:pt x="753" y="378"/>
                </a:lnTo>
                <a:lnTo>
                  <a:pt x="754" y="379"/>
                </a:lnTo>
                <a:lnTo>
                  <a:pt x="756" y="379"/>
                </a:lnTo>
                <a:lnTo>
                  <a:pt x="757" y="378"/>
                </a:lnTo>
                <a:lnTo>
                  <a:pt x="756" y="373"/>
                </a:lnTo>
                <a:lnTo>
                  <a:pt x="757" y="370"/>
                </a:lnTo>
                <a:lnTo>
                  <a:pt x="757" y="369"/>
                </a:lnTo>
                <a:lnTo>
                  <a:pt x="754" y="366"/>
                </a:lnTo>
                <a:lnTo>
                  <a:pt x="753" y="365"/>
                </a:lnTo>
                <a:lnTo>
                  <a:pt x="756" y="363"/>
                </a:lnTo>
                <a:lnTo>
                  <a:pt x="758" y="363"/>
                </a:lnTo>
                <a:lnTo>
                  <a:pt x="760" y="364"/>
                </a:lnTo>
                <a:lnTo>
                  <a:pt x="763" y="363"/>
                </a:lnTo>
                <a:lnTo>
                  <a:pt x="763" y="361"/>
                </a:lnTo>
                <a:lnTo>
                  <a:pt x="764" y="359"/>
                </a:lnTo>
                <a:lnTo>
                  <a:pt x="761" y="356"/>
                </a:lnTo>
                <a:lnTo>
                  <a:pt x="761" y="350"/>
                </a:lnTo>
                <a:lnTo>
                  <a:pt x="763" y="349"/>
                </a:lnTo>
                <a:lnTo>
                  <a:pt x="766" y="349"/>
                </a:lnTo>
                <a:lnTo>
                  <a:pt x="768" y="350"/>
                </a:lnTo>
                <a:lnTo>
                  <a:pt x="773" y="355"/>
                </a:lnTo>
                <a:lnTo>
                  <a:pt x="775" y="358"/>
                </a:lnTo>
                <a:lnTo>
                  <a:pt x="775" y="359"/>
                </a:lnTo>
                <a:lnTo>
                  <a:pt x="780" y="361"/>
                </a:lnTo>
                <a:lnTo>
                  <a:pt x="788" y="365"/>
                </a:lnTo>
                <a:lnTo>
                  <a:pt x="798" y="365"/>
                </a:lnTo>
                <a:lnTo>
                  <a:pt x="810" y="364"/>
                </a:lnTo>
                <a:lnTo>
                  <a:pt x="817" y="359"/>
                </a:lnTo>
                <a:lnTo>
                  <a:pt x="819" y="355"/>
                </a:lnTo>
                <a:lnTo>
                  <a:pt x="819" y="351"/>
                </a:lnTo>
                <a:lnTo>
                  <a:pt x="825" y="354"/>
                </a:lnTo>
                <a:lnTo>
                  <a:pt x="832" y="354"/>
                </a:lnTo>
                <a:lnTo>
                  <a:pt x="839" y="353"/>
                </a:lnTo>
                <a:lnTo>
                  <a:pt x="848" y="351"/>
                </a:lnTo>
                <a:lnTo>
                  <a:pt x="855" y="351"/>
                </a:lnTo>
                <a:lnTo>
                  <a:pt x="862" y="349"/>
                </a:lnTo>
                <a:lnTo>
                  <a:pt x="872" y="346"/>
                </a:lnTo>
                <a:lnTo>
                  <a:pt x="885" y="346"/>
                </a:lnTo>
                <a:lnTo>
                  <a:pt x="892" y="344"/>
                </a:lnTo>
                <a:lnTo>
                  <a:pt x="902" y="340"/>
                </a:lnTo>
                <a:lnTo>
                  <a:pt x="909" y="339"/>
                </a:lnTo>
                <a:lnTo>
                  <a:pt x="909" y="340"/>
                </a:lnTo>
                <a:lnTo>
                  <a:pt x="920" y="340"/>
                </a:lnTo>
                <a:lnTo>
                  <a:pt x="930" y="338"/>
                </a:lnTo>
                <a:lnTo>
                  <a:pt x="943" y="334"/>
                </a:lnTo>
                <a:lnTo>
                  <a:pt x="954" y="329"/>
                </a:lnTo>
                <a:lnTo>
                  <a:pt x="966" y="326"/>
                </a:lnTo>
                <a:lnTo>
                  <a:pt x="979" y="325"/>
                </a:lnTo>
                <a:lnTo>
                  <a:pt x="991" y="323"/>
                </a:lnTo>
                <a:lnTo>
                  <a:pt x="1001" y="318"/>
                </a:lnTo>
                <a:lnTo>
                  <a:pt x="1006" y="310"/>
                </a:lnTo>
                <a:lnTo>
                  <a:pt x="1013" y="309"/>
                </a:lnTo>
                <a:lnTo>
                  <a:pt x="1027" y="310"/>
                </a:lnTo>
                <a:lnTo>
                  <a:pt x="1043" y="309"/>
                </a:lnTo>
                <a:lnTo>
                  <a:pt x="1057" y="313"/>
                </a:lnTo>
                <a:lnTo>
                  <a:pt x="1075" y="315"/>
                </a:lnTo>
                <a:lnTo>
                  <a:pt x="1087" y="320"/>
                </a:lnTo>
                <a:lnTo>
                  <a:pt x="1106" y="335"/>
                </a:lnTo>
                <a:lnTo>
                  <a:pt x="1122" y="344"/>
                </a:lnTo>
                <a:lnTo>
                  <a:pt x="1135" y="346"/>
                </a:lnTo>
                <a:lnTo>
                  <a:pt x="1159" y="346"/>
                </a:lnTo>
                <a:lnTo>
                  <a:pt x="1175" y="344"/>
                </a:lnTo>
                <a:lnTo>
                  <a:pt x="1190" y="339"/>
                </a:lnTo>
                <a:lnTo>
                  <a:pt x="1204" y="336"/>
                </a:lnTo>
                <a:lnTo>
                  <a:pt x="1222" y="334"/>
                </a:lnTo>
                <a:lnTo>
                  <a:pt x="1261" y="333"/>
                </a:lnTo>
                <a:lnTo>
                  <a:pt x="1271" y="338"/>
                </a:lnTo>
                <a:lnTo>
                  <a:pt x="1281" y="344"/>
                </a:lnTo>
                <a:lnTo>
                  <a:pt x="1288" y="343"/>
                </a:lnTo>
                <a:lnTo>
                  <a:pt x="1294" y="340"/>
                </a:lnTo>
                <a:lnTo>
                  <a:pt x="1301" y="338"/>
                </a:lnTo>
                <a:lnTo>
                  <a:pt x="1325" y="338"/>
                </a:lnTo>
                <a:lnTo>
                  <a:pt x="1335" y="335"/>
                </a:lnTo>
                <a:lnTo>
                  <a:pt x="1345" y="333"/>
                </a:lnTo>
                <a:lnTo>
                  <a:pt x="1352" y="330"/>
                </a:lnTo>
                <a:lnTo>
                  <a:pt x="1361" y="326"/>
                </a:lnTo>
                <a:lnTo>
                  <a:pt x="1372" y="314"/>
                </a:lnTo>
                <a:lnTo>
                  <a:pt x="1381" y="306"/>
                </a:lnTo>
                <a:lnTo>
                  <a:pt x="1391" y="299"/>
                </a:lnTo>
                <a:lnTo>
                  <a:pt x="1398" y="293"/>
                </a:lnTo>
                <a:lnTo>
                  <a:pt x="1396" y="286"/>
                </a:lnTo>
                <a:lnTo>
                  <a:pt x="1391" y="279"/>
                </a:lnTo>
                <a:lnTo>
                  <a:pt x="1398" y="271"/>
                </a:lnTo>
                <a:lnTo>
                  <a:pt x="1408" y="264"/>
                </a:lnTo>
                <a:lnTo>
                  <a:pt x="1420" y="255"/>
                </a:lnTo>
                <a:lnTo>
                  <a:pt x="1432" y="246"/>
                </a:lnTo>
                <a:lnTo>
                  <a:pt x="1443" y="231"/>
                </a:lnTo>
                <a:lnTo>
                  <a:pt x="1443" y="231"/>
                </a:lnTo>
                <a:lnTo>
                  <a:pt x="1454" y="220"/>
                </a:lnTo>
                <a:lnTo>
                  <a:pt x="1467" y="211"/>
                </a:lnTo>
                <a:lnTo>
                  <a:pt x="1479" y="203"/>
                </a:lnTo>
                <a:lnTo>
                  <a:pt x="1493" y="194"/>
                </a:lnTo>
                <a:lnTo>
                  <a:pt x="1504" y="186"/>
                </a:lnTo>
                <a:lnTo>
                  <a:pt x="1518" y="176"/>
                </a:lnTo>
                <a:lnTo>
                  <a:pt x="1534" y="168"/>
                </a:lnTo>
                <a:lnTo>
                  <a:pt x="1547" y="157"/>
                </a:lnTo>
                <a:lnTo>
                  <a:pt x="1547" y="149"/>
                </a:lnTo>
                <a:lnTo>
                  <a:pt x="1543" y="142"/>
                </a:lnTo>
                <a:lnTo>
                  <a:pt x="1535" y="134"/>
                </a:lnTo>
                <a:lnTo>
                  <a:pt x="1537" y="124"/>
                </a:lnTo>
                <a:lnTo>
                  <a:pt x="1554" y="127"/>
                </a:lnTo>
                <a:lnTo>
                  <a:pt x="1562" y="132"/>
                </a:lnTo>
                <a:lnTo>
                  <a:pt x="1572" y="135"/>
                </a:lnTo>
                <a:lnTo>
                  <a:pt x="1592" y="139"/>
                </a:lnTo>
                <a:lnTo>
                  <a:pt x="1606" y="128"/>
                </a:lnTo>
                <a:lnTo>
                  <a:pt x="1614" y="129"/>
                </a:lnTo>
                <a:lnTo>
                  <a:pt x="1625" y="133"/>
                </a:lnTo>
                <a:lnTo>
                  <a:pt x="1638" y="133"/>
                </a:lnTo>
                <a:lnTo>
                  <a:pt x="1646" y="130"/>
                </a:lnTo>
                <a:lnTo>
                  <a:pt x="1662" y="123"/>
                </a:lnTo>
                <a:lnTo>
                  <a:pt x="1679" y="117"/>
                </a:lnTo>
                <a:lnTo>
                  <a:pt x="1695" y="108"/>
                </a:lnTo>
                <a:lnTo>
                  <a:pt x="1700" y="112"/>
                </a:lnTo>
                <a:lnTo>
                  <a:pt x="1706" y="108"/>
                </a:lnTo>
                <a:lnTo>
                  <a:pt x="1722" y="108"/>
                </a:lnTo>
                <a:lnTo>
                  <a:pt x="1731" y="100"/>
                </a:lnTo>
                <a:lnTo>
                  <a:pt x="1743" y="94"/>
                </a:lnTo>
                <a:lnTo>
                  <a:pt x="1756" y="88"/>
                </a:lnTo>
                <a:lnTo>
                  <a:pt x="1768" y="84"/>
                </a:lnTo>
                <a:lnTo>
                  <a:pt x="1787" y="79"/>
                </a:lnTo>
                <a:lnTo>
                  <a:pt x="1800" y="73"/>
                </a:lnTo>
                <a:lnTo>
                  <a:pt x="1812" y="70"/>
                </a:lnTo>
                <a:lnTo>
                  <a:pt x="1824" y="68"/>
                </a:lnTo>
                <a:lnTo>
                  <a:pt x="1835" y="63"/>
                </a:lnTo>
                <a:lnTo>
                  <a:pt x="1842" y="59"/>
                </a:lnTo>
                <a:lnTo>
                  <a:pt x="1855" y="54"/>
                </a:lnTo>
                <a:lnTo>
                  <a:pt x="1865" y="48"/>
                </a:lnTo>
                <a:lnTo>
                  <a:pt x="1879" y="44"/>
                </a:lnTo>
                <a:lnTo>
                  <a:pt x="1891" y="38"/>
                </a:lnTo>
                <a:lnTo>
                  <a:pt x="1906" y="38"/>
                </a:lnTo>
                <a:lnTo>
                  <a:pt x="1928" y="40"/>
                </a:lnTo>
                <a:lnTo>
                  <a:pt x="1943" y="43"/>
                </a:lnTo>
                <a:lnTo>
                  <a:pt x="1956" y="40"/>
                </a:lnTo>
                <a:lnTo>
                  <a:pt x="1973" y="38"/>
                </a:lnTo>
                <a:lnTo>
                  <a:pt x="1983" y="29"/>
                </a:lnTo>
                <a:lnTo>
                  <a:pt x="1990" y="24"/>
                </a:lnTo>
                <a:lnTo>
                  <a:pt x="1997" y="18"/>
                </a:lnTo>
                <a:lnTo>
                  <a:pt x="2004" y="13"/>
                </a:lnTo>
                <a:lnTo>
                  <a:pt x="2013" y="5"/>
                </a:lnTo>
                <a:lnTo>
                  <a:pt x="2016" y="4"/>
                </a:lnTo>
                <a:lnTo>
                  <a:pt x="2024" y="4"/>
                </a:lnTo>
                <a:lnTo>
                  <a:pt x="2037" y="3"/>
                </a:lnTo>
                <a:lnTo>
                  <a:pt x="2064" y="3"/>
                </a:lnTo>
                <a:lnTo>
                  <a:pt x="2081" y="0"/>
                </a:lnTo>
                <a:lnTo>
                  <a:pt x="2101" y="3"/>
                </a:lnTo>
                <a:lnTo>
                  <a:pt x="2112" y="2"/>
                </a:lnTo>
                <a:lnTo>
                  <a:pt x="2124" y="4"/>
                </a:lnTo>
                <a:lnTo>
                  <a:pt x="2122" y="10"/>
                </a:lnTo>
                <a:lnTo>
                  <a:pt x="2118" y="20"/>
                </a:lnTo>
                <a:lnTo>
                  <a:pt x="2111" y="30"/>
                </a:lnTo>
                <a:lnTo>
                  <a:pt x="2107" y="39"/>
                </a:lnTo>
                <a:lnTo>
                  <a:pt x="2099" y="47"/>
                </a:lnTo>
                <a:lnTo>
                  <a:pt x="2088" y="52"/>
                </a:lnTo>
                <a:lnTo>
                  <a:pt x="2082" y="59"/>
                </a:lnTo>
                <a:lnTo>
                  <a:pt x="2071" y="68"/>
                </a:lnTo>
                <a:lnTo>
                  <a:pt x="2064" y="77"/>
                </a:lnTo>
                <a:lnTo>
                  <a:pt x="2058" y="83"/>
                </a:lnTo>
                <a:lnTo>
                  <a:pt x="2061" y="92"/>
                </a:lnTo>
                <a:lnTo>
                  <a:pt x="2070" y="99"/>
                </a:lnTo>
                <a:lnTo>
                  <a:pt x="2067" y="103"/>
                </a:lnTo>
                <a:lnTo>
                  <a:pt x="2065" y="112"/>
                </a:lnTo>
                <a:lnTo>
                  <a:pt x="2071" y="120"/>
                </a:lnTo>
                <a:lnTo>
                  <a:pt x="2080" y="123"/>
                </a:lnTo>
                <a:lnTo>
                  <a:pt x="2085" y="130"/>
                </a:lnTo>
                <a:lnTo>
                  <a:pt x="2095" y="139"/>
                </a:lnTo>
                <a:lnTo>
                  <a:pt x="2102" y="140"/>
                </a:lnTo>
                <a:lnTo>
                  <a:pt x="2095" y="147"/>
                </a:lnTo>
                <a:lnTo>
                  <a:pt x="2101" y="158"/>
                </a:lnTo>
                <a:lnTo>
                  <a:pt x="2095" y="172"/>
                </a:lnTo>
                <a:lnTo>
                  <a:pt x="2098" y="179"/>
                </a:lnTo>
                <a:lnTo>
                  <a:pt x="2098" y="183"/>
                </a:lnTo>
                <a:lnTo>
                  <a:pt x="2101" y="189"/>
                </a:lnTo>
                <a:lnTo>
                  <a:pt x="2109" y="183"/>
                </a:lnTo>
                <a:lnTo>
                  <a:pt x="2122" y="179"/>
                </a:lnTo>
                <a:lnTo>
                  <a:pt x="2133" y="180"/>
                </a:lnTo>
                <a:lnTo>
                  <a:pt x="2142" y="188"/>
                </a:lnTo>
                <a:lnTo>
                  <a:pt x="2142" y="199"/>
                </a:lnTo>
                <a:lnTo>
                  <a:pt x="2133" y="205"/>
                </a:lnTo>
                <a:close/>
              </a:path>
            </a:pathLst>
          </a:custGeom>
          <a:solidFill>
            <a:srgbClr val="CCFFFF"/>
          </a:solidFill>
          <a:ln w="9525">
            <a:solidFill>
              <a:srgbClr val="001762"/>
            </a:solidFill>
            <a:round/>
            <a:headEnd/>
            <a:tailEnd/>
          </a:ln>
        </p:spPr>
        <p:txBody>
          <a:bodyPr/>
          <a:lstStyle/>
          <a:p>
            <a:endParaRPr lang="en-US"/>
          </a:p>
        </p:txBody>
      </p:sp>
      <p:sp>
        <p:nvSpPr>
          <p:cNvPr id="326901" name="Freeform 245"/>
          <p:cNvSpPr>
            <a:spLocks/>
          </p:cNvSpPr>
          <p:nvPr/>
        </p:nvSpPr>
        <p:spPr bwMode="auto">
          <a:xfrm>
            <a:off x="5700713" y="1937148"/>
            <a:ext cx="1192212" cy="531019"/>
          </a:xfrm>
          <a:custGeom>
            <a:avLst/>
            <a:gdLst/>
            <a:ahLst/>
            <a:cxnLst>
              <a:cxn ang="0">
                <a:pos x="1993" y="241"/>
              </a:cxn>
              <a:cxn ang="0">
                <a:pos x="1937" y="283"/>
              </a:cxn>
              <a:cxn ang="0">
                <a:pos x="1783" y="346"/>
              </a:cxn>
              <a:cxn ang="0">
                <a:pos x="1679" y="408"/>
              </a:cxn>
              <a:cxn ang="0">
                <a:pos x="1597" y="460"/>
              </a:cxn>
              <a:cxn ang="0">
                <a:pos x="1518" y="517"/>
              </a:cxn>
              <a:cxn ang="0">
                <a:pos x="1453" y="627"/>
              </a:cxn>
              <a:cxn ang="0">
                <a:pos x="1392" y="645"/>
              </a:cxn>
              <a:cxn ang="0">
                <a:pos x="1291" y="745"/>
              </a:cxn>
              <a:cxn ang="0">
                <a:pos x="1280" y="828"/>
              </a:cxn>
              <a:cxn ang="0">
                <a:pos x="1227" y="940"/>
              </a:cxn>
              <a:cxn ang="0">
                <a:pos x="1152" y="1043"/>
              </a:cxn>
              <a:cxn ang="0">
                <a:pos x="1132" y="1147"/>
              </a:cxn>
              <a:cxn ang="0">
                <a:pos x="1034" y="1136"/>
              </a:cxn>
              <a:cxn ang="0">
                <a:pos x="943" y="1233"/>
              </a:cxn>
              <a:cxn ang="0">
                <a:pos x="858" y="1186"/>
              </a:cxn>
              <a:cxn ang="0">
                <a:pos x="849" y="1096"/>
              </a:cxn>
              <a:cxn ang="0">
                <a:pos x="883" y="1003"/>
              </a:cxn>
              <a:cxn ang="0">
                <a:pos x="950" y="977"/>
              </a:cxn>
              <a:cxn ang="0">
                <a:pos x="936" y="940"/>
              </a:cxn>
              <a:cxn ang="0">
                <a:pos x="1011" y="898"/>
              </a:cxn>
              <a:cxn ang="0">
                <a:pos x="1020" y="838"/>
              </a:cxn>
              <a:cxn ang="0">
                <a:pos x="997" y="773"/>
              </a:cxn>
              <a:cxn ang="0">
                <a:pos x="864" y="732"/>
              </a:cxn>
              <a:cxn ang="0">
                <a:pos x="837" y="654"/>
              </a:cxn>
              <a:cxn ang="0">
                <a:pos x="733" y="616"/>
              </a:cxn>
              <a:cxn ang="0">
                <a:pos x="660" y="644"/>
              </a:cxn>
              <a:cxn ang="0">
                <a:pos x="614" y="687"/>
              </a:cxn>
              <a:cxn ang="0">
                <a:pos x="513" y="689"/>
              </a:cxn>
              <a:cxn ang="0">
                <a:pos x="432" y="655"/>
              </a:cxn>
              <a:cxn ang="0">
                <a:pos x="302" y="655"/>
              </a:cxn>
              <a:cxn ang="0">
                <a:pos x="194" y="642"/>
              </a:cxn>
              <a:cxn ang="0">
                <a:pos x="88" y="711"/>
              </a:cxn>
              <a:cxn ang="0">
                <a:pos x="67" y="743"/>
              </a:cxn>
              <a:cxn ang="0">
                <a:pos x="67" y="656"/>
              </a:cxn>
              <a:cxn ang="0">
                <a:pos x="52" y="641"/>
              </a:cxn>
              <a:cxn ang="0">
                <a:pos x="27" y="590"/>
              </a:cxn>
              <a:cxn ang="0">
                <a:pos x="3" y="549"/>
              </a:cxn>
              <a:cxn ang="0">
                <a:pos x="40" y="517"/>
              </a:cxn>
              <a:cxn ang="0">
                <a:pos x="48" y="460"/>
              </a:cxn>
              <a:cxn ang="0">
                <a:pos x="65" y="398"/>
              </a:cxn>
              <a:cxn ang="0">
                <a:pos x="175" y="386"/>
              </a:cxn>
              <a:cxn ang="0">
                <a:pos x="229" y="350"/>
              </a:cxn>
              <a:cxn ang="0">
                <a:pos x="325" y="385"/>
              </a:cxn>
              <a:cxn ang="0">
                <a:pos x="464" y="385"/>
              </a:cxn>
              <a:cxn ang="0">
                <a:pos x="568" y="385"/>
              </a:cxn>
              <a:cxn ang="0">
                <a:pos x="631" y="378"/>
              </a:cxn>
              <a:cxn ang="0">
                <a:pos x="699" y="376"/>
              </a:cxn>
              <a:cxn ang="0">
                <a:pos x="754" y="379"/>
              </a:cxn>
              <a:cxn ang="0">
                <a:pos x="761" y="350"/>
              </a:cxn>
              <a:cxn ang="0">
                <a:pos x="832" y="354"/>
              </a:cxn>
              <a:cxn ang="0">
                <a:pos x="966" y="326"/>
              </a:cxn>
              <a:cxn ang="0">
                <a:pos x="1175" y="344"/>
              </a:cxn>
              <a:cxn ang="0">
                <a:pos x="1372" y="314"/>
              </a:cxn>
              <a:cxn ang="0">
                <a:pos x="1493" y="194"/>
              </a:cxn>
              <a:cxn ang="0">
                <a:pos x="1625" y="133"/>
              </a:cxn>
              <a:cxn ang="0">
                <a:pos x="1812" y="70"/>
              </a:cxn>
              <a:cxn ang="0">
                <a:pos x="1997" y="18"/>
              </a:cxn>
              <a:cxn ang="0">
                <a:pos x="2099" y="47"/>
              </a:cxn>
              <a:cxn ang="0">
                <a:pos x="2095" y="147"/>
              </a:cxn>
            </a:cxnLst>
            <a:rect l="0" t="0" r="r" b="b"/>
            <a:pathLst>
              <a:path w="2142" h="1233">
                <a:moveTo>
                  <a:pt x="2133" y="205"/>
                </a:moveTo>
                <a:lnTo>
                  <a:pt x="2128" y="210"/>
                </a:lnTo>
                <a:lnTo>
                  <a:pt x="2119" y="218"/>
                </a:lnTo>
                <a:lnTo>
                  <a:pt x="2116" y="220"/>
                </a:lnTo>
                <a:lnTo>
                  <a:pt x="2107" y="225"/>
                </a:lnTo>
                <a:lnTo>
                  <a:pt x="2105" y="230"/>
                </a:lnTo>
                <a:lnTo>
                  <a:pt x="2101" y="230"/>
                </a:lnTo>
                <a:lnTo>
                  <a:pt x="2088" y="231"/>
                </a:lnTo>
                <a:lnTo>
                  <a:pt x="2067" y="231"/>
                </a:lnTo>
                <a:lnTo>
                  <a:pt x="2060" y="233"/>
                </a:lnTo>
                <a:lnTo>
                  <a:pt x="2047" y="238"/>
                </a:lnTo>
                <a:lnTo>
                  <a:pt x="2031" y="245"/>
                </a:lnTo>
                <a:lnTo>
                  <a:pt x="2023" y="249"/>
                </a:lnTo>
                <a:lnTo>
                  <a:pt x="2007" y="250"/>
                </a:lnTo>
                <a:lnTo>
                  <a:pt x="1993" y="241"/>
                </a:lnTo>
                <a:lnTo>
                  <a:pt x="1983" y="236"/>
                </a:lnTo>
                <a:lnTo>
                  <a:pt x="1977" y="238"/>
                </a:lnTo>
                <a:lnTo>
                  <a:pt x="1974" y="238"/>
                </a:lnTo>
                <a:lnTo>
                  <a:pt x="1969" y="239"/>
                </a:lnTo>
                <a:lnTo>
                  <a:pt x="1963" y="241"/>
                </a:lnTo>
                <a:lnTo>
                  <a:pt x="1960" y="245"/>
                </a:lnTo>
                <a:lnTo>
                  <a:pt x="1957" y="248"/>
                </a:lnTo>
                <a:lnTo>
                  <a:pt x="1963" y="254"/>
                </a:lnTo>
                <a:lnTo>
                  <a:pt x="1963" y="255"/>
                </a:lnTo>
                <a:lnTo>
                  <a:pt x="1959" y="261"/>
                </a:lnTo>
                <a:lnTo>
                  <a:pt x="1957" y="266"/>
                </a:lnTo>
                <a:lnTo>
                  <a:pt x="1955" y="271"/>
                </a:lnTo>
                <a:lnTo>
                  <a:pt x="1947" y="276"/>
                </a:lnTo>
                <a:lnTo>
                  <a:pt x="1946" y="279"/>
                </a:lnTo>
                <a:lnTo>
                  <a:pt x="1937" y="283"/>
                </a:lnTo>
                <a:lnTo>
                  <a:pt x="1928" y="285"/>
                </a:lnTo>
                <a:lnTo>
                  <a:pt x="1920" y="285"/>
                </a:lnTo>
                <a:lnTo>
                  <a:pt x="1909" y="291"/>
                </a:lnTo>
                <a:lnTo>
                  <a:pt x="1901" y="299"/>
                </a:lnTo>
                <a:lnTo>
                  <a:pt x="1888" y="305"/>
                </a:lnTo>
                <a:lnTo>
                  <a:pt x="1879" y="308"/>
                </a:lnTo>
                <a:lnTo>
                  <a:pt x="1868" y="305"/>
                </a:lnTo>
                <a:lnTo>
                  <a:pt x="1848" y="313"/>
                </a:lnTo>
                <a:lnTo>
                  <a:pt x="1835" y="320"/>
                </a:lnTo>
                <a:lnTo>
                  <a:pt x="1828" y="328"/>
                </a:lnTo>
                <a:lnTo>
                  <a:pt x="1821" y="335"/>
                </a:lnTo>
                <a:lnTo>
                  <a:pt x="1811" y="343"/>
                </a:lnTo>
                <a:lnTo>
                  <a:pt x="1805" y="345"/>
                </a:lnTo>
                <a:lnTo>
                  <a:pt x="1791" y="346"/>
                </a:lnTo>
                <a:lnTo>
                  <a:pt x="1783" y="346"/>
                </a:lnTo>
                <a:lnTo>
                  <a:pt x="1774" y="344"/>
                </a:lnTo>
                <a:lnTo>
                  <a:pt x="1770" y="341"/>
                </a:lnTo>
                <a:lnTo>
                  <a:pt x="1763" y="339"/>
                </a:lnTo>
                <a:lnTo>
                  <a:pt x="1756" y="345"/>
                </a:lnTo>
                <a:lnTo>
                  <a:pt x="1750" y="354"/>
                </a:lnTo>
                <a:lnTo>
                  <a:pt x="1744" y="359"/>
                </a:lnTo>
                <a:lnTo>
                  <a:pt x="1731" y="373"/>
                </a:lnTo>
                <a:lnTo>
                  <a:pt x="1730" y="378"/>
                </a:lnTo>
                <a:lnTo>
                  <a:pt x="1726" y="384"/>
                </a:lnTo>
                <a:lnTo>
                  <a:pt x="1722" y="386"/>
                </a:lnTo>
                <a:lnTo>
                  <a:pt x="1719" y="389"/>
                </a:lnTo>
                <a:lnTo>
                  <a:pt x="1714" y="391"/>
                </a:lnTo>
                <a:lnTo>
                  <a:pt x="1712" y="393"/>
                </a:lnTo>
                <a:lnTo>
                  <a:pt x="1686" y="404"/>
                </a:lnTo>
                <a:lnTo>
                  <a:pt x="1679" y="408"/>
                </a:lnTo>
                <a:lnTo>
                  <a:pt x="1673" y="410"/>
                </a:lnTo>
                <a:lnTo>
                  <a:pt x="1666" y="414"/>
                </a:lnTo>
                <a:lnTo>
                  <a:pt x="1662" y="416"/>
                </a:lnTo>
                <a:lnTo>
                  <a:pt x="1656" y="419"/>
                </a:lnTo>
                <a:lnTo>
                  <a:pt x="1652" y="418"/>
                </a:lnTo>
                <a:lnTo>
                  <a:pt x="1641" y="419"/>
                </a:lnTo>
                <a:lnTo>
                  <a:pt x="1636" y="424"/>
                </a:lnTo>
                <a:lnTo>
                  <a:pt x="1631" y="428"/>
                </a:lnTo>
                <a:lnTo>
                  <a:pt x="1622" y="428"/>
                </a:lnTo>
                <a:lnTo>
                  <a:pt x="1619" y="429"/>
                </a:lnTo>
                <a:lnTo>
                  <a:pt x="1615" y="435"/>
                </a:lnTo>
                <a:lnTo>
                  <a:pt x="1609" y="440"/>
                </a:lnTo>
                <a:lnTo>
                  <a:pt x="1604" y="443"/>
                </a:lnTo>
                <a:lnTo>
                  <a:pt x="1599" y="452"/>
                </a:lnTo>
                <a:lnTo>
                  <a:pt x="1597" y="460"/>
                </a:lnTo>
                <a:lnTo>
                  <a:pt x="1589" y="474"/>
                </a:lnTo>
                <a:lnTo>
                  <a:pt x="1581" y="477"/>
                </a:lnTo>
                <a:lnTo>
                  <a:pt x="1575" y="484"/>
                </a:lnTo>
                <a:lnTo>
                  <a:pt x="1567" y="491"/>
                </a:lnTo>
                <a:lnTo>
                  <a:pt x="1561" y="491"/>
                </a:lnTo>
                <a:lnTo>
                  <a:pt x="1555" y="485"/>
                </a:lnTo>
                <a:lnTo>
                  <a:pt x="1554" y="477"/>
                </a:lnTo>
                <a:lnTo>
                  <a:pt x="1552" y="466"/>
                </a:lnTo>
                <a:lnTo>
                  <a:pt x="1547" y="467"/>
                </a:lnTo>
                <a:lnTo>
                  <a:pt x="1543" y="475"/>
                </a:lnTo>
                <a:lnTo>
                  <a:pt x="1537" y="480"/>
                </a:lnTo>
                <a:lnTo>
                  <a:pt x="1531" y="485"/>
                </a:lnTo>
                <a:lnTo>
                  <a:pt x="1524" y="491"/>
                </a:lnTo>
                <a:lnTo>
                  <a:pt x="1518" y="497"/>
                </a:lnTo>
                <a:lnTo>
                  <a:pt x="1518" y="517"/>
                </a:lnTo>
                <a:lnTo>
                  <a:pt x="1514" y="526"/>
                </a:lnTo>
                <a:lnTo>
                  <a:pt x="1510" y="532"/>
                </a:lnTo>
                <a:lnTo>
                  <a:pt x="1501" y="537"/>
                </a:lnTo>
                <a:lnTo>
                  <a:pt x="1494" y="541"/>
                </a:lnTo>
                <a:lnTo>
                  <a:pt x="1487" y="547"/>
                </a:lnTo>
                <a:lnTo>
                  <a:pt x="1481" y="557"/>
                </a:lnTo>
                <a:lnTo>
                  <a:pt x="1476" y="564"/>
                </a:lnTo>
                <a:lnTo>
                  <a:pt x="1472" y="570"/>
                </a:lnTo>
                <a:lnTo>
                  <a:pt x="1469" y="579"/>
                </a:lnTo>
                <a:lnTo>
                  <a:pt x="1464" y="584"/>
                </a:lnTo>
                <a:lnTo>
                  <a:pt x="1460" y="594"/>
                </a:lnTo>
                <a:lnTo>
                  <a:pt x="1459" y="601"/>
                </a:lnTo>
                <a:lnTo>
                  <a:pt x="1457" y="610"/>
                </a:lnTo>
                <a:lnTo>
                  <a:pt x="1456" y="619"/>
                </a:lnTo>
                <a:lnTo>
                  <a:pt x="1453" y="627"/>
                </a:lnTo>
                <a:lnTo>
                  <a:pt x="1450" y="637"/>
                </a:lnTo>
                <a:lnTo>
                  <a:pt x="1450" y="644"/>
                </a:lnTo>
                <a:lnTo>
                  <a:pt x="1452" y="651"/>
                </a:lnTo>
                <a:lnTo>
                  <a:pt x="1456" y="665"/>
                </a:lnTo>
                <a:lnTo>
                  <a:pt x="1454" y="665"/>
                </a:lnTo>
                <a:lnTo>
                  <a:pt x="1447" y="670"/>
                </a:lnTo>
                <a:lnTo>
                  <a:pt x="1437" y="679"/>
                </a:lnTo>
                <a:lnTo>
                  <a:pt x="1429" y="685"/>
                </a:lnTo>
                <a:lnTo>
                  <a:pt x="1420" y="689"/>
                </a:lnTo>
                <a:lnTo>
                  <a:pt x="1408" y="695"/>
                </a:lnTo>
                <a:lnTo>
                  <a:pt x="1398" y="695"/>
                </a:lnTo>
                <a:lnTo>
                  <a:pt x="1392" y="689"/>
                </a:lnTo>
                <a:lnTo>
                  <a:pt x="1391" y="680"/>
                </a:lnTo>
                <a:lnTo>
                  <a:pt x="1391" y="671"/>
                </a:lnTo>
                <a:lnTo>
                  <a:pt x="1392" y="645"/>
                </a:lnTo>
                <a:lnTo>
                  <a:pt x="1389" y="645"/>
                </a:lnTo>
                <a:lnTo>
                  <a:pt x="1385" y="650"/>
                </a:lnTo>
                <a:lnTo>
                  <a:pt x="1375" y="657"/>
                </a:lnTo>
                <a:lnTo>
                  <a:pt x="1366" y="664"/>
                </a:lnTo>
                <a:lnTo>
                  <a:pt x="1358" y="665"/>
                </a:lnTo>
                <a:lnTo>
                  <a:pt x="1355" y="674"/>
                </a:lnTo>
                <a:lnTo>
                  <a:pt x="1358" y="682"/>
                </a:lnTo>
                <a:lnTo>
                  <a:pt x="1361" y="689"/>
                </a:lnTo>
                <a:lnTo>
                  <a:pt x="1356" y="694"/>
                </a:lnTo>
                <a:lnTo>
                  <a:pt x="1338" y="706"/>
                </a:lnTo>
                <a:lnTo>
                  <a:pt x="1327" y="714"/>
                </a:lnTo>
                <a:lnTo>
                  <a:pt x="1314" y="722"/>
                </a:lnTo>
                <a:lnTo>
                  <a:pt x="1307" y="730"/>
                </a:lnTo>
                <a:lnTo>
                  <a:pt x="1302" y="737"/>
                </a:lnTo>
                <a:lnTo>
                  <a:pt x="1291" y="745"/>
                </a:lnTo>
                <a:lnTo>
                  <a:pt x="1281" y="751"/>
                </a:lnTo>
                <a:lnTo>
                  <a:pt x="1274" y="756"/>
                </a:lnTo>
                <a:lnTo>
                  <a:pt x="1263" y="762"/>
                </a:lnTo>
                <a:lnTo>
                  <a:pt x="1256" y="767"/>
                </a:lnTo>
                <a:lnTo>
                  <a:pt x="1249" y="775"/>
                </a:lnTo>
                <a:lnTo>
                  <a:pt x="1240" y="780"/>
                </a:lnTo>
                <a:lnTo>
                  <a:pt x="1233" y="786"/>
                </a:lnTo>
                <a:lnTo>
                  <a:pt x="1237" y="787"/>
                </a:lnTo>
                <a:lnTo>
                  <a:pt x="1243" y="791"/>
                </a:lnTo>
                <a:lnTo>
                  <a:pt x="1251" y="796"/>
                </a:lnTo>
                <a:lnTo>
                  <a:pt x="1251" y="806"/>
                </a:lnTo>
                <a:lnTo>
                  <a:pt x="1257" y="808"/>
                </a:lnTo>
                <a:lnTo>
                  <a:pt x="1267" y="816"/>
                </a:lnTo>
                <a:lnTo>
                  <a:pt x="1275" y="821"/>
                </a:lnTo>
                <a:lnTo>
                  <a:pt x="1280" y="828"/>
                </a:lnTo>
                <a:lnTo>
                  <a:pt x="1283" y="836"/>
                </a:lnTo>
                <a:lnTo>
                  <a:pt x="1281" y="842"/>
                </a:lnTo>
                <a:lnTo>
                  <a:pt x="1280" y="846"/>
                </a:lnTo>
                <a:lnTo>
                  <a:pt x="1278" y="850"/>
                </a:lnTo>
                <a:lnTo>
                  <a:pt x="1277" y="861"/>
                </a:lnTo>
                <a:lnTo>
                  <a:pt x="1275" y="870"/>
                </a:lnTo>
                <a:lnTo>
                  <a:pt x="1268" y="877"/>
                </a:lnTo>
                <a:lnTo>
                  <a:pt x="1261" y="880"/>
                </a:lnTo>
                <a:lnTo>
                  <a:pt x="1257" y="883"/>
                </a:lnTo>
                <a:lnTo>
                  <a:pt x="1251" y="890"/>
                </a:lnTo>
                <a:lnTo>
                  <a:pt x="1244" y="897"/>
                </a:lnTo>
                <a:lnTo>
                  <a:pt x="1241" y="906"/>
                </a:lnTo>
                <a:lnTo>
                  <a:pt x="1234" y="918"/>
                </a:lnTo>
                <a:lnTo>
                  <a:pt x="1230" y="932"/>
                </a:lnTo>
                <a:lnTo>
                  <a:pt x="1227" y="940"/>
                </a:lnTo>
                <a:lnTo>
                  <a:pt x="1216" y="950"/>
                </a:lnTo>
                <a:lnTo>
                  <a:pt x="1209" y="967"/>
                </a:lnTo>
                <a:lnTo>
                  <a:pt x="1212" y="971"/>
                </a:lnTo>
                <a:lnTo>
                  <a:pt x="1212" y="976"/>
                </a:lnTo>
                <a:lnTo>
                  <a:pt x="1206" y="980"/>
                </a:lnTo>
                <a:lnTo>
                  <a:pt x="1206" y="983"/>
                </a:lnTo>
                <a:lnTo>
                  <a:pt x="1200" y="994"/>
                </a:lnTo>
                <a:lnTo>
                  <a:pt x="1195" y="1001"/>
                </a:lnTo>
                <a:lnTo>
                  <a:pt x="1190" y="1009"/>
                </a:lnTo>
                <a:lnTo>
                  <a:pt x="1182" y="1016"/>
                </a:lnTo>
                <a:lnTo>
                  <a:pt x="1165" y="1016"/>
                </a:lnTo>
                <a:lnTo>
                  <a:pt x="1158" y="1021"/>
                </a:lnTo>
                <a:lnTo>
                  <a:pt x="1156" y="1027"/>
                </a:lnTo>
                <a:lnTo>
                  <a:pt x="1153" y="1037"/>
                </a:lnTo>
                <a:lnTo>
                  <a:pt x="1152" y="1043"/>
                </a:lnTo>
                <a:lnTo>
                  <a:pt x="1145" y="1048"/>
                </a:lnTo>
                <a:lnTo>
                  <a:pt x="1142" y="1054"/>
                </a:lnTo>
                <a:lnTo>
                  <a:pt x="1148" y="1058"/>
                </a:lnTo>
                <a:lnTo>
                  <a:pt x="1155" y="1064"/>
                </a:lnTo>
                <a:lnTo>
                  <a:pt x="1145" y="1074"/>
                </a:lnTo>
                <a:lnTo>
                  <a:pt x="1145" y="1079"/>
                </a:lnTo>
                <a:lnTo>
                  <a:pt x="1152" y="1089"/>
                </a:lnTo>
                <a:lnTo>
                  <a:pt x="1148" y="1098"/>
                </a:lnTo>
                <a:lnTo>
                  <a:pt x="1143" y="1102"/>
                </a:lnTo>
                <a:lnTo>
                  <a:pt x="1141" y="1104"/>
                </a:lnTo>
                <a:lnTo>
                  <a:pt x="1139" y="1111"/>
                </a:lnTo>
                <a:lnTo>
                  <a:pt x="1136" y="1118"/>
                </a:lnTo>
                <a:lnTo>
                  <a:pt x="1136" y="1126"/>
                </a:lnTo>
                <a:lnTo>
                  <a:pt x="1132" y="1139"/>
                </a:lnTo>
                <a:lnTo>
                  <a:pt x="1132" y="1147"/>
                </a:lnTo>
                <a:lnTo>
                  <a:pt x="1121" y="1149"/>
                </a:lnTo>
                <a:lnTo>
                  <a:pt x="1114" y="1149"/>
                </a:lnTo>
                <a:lnTo>
                  <a:pt x="1102" y="1151"/>
                </a:lnTo>
                <a:lnTo>
                  <a:pt x="1095" y="1147"/>
                </a:lnTo>
                <a:lnTo>
                  <a:pt x="1087" y="1147"/>
                </a:lnTo>
                <a:lnTo>
                  <a:pt x="1078" y="1151"/>
                </a:lnTo>
                <a:lnTo>
                  <a:pt x="1068" y="1152"/>
                </a:lnTo>
                <a:lnTo>
                  <a:pt x="1062" y="1152"/>
                </a:lnTo>
                <a:lnTo>
                  <a:pt x="1058" y="1142"/>
                </a:lnTo>
                <a:lnTo>
                  <a:pt x="1054" y="1131"/>
                </a:lnTo>
                <a:lnTo>
                  <a:pt x="1048" y="1119"/>
                </a:lnTo>
                <a:lnTo>
                  <a:pt x="1045" y="1116"/>
                </a:lnTo>
                <a:lnTo>
                  <a:pt x="1040" y="1122"/>
                </a:lnTo>
                <a:lnTo>
                  <a:pt x="1037" y="1127"/>
                </a:lnTo>
                <a:lnTo>
                  <a:pt x="1034" y="1136"/>
                </a:lnTo>
                <a:lnTo>
                  <a:pt x="1028" y="1144"/>
                </a:lnTo>
                <a:lnTo>
                  <a:pt x="1025" y="1153"/>
                </a:lnTo>
                <a:lnTo>
                  <a:pt x="1020" y="1159"/>
                </a:lnTo>
                <a:lnTo>
                  <a:pt x="1011" y="1167"/>
                </a:lnTo>
                <a:lnTo>
                  <a:pt x="1001" y="1173"/>
                </a:lnTo>
                <a:lnTo>
                  <a:pt x="996" y="1178"/>
                </a:lnTo>
                <a:lnTo>
                  <a:pt x="993" y="1191"/>
                </a:lnTo>
                <a:lnTo>
                  <a:pt x="991" y="1199"/>
                </a:lnTo>
                <a:lnTo>
                  <a:pt x="983" y="1203"/>
                </a:lnTo>
                <a:lnTo>
                  <a:pt x="973" y="1211"/>
                </a:lnTo>
                <a:lnTo>
                  <a:pt x="964" y="1221"/>
                </a:lnTo>
                <a:lnTo>
                  <a:pt x="964" y="1221"/>
                </a:lnTo>
                <a:lnTo>
                  <a:pt x="959" y="1227"/>
                </a:lnTo>
                <a:lnTo>
                  <a:pt x="952" y="1231"/>
                </a:lnTo>
                <a:lnTo>
                  <a:pt x="943" y="1233"/>
                </a:lnTo>
                <a:lnTo>
                  <a:pt x="935" y="1232"/>
                </a:lnTo>
                <a:lnTo>
                  <a:pt x="929" y="1228"/>
                </a:lnTo>
                <a:lnTo>
                  <a:pt x="926" y="1222"/>
                </a:lnTo>
                <a:lnTo>
                  <a:pt x="925" y="1212"/>
                </a:lnTo>
                <a:lnTo>
                  <a:pt x="927" y="1204"/>
                </a:lnTo>
                <a:lnTo>
                  <a:pt x="926" y="1196"/>
                </a:lnTo>
                <a:lnTo>
                  <a:pt x="920" y="1198"/>
                </a:lnTo>
                <a:lnTo>
                  <a:pt x="893" y="1198"/>
                </a:lnTo>
                <a:lnTo>
                  <a:pt x="879" y="1199"/>
                </a:lnTo>
                <a:lnTo>
                  <a:pt x="875" y="1197"/>
                </a:lnTo>
                <a:lnTo>
                  <a:pt x="869" y="1196"/>
                </a:lnTo>
                <a:lnTo>
                  <a:pt x="865" y="1194"/>
                </a:lnTo>
                <a:lnTo>
                  <a:pt x="858" y="1196"/>
                </a:lnTo>
                <a:lnTo>
                  <a:pt x="855" y="1194"/>
                </a:lnTo>
                <a:lnTo>
                  <a:pt x="858" y="1186"/>
                </a:lnTo>
                <a:lnTo>
                  <a:pt x="864" y="1176"/>
                </a:lnTo>
                <a:lnTo>
                  <a:pt x="868" y="1166"/>
                </a:lnTo>
                <a:lnTo>
                  <a:pt x="869" y="1159"/>
                </a:lnTo>
                <a:lnTo>
                  <a:pt x="869" y="1143"/>
                </a:lnTo>
                <a:lnTo>
                  <a:pt x="866" y="1139"/>
                </a:lnTo>
                <a:lnTo>
                  <a:pt x="866" y="1137"/>
                </a:lnTo>
                <a:lnTo>
                  <a:pt x="865" y="1132"/>
                </a:lnTo>
                <a:lnTo>
                  <a:pt x="862" y="1129"/>
                </a:lnTo>
                <a:lnTo>
                  <a:pt x="862" y="1128"/>
                </a:lnTo>
                <a:lnTo>
                  <a:pt x="859" y="1123"/>
                </a:lnTo>
                <a:lnTo>
                  <a:pt x="858" y="1117"/>
                </a:lnTo>
                <a:lnTo>
                  <a:pt x="856" y="1114"/>
                </a:lnTo>
                <a:lnTo>
                  <a:pt x="854" y="1111"/>
                </a:lnTo>
                <a:lnTo>
                  <a:pt x="848" y="1098"/>
                </a:lnTo>
                <a:lnTo>
                  <a:pt x="849" y="1096"/>
                </a:lnTo>
                <a:lnTo>
                  <a:pt x="851" y="1093"/>
                </a:lnTo>
                <a:lnTo>
                  <a:pt x="852" y="1087"/>
                </a:lnTo>
                <a:lnTo>
                  <a:pt x="852" y="1081"/>
                </a:lnTo>
                <a:lnTo>
                  <a:pt x="855" y="1077"/>
                </a:lnTo>
                <a:lnTo>
                  <a:pt x="864" y="1061"/>
                </a:lnTo>
                <a:lnTo>
                  <a:pt x="864" y="1059"/>
                </a:lnTo>
                <a:lnTo>
                  <a:pt x="865" y="1058"/>
                </a:lnTo>
                <a:lnTo>
                  <a:pt x="871" y="1042"/>
                </a:lnTo>
                <a:lnTo>
                  <a:pt x="875" y="1029"/>
                </a:lnTo>
                <a:lnTo>
                  <a:pt x="878" y="1026"/>
                </a:lnTo>
                <a:lnTo>
                  <a:pt x="879" y="1019"/>
                </a:lnTo>
                <a:lnTo>
                  <a:pt x="879" y="1018"/>
                </a:lnTo>
                <a:lnTo>
                  <a:pt x="873" y="1011"/>
                </a:lnTo>
                <a:lnTo>
                  <a:pt x="881" y="1003"/>
                </a:lnTo>
                <a:lnTo>
                  <a:pt x="883" y="1003"/>
                </a:lnTo>
                <a:lnTo>
                  <a:pt x="886" y="1004"/>
                </a:lnTo>
                <a:lnTo>
                  <a:pt x="898" y="1002"/>
                </a:lnTo>
                <a:lnTo>
                  <a:pt x="915" y="1002"/>
                </a:lnTo>
                <a:lnTo>
                  <a:pt x="919" y="1004"/>
                </a:lnTo>
                <a:lnTo>
                  <a:pt x="930" y="1004"/>
                </a:lnTo>
                <a:lnTo>
                  <a:pt x="932" y="1003"/>
                </a:lnTo>
                <a:lnTo>
                  <a:pt x="937" y="999"/>
                </a:lnTo>
                <a:lnTo>
                  <a:pt x="940" y="998"/>
                </a:lnTo>
                <a:lnTo>
                  <a:pt x="962" y="998"/>
                </a:lnTo>
                <a:lnTo>
                  <a:pt x="952" y="993"/>
                </a:lnTo>
                <a:lnTo>
                  <a:pt x="953" y="990"/>
                </a:lnTo>
                <a:lnTo>
                  <a:pt x="952" y="982"/>
                </a:lnTo>
                <a:lnTo>
                  <a:pt x="949" y="980"/>
                </a:lnTo>
                <a:lnTo>
                  <a:pt x="950" y="978"/>
                </a:lnTo>
                <a:lnTo>
                  <a:pt x="950" y="977"/>
                </a:lnTo>
                <a:lnTo>
                  <a:pt x="947" y="976"/>
                </a:lnTo>
                <a:lnTo>
                  <a:pt x="940" y="977"/>
                </a:lnTo>
                <a:lnTo>
                  <a:pt x="937" y="976"/>
                </a:lnTo>
                <a:lnTo>
                  <a:pt x="937" y="973"/>
                </a:lnTo>
                <a:lnTo>
                  <a:pt x="942" y="970"/>
                </a:lnTo>
                <a:lnTo>
                  <a:pt x="942" y="968"/>
                </a:lnTo>
                <a:lnTo>
                  <a:pt x="939" y="967"/>
                </a:lnTo>
                <a:lnTo>
                  <a:pt x="933" y="968"/>
                </a:lnTo>
                <a:lnTo>
                  <a:pt x="930" y="967"/>
                </a:lnTo>
                <a:lnTo>
                  <a:pt x="927" y="965"/>
                </a:lnTo>
                <a:lnTo>
                  <a:pt x="927" y="957"/>
                </a:lnTo>
                <a:lnTo>
                  <a:pt x="920" y="946"/>
                </a:lnTo>
                <a:lnTo>
                  <a:pt x="923" y="946"/>
                </a:lnTo>
                <a:lnTo>
                  <a:pt x="929" y="941"/>
                </a:lnTo>
                <a:lnTo>
                  <a:pt x="936" y="940"/>
                </a:lnTo>
                <a:lnTo>
                  <a:pt x="942" y="941"/>
                </a:lnTo>
                <a:lnTo>
                  <a:pt x="945" y="932"/>
                </a:lnTo>
                <a:lnTo>
                  <a:pt x="947" y="926"/>
                </a:lnTo>
                <a:lnTo>
                  <a:pt x="964" y="926"/>
                </a:lnTo>
                <a:lnTo>
                  <a:pt x="969" y="925"/>
                </a:lnTo>
                <a:lnTo>
                  <a:pt x="964" y="916"/>
                </a:lnTo>
                <a:lnTo>
                  <a:pt x="966" y="910"/>
                </a:lnTo>
                <a:lnTo>
                  <a:pt x="974" y="913"/>
                </a:lnTo>
                <a:lnTo>
                  <a:pt x="979" y="915"/>
                </a:lnTo>
                <a:lnTo>
                  <a:pt x="984" y="913"/>
                </a:lnTo>
                <a:lnTo>
                  <a:pt x="994" y="916"/>
                </a:lnTo>
                <a:lnTo>
                  <a:pt x="997" y="917"/>
                </a:lnTo>
                <a:lnTo>
                  <a:pt x="998" y="910"/>
                </a:lnTo>
                <a:lnTo>
                  <a:pt x="1001" y="907"/>
                </a:lnTo>
                <a:lnTo>
                  <a:pt x="1011" y="898"/>
                </a:lnTo>
                <a:lnTo>
                  <a:pt x="1027" y="896"/>
                </a:lnTo>
                <a:lnTo>
                  <a:pt x="1035" y="897"/>
                </a:lnTo>
                <a:lnTo>
                  <a:pt x="1047" y="895"/>
                </a:lnTo>
                <a:lnTo>
                  <a:pt x="1055" y="892"/>
                </a:lnTo>
                <a:lnTo>
                  <a:pt x="1057" y="888"/>
                </a:lnTo>
                <a:lnTo>
                  <a:pt x="1052" y="886"/>
                </a:lnTo>
                <a:lnTo>
                  <a:pt x="1048" y="882"/>
                </a:lnTo>
                <a:lnTo>
                  <a:pt x="1051" y="876"/>
                </a:lnTo>
                <a:lnTo>
                  <a:pt x="1054" y="873"/>
                </a:lnTo>
                <a:lnTo>
                  <a:pt x="1054" y="867"/>
                </a:lnTo>
                <a:lnTo>
                  <a:pt x="1055" y="858"/>
                </a:lnTo>
                <a:lnTo>
                  <a:pt x="1050" y="851"/>
                </a:lnTo>
                <a:lnTo>
                  <a:pt x="1040" y="850"/>
                </a:lnTo>
                <a:lnTo>
                  <a:pt x="1034" y="841"/>
                </a:lnTo>
                <a:lnTo>
                  <a:pt x="1020" y="838"/>
                </a:lnTo>
                <a:lnTo>
                  <a:pt x="1014" y="825"/>
                </a:lnTo>
                <a:lnTo>
                  <a:pt x="1004" y="823"/>
                </a:lnTo>
                <a:lnTo>
                  <a:pt x="993" y="823"/>
                </a:lnTo>
                <a:lnTo>
                  <a:pt x="987" y="825"/>
                </a:lnTo>
                <a:lnTo>
                  <a:pt x="989" y="818"/>
                </a:lnTo>
                <a:lnTo>
                  <a:pt x="984" y="812"/>
                </a:lnTo>
                <a:lnTo>
                  <a:pt x="989" y="805"/>
                </a:lnTo>
                <a:lnTo>
                  <a:pt x="980" y="807"/>
                </a:lnTo>
                <a:lnTo>
                  <a:pt x="979" y="801"/>
                </a:lnTo>
                <a:lnTo>
                  <a:pt x="989" y="796"/>
                </a:lnTo>
                <a:lnTo>
                  <a:pt x="1000" y="788"/>
                </a:lnTo>
                <a:lnTo>
                  <a:pt x="1008" y="781"/>
                </a:lnTo>
                <a:lnTo>
                  <a:pt x="1010" y="773"/>
                </a:lnTo>
                <a:lnTo>
                  <a:pt x="1006" y="770"/>
                </a:lnTo>
                <a:lnTo>
                  <a:pt x="997" y="773"/>
                </a:lnTo>
                <a:lnTo>
                  <a:pt x="987" y="776"/>
                </a:lnTo>
                <a:lnTo>
                  <a:pt x="976" y="773"/>
                </a:lnTo>
                <a:lnTo>
                  <a:pt x="973" y="770"/>
                </a:lnTo>
                <a:lnTo>
                  <a:pt x="970" y="763"/>
                </a:lnTo>
                <a:lnTo>
                  <a:pt x="963" y="755"/>
                </a:lnTo>
                <a:lnTo>
                  <a:pt x="956" y="745"/>
                </a:lnTo>
                <a:lnTo>
                  <a:pt x="945" y="735"/>
                </a:lnTo>
                <a:lnTo>
                  <a:pt x="935" y="730"/>
                </a:lnTo>
                <a:lnTo>
                  <a:pt x="926" y="723"/>
                </a:lnTo>
                <a:lnTo>
                  <a:pt x="916" y="720"/>
                </a:lnTo>
                <a:lnTo>
                  <a:pt x="902" y="721"/>
                </a:lnTo>
                <a:lnTo>
                  <a:pt x="895" y="723"/>
                </a:lnTo>
                <a:lnTo>
                  <a:pt x="883" y="726"/>
                </a:lnTo>
                <a:lnTo>
                  <a:pt x="871" y="730"/>
                </a:lnTo>
                <a:lnTo>
                  <a:pt x="864" y="732"/>
                </a:lnTo>
                <a:lnTo>
                  <a:pt x="854" y="735"/>
                </a:lnTo>
                <a:lnTo>
                  <a:pt x="846" y="738"/>
                </a:lnTo>
                <a:lnTo>
                  <a:pt x="835" y="738"/>
                </a:lnTo>
                <a:lnTo>
                  <a:pt x="837" y="730"/>
                </a:lnTo>
                <a:lnTo>
                  <a:pt x="837" y="720"/>
                </a:lnTo>
                <a:lnTo>
                  <a:pt x="834" y="711"/>
                </a:lnTo>
                <a:lnTo>
                  <a:pt x="835" y="700"/>
                </a:lnTo>
                <a:lnTo>
                  <a:pt x="839" y="691"/>
                </a:lnTo>
                <a:lnTo>
                  <a:pt x="842" y="684"/>
                </a:lnTo>
                <a:lnTo>
                  <a:pt x="849" y="677"/>
                </a:lnTo>
                <a:lnTo>
                  <a:pt x="854" y="674"/>
                </a:lnTo>
                <a:lnTo>
                  <a:pt x="854" y="669"/>
                </a:lnTo>
                <a:lnTo>
                  <a:pt x="846" y="666"/>
                </a:lnTo>
                <a:lnTo>
                  <a:pt x="838" y="662"/>
                </a:lnTo>
                <a:lnTo>
                  <a:pt x="837" y="654"/>
                </a:lnTo>
                <a:lnTo>
                  <a:pt x="846" y="645"/>
                </a:lnTo>
                <a:lnTo>
                  <a:pt x="855" y="639"/>
                </a:lnTo>
                <a:lnTo>
                  <a:pt x="869" y="627"/>
                </a:lnTo>
                <a:lnTo>
                  <a:pt x="866" y="621"/>
                </a:lnTo>
                <a:lnTo>
                  <a:pt x="844" y="617"/>
                </a:lnTo>
                <a:lnTo>
                  <a:pt x="831" y="620"/>
                </a:lnTo>
                <a:lnTo>
                  <a:pt x="818" y="621"/>
                </a:lnTo>
                <a:lnTo>
                  <a:pt x="805" y="625"/>
                </a:lnTo>
                <a:lnTo>
                  <a:pt x="793" y="625"/>
                </a:lnTo>
                <a:lnTo>
                  <a:pt x="783" y="626"/>
                </a:lnTo>
                <a:lnTo>
                  <a:pt x="768" y="630"/>
                </a:lnTo>
                <a:lnTo>
                  <a:pt x="761" y="634"/>
                </a:lnTo>
                <a:lnTo>
                  <a:pt x="751" y="634"/>
                </a:lnTo>
                <a:lnTo>
                  <a:pt x="743" y="625"/>
                </a:lnTo>
                <a:lnTo>
                  <a:pt x="733" y="616"/>
                </a:lnTo>
                <a:lnTo>
                  <a:pt x="724" y="612"/>
                </a:lnTo>
                <a:lnTo>
                  <a:pt x="713" y="614"/>
                </a:lnTo>
                <a:lnTo>
                  <a:pt x="707" y="617"/>
                </a:lnTo>
                <a:lnTo>
                  <a:pt x="700" y="621"/>
                </a:lnTo>
                <a:lnTo>
                  <a:pt x="694" y="626"/>
                </a:lnTo>
                <a:lnTo>
                  <a:pt x="692" y="634"/>
                </a:lnTo>
                <a:lnTo>
                  <a:pt x="689" y="642"/>
                </a:lnTo>
                <a:lnTo>
                  <a:pt x="685" y="652"/>
                </a:lnTo>
                <a:lnTo>
                  <a:pt x="685" y="656"/>
                </a:lnTo>
                <a:lnTo>
                  <a:pt x="679" y="665"/>
                </a:lnTo>
                <a:lnTo>
                  <a:pt x="669" y="667"/>
                </a:lnTo>
                <a:lnTo>
                  <a:pt x="658" y="665"/>
                </a:lnTo>
                <a:lnTo>
                  <a:pt x="653" y="657"/>
                </a:lnTo>
                <a:lnTo>
                  <a:pt x="658" y="649"/>
                </a:lnTo>
                <a:lnTo>
                  <a:pt x="660" y="644"/>
                </a:lnTo>
                <a:lnTo>
                  <a:pt x="660" y="639"/>
                </a:lnTo>
                <a:lnTo>
                  <a:pt x="655" y="631"/>
                </a:lnTo>
                <a:lnTo>
                  <a:pt x="645" y="635"/>
                </a:lnTo>
                <a:lnTo>
                  <a:pt x="638" y="642"/>
                </a:lnTo>
                <a:lnTo>
                  <a:pt x="629" y="650"/>
                </a:lnTo>
                <a:lnTo>
                  <a:pt x="622" y="657"/>
                </a:lnTo>
                <a:lnTo>
                  <a:pt x="615" y="666"/>
                </a:lnTo>
                <a:lnTo>
                  <a:pt x="611" y="671"/>
                </a:lnTo>
                <a:lnTo>
                  <a:pt x="606" y="677"/>
                </a:lnTo>
                <a:lnTo>
                  <a:pt x="608" y="680"/>
                </a:lnTo>
                <a:lnTo>
                  <a:pt x="618" y="676"/>
                </a:lnTo>
                <a:lnTo>
                  <a:pt x="623" y="674"/>
                </a:lnTo>
                <a:lnTo>
                  <a:pt x="626" y="675"/>
                </a:lnTo>
                <a:lnTo>
                  <a:pt x="622" y="682"/>
                </a:lnTo>
                <a:lnTo>
                  <a:pt x="614" y="687"/>
                </a:lnTo>
                <a:lnTo>
                  <a:pt x="605" y="687"/>
                </a:lnTo>
                <a:lnTo>
                  <a:pt x="595" y="686"/>
                </a:lnTo>
                <a:lnTo>
                  <a:pt x="585" y="687"/>
                </a:lnTo>
                <a:lnTo>
                  <a:pt x="575" y="689"/>
                </a:lnTo>
                <a:lnTo>
                  <a:pt x="568" y="690"/>
                </a:lnTo>
                <a:lnTo>
                  <a:pt x="558" y="696"/>
                </a:lnTo>
                <a:lnTo>
                  <a:pt x="551" y="704"/>
                </a:lnTo>
                <a:lnTo>
                  <a:pt x="544" y="710"/>
                </a:lnTo>
                <a:lnTo>
                  <a:pt x="537" y="715"/>
                </a:lnTo>
                <a:lnTo>
                  <a:pt x="531" y="719"/>
                </a:lnTo>
                <a:lnTo>
                  <a:pt x="518" y="725"/>
                </a:lnTo>
                <a:lnTo>
                  <a:pt x="508" y="723"/>
                </a:lnTo>
                <a:lnTo>
                  <a:pt x="507" y="714"/>
                </a:lnTo>
                <a:lnTo>
                  <a:pt x="507" y="705"/>
                </a:lnTo>
                <a:lnTo>
                  <a:pt x="513" y="689"/>
                </a:lnTo>
                <a:lnTo>
                  <a:pt x="508" y="686"/>
                </a:lnTo>
                <a:lnTo>
                  <a:pt x="491" y="689"/>
                </a:lnTo>
                <a:lnTo>
                  <a:pt x="480" y="695"/>
                </a:lnTo>
                <a:lnTo>
                  <a:pt x="471" y="696"/>
                </a:lnTo>
                <a:lnTo>
                  <a:pt x="469" y="695"/>
                </a:lnTo>
                <a:lnTo>
                  <a:pt x="469" y="687"/>
                </a:lnTo>
                <a:lnTo>
                  <a:pt x="463" y="687"/>
                </a:lnTo>
                <a:lnTo>
                  <a:pt x="457" y="694"/>
                </a:lnTo>
                <a:lnTo>
                  <a:pt x="453" y="697"/>
                </a:lnTo>
                <a:lnTo>
                  <a:pt x="447" y="695"/>
                </a:lnTo>
                <a:lnTo>
                  <a:pt x="450" y="689"/>
                </a:lnTo>
                <a:lnTo>
                  <a:pt x="452" y="669"/>
                </a:lnTo>
                <a:lnTo>
                  <a:pt x="440" y="672"/>
                </a:lnTo>
                <a:lnTo>
                  <a:pt x="436" y="666"/>
                </a:lnTo>
                <a:lnTo>
                  <a:pt x="432" y="655"/>
                </a:lnTo>
                <a:lnTo>
                  <a:pt x="420" y="659"/>
                </a:lnTo>
                <a:lnTo>
                  <a:pt x="416" y="661"/>
                </a:lnTo>
                <a:lnTo>
                  <a:pt x="408" y="656"/>
                </a:lnTo>
                <a:lnTo>
                  <a:pt x="398" y="657"/>
                </a:lnTo>
                <a:lnTo>
                  <a:pt x="386" y="659"/>
                </a:lnTo>
                <a:lnTo>
                  <a:pt x="376" y="660"/>
                </a:lnTo>
                <a:lnTo>
                  <a:pt x="371" y="655"/>
                </a:lnTo>
                <a:lnTo>
                  <a:pt x="359" y="654"/>
                </a:lnTo>
                <a:lnTo>
                  <a:pt x="348" y="655"/>
                </a:lnTo>
                <a:lnTo>
                  <a:pt x="337" y="656"/>
                </a:lnTo>
                <a:lnTo>
                  <a:pt x="325" y="660"/>
                </a:lnTo>
                <a:lnTo>
                  <a:pt x="319" y="664"/>
                </a:lnTo>
                <a:lnTo>
                  <a:pt x="318" y="657"/>
                </a:lnTo>
                <a:lnTo>
                  <a:pt x="312" y="650"/>
                </a:lnTo>
                <a:lnTo>
                  <a:pt x="302" y="655"/>
                </a:lnTo>
                <a:lnTo>
                  <a:pt x="294" y="661"/>
                </a:lnTo>
                <a:lnTo>
                  <a:pt x="287" y="665"/>
                </a:lnTo>
                <a:lnTo>
                  <a:pt x="283" y="662"/>
                </a:lnTo>
                <a:lnTo>
                  <a:pt x="287" y="659"/>
                </a:lnTo>
                <a:lnTo>
                  <a:pt x="288" y="651"/>
                </a:lnTo>
                <a:lnTo>
                  <a:pt x="283" y="644"/>
                </a:lnTo>
                <a:lnTo>
                  <a:pt x="275" y="640"/>
                </a:lnTo>
                <a:lnTo>
                  <a:pt x="268" y="639"/>
                </a:lnTo>
                <a:lnTo>
                  <a:pt x="261" y="637"/>
                </a:lnTo>
                <a:lnTo>
                  <a:pt x="250" y="636"/>
                </a:lnTo>
                <a:lnTo>
                  <a:pt x="238" y="632"/>
                </a:lnTo>
                <a:lnTo>
                  <a:pt x="227" y="635"/>
                </a:lnTo>
                <a:lnTo>
                  <a:pt x="221" y="640"/>
                </a:lnTo>
                <a:lnTo>
                  <a:pt x="203" y="640"/>
                </a:lnTo>
                <a:lnTo>
                  <a:pt x="194" y="642"/>
                </a:lnTo>
                <a:lnTo>
                  <a:pt x="173" y="642"/>
                </a:lnTo>
                <a:lnTo>
                  <a:pt x="153" y="647"/>
                </a:lnTo>
                <a:lnTo>
                  <a:pt x="146" y="649"/>
                </a:lnTo>
                <a:lnTo>
                  <a:pt x="139" y="654"/>
                </a:lnTo>
                <a:lnTo>
                  <a:pt x="133" y="664"/>
                </a:lnTo>
                <a:lnTo>
                  <a:pt x="128" y="666"/>
                </a:lnTo>
                <a:lnTo>
                  <a:pt x="123" y="669"/>
                </a:lnTo>
                <a:lnTo>
                  <a:pt x="119" y="674"/>
                </a:lnTo>
                <a:lnTo>
                  <a:pt x="115" y="677"/>
                </a:lnTo>
                <a:lnTo>
                  <a:pt x="108" y="682"/>
                </a:lnTo>
                <a:lnTo>
                  <a:pt x="101" y="686"/>
                </a:lnTo>
                <a:lnTo>
                  <a:pt x="96" y="691"/>
                </a:lnTo>
                <a:lnTo>
                  <a:pt x="92" y="697"/>
                </a:lnTo>
                <a:lnTo>
                  <a:pt x="91" y="702"/>
                </a:lnTo>
                <a:lnTo>
                  <a:pt x="88" y="711"/>
                </a:lnTo>
                <a:lnTo>
                  <a:pt x="84" y="716"/>
                </a:lnTo>
                <a:lnTo>
                  <a:pt x="82" y="722"/>
                </a:lnTo>
                <a:lnTo>
                  <a:pt x="85" y="731"/>
                </a:lnTo>
                <a:lnTo>
                  <a:pt x="89" y="738"/>
                </a:lnTo>
                <a:lnTo>
                  <a:pt x="95" y="745"/>
                </a:lnTo>
                <a:lnTo>
                  <a:pt x="101" y="748"/>
                </a:lnTo>
                <a:lnTo>
                  <a:pt x="108" y="753"/>
                </a:lnTo>
                <a:lnTo>
                  <a:pt x="101" y="760"/>
                </a:lnTo>
                <a:lnTo>
                  <a:pt x="92" y="762"/>
                </a:lnTo>
                <a:lnTo>
                  <a:pt x="84" y="765"/>
                </a:lnTo>
                <a:lnTo>
                  <a:pt x="77" y="767"/>
                </a:lnTo>
                <a:lnTo>
                  <a:pt x="65" y="770"/>
                </a:lnTo>
                <a:lnTo>
                  <a:pt x="68" y="758"/>
                </a:lnTo>
                <a:lnTo>
                  <a:pt x="67" y="747"/>
                </a:lnTo>
                <a:lnTo>
                  <a:pt x="67" y="743"/>
                </a:lnTo>
                <a:lnTo>
                  <a:pt x="62" y="741"/>
                </a:lnTo>
                <a:lnTo>
                  <a:pt x="61" y="741"/>
                </a:lnTo>
                <a:lnTo>
                  <a:pt x="57" y="727"/>
                </a:lnTo>
                <a:lnTo>
                  <a:pt x="55" y="727"/>
                </a:lnTo>
                <a:lnTo>
                  <a:pt x="55" y="712"/>
                </a:lnTo>
                <a:lnTo>
                  <a:pt x="54" y="706"/>
                </a:lnTo>
                <a:lnTo>
                  <a:pt x="50" y="699"/>
                </a:lnTo>
                <a:lnTo>
                  <a:pt x="51" y="691"/>
                </a:lnTo>
                <a:lnTo>
                  <a:pt x="52" y="687"/>
                </a:lnTo>
                <a:lnTo>
                  <a:pt x="55" y="674"/>
                </a:lnTo>
                <a:lnTo>
                  <a:pt x="61" y="670"/>
                </a:lnTo>
                <a:lnTo>
                  <a:pt x="62" y="669"/>
                </a:lnTo>
                <a:lnTo>
                  <a:pt x="69" y="661"/>
                </a:lnTo>
                <a:lnTo>
                  <a:pt x="69" y="657"/>
                </a:lnTo>
                <a:lnTo>
                  <a:pt x="67" y="656"/>
                </a:lnTo>
                <a:lnTo>
                  <a:pt x="64" y="655"/>
                </a:lnTo>
                <a:lnTo>
                  <a:pt x="60" y="655"/>
                </a:lnTo>
                <a:lnTo>
                  <a:pt x="54" y="656"/>
                </a:lnTo>
                <a:lnTo>
                  <a:pt x="51" y="654"/>
                </a:lnTo>
                <a:lnTo>
                  <a:pt x="51" y="651"/>
                </a:lnTo>
                <a:lnTo>
                  <a:pt x="54" y="651"/>
                </a:lnTo>
                <a:lnTo>
                  <a:pt x="57" y="650"/>
                </a:lnTo>
                <a:lnTo>
                  <a:pt x="57" y="645"/>
                </a:lnTo>
                <a:lnTo>
                  <a:pt x="60" y="645"/>
                </a:lnTo>
                <a:lnTo>
                  <a:pt x="62" y="644"/>
                </a:lnTo>
                <a:lnTo>
                  <a:pt x="62" y="642"/>
                </a:lnTo>
                <a:lnTo>
                  <a:pt x="61" y="641"/>
                </a:lnTo>
                <a:lnTo>
                  <a:pt x="58" y="641"/>
                </a:lnTo>
                <a:lnTo>
                  <a:pt x="54" y="642"/>
                </a:lnTo>
                <a:lnTo>
                  <a:pt x="52" y="641"/>
                </a:lnTo>
                <a:lnTo>
                  <a:pt x="50" y="639"/>
                </a:lnTo>
                <a:lnTo>
                  <a:pt x="45" y="630"/>
                </a:lnTo>
                <a:lnTo>
                  <a:pt x="42" y="626"/>
                </a:lnTo>
                <a:lnTo>
                  <a:pt x="41" y="625"/>
                </a:lnTo>
                <a:lnTo>
                  <a:pt x="38" y="624"/>
                </a:lnTo>
                <a:lnTo>
                  <a:pt x="35" y="624"/>
                </a:lnTo>
                <a:lnTo>
                  <a:pt x="34" y="622"/>
                </a:lnTo>
                <a:lnTo>
                  <a:pt x="35" y="620"/>
                </a:lnTo>
                <a:lnTo>
                  <a:pt x="38" y="616"/>
                </a:lnTo>
                <a:lnTo>
                  <a:pt x="40" y="612"/>
                </a:lnTo>
                <a:lnTo>
                  <a:pt x="40" y="611"/>
                </a:lnTo>
                <a:lnTo>
                  <a:pt x="38" y="607"/>
                </a:lnTo>
                <a:lnTo>
                  <a:pt x="31" y="601"/>
                </a:lnTo>
                <a:lnTo>
                  <a:pt x="28" y="592"/>
                </a:lnTo>
                <a:lnTo>
                  <a:pt x="27" y="590"/>
                </a:lnTo>
                <a:lnTo>
                  <a:pt x="24" y="586"/>
                </a:lnTo>
                <a:lnTo>
                  <a:pt x="21" y="585"/>
                </a:lnTo>
                <a:lnTo>
                  <a:pt x="11" y="585"/>
                </a:lnTo>
                <a:lnTo>
                  <a:pt x="7" y="587"/>
                </a:lnTo>
                <a:lnTo>
                  <a:pt x="4" y="587"/>
                </a:lnTo>
                <a:lnTo>
                  <a:pt x="3" y="585"/>
                </a:lnTo>
                <a:lnTo>
                  <a:pt x="1" y="584"/>
                </a:lnTo>
                <a:lnTo>
                  <a:pt x="3" y="580"/>
                </a:lnTo>
                <a:lnTo>
                  <a:pt x="4" y="577"/>
                </a:lnTo>
                <a:lnTo>
                  <a:pt x="4" y="572"/>
                </a:lnTo>
                <a:lnTo>
                  <a:pt x="8" y="572"/>
                </a:lnTo>
                <a:lnTo>
                  <a:pt x="11" y="570"/>
                </a:lnTo>
                <a:lnTo>
                  <a:pt x="7" y="556"/>
                </a:lnTo>
                <a:lnTo>
                  <a:pt x="0" y="552"/>
                </a:lnTo>
                <a:lnTo>
                  <a:pt x="3" y="549"/>
                </a:lnTo>
                <a:lnTo>
                  <a:pt x="11" y="550"/>
                </a:lnTo>
                <a:lnTo>
                  <a:pt x="13" y="547"/>
                </a:lnTo>
                <a:lnTo>
                  <a:pt x="14" y="544"/>
                </a:lnTo>
                <a:lnTo>
                  <a:pt x="18" y="540"/>
                </a:lnTo>
                <a:lnTo>
                  <a:pt x="21" y="540"/>
                </a:lnTo>
                <a:lnTo>
                  <a:pt x="15" y="534"/>
                </a:lnTo>
                <a:lnTo>
                  <a:pt x="18" y="531"/>
                </a:lnTo>
                <a:lnTo>
                  <a:pt x="24" y="529"/>
                </a:lnTo>
                <a:lnTo>
                  <a:pt x="27" y="527"/>
                </a:lnTo>
                <a:lnTo>
                  <a:pt x="35" y="531"/>
                </a:lnTo>
                <a:lnTo>
                  <a:pt x="37" y="527"/>
                </a:lnTo>
                <a:lnTo>
                  <a:pt x="30" y="522"/>
                </a:lnTo>
                <a:lnTo>
                  <a:pt x="31" y="520"/>
                </a:lnTo>
                <a:lnTo>
                  <a:pt x="34" y="516"/>
                </a:lnTo>
                <a:lnTo>
                  <a:pt x="40" y="517"/>
                </a:lnTo>
                <a:lnTo>
                  <a:pt x="40" y="511"/>
                </a:lnTo>
                <a:lnTo>
                  <a:pt x="42" y="511"/>
                </a:lnTo>
                <a:lnTo>
                  <a:pt x="45" y="512"/>
                </a:lnTo>
                <a:lnTo>
                  <a:pt x="48" y="509"/>
                </a:lnTo>
                <a:lnTo>
                  <a:pt x="48" y="505"/>
                </a:lnTo>
                <a:lnTo>
                  <a:pt x="44" y="504"/>
                </a:lnTo>
                <a:lnTo>
                  <a:pt x="41" y="502"/>
                </a:lnTo>
                <a:lnTo>
                  <a:pt x="42" y="499"/>
                </a:lnTo>
                <a:lnTo>
                  <a:pt x="45" y="495"/>
                </a:lnTo>
                <a:lnTo>
                  <a:pt x="45" y="490"/>
                </a:lnTo>
                <a:lnTo>
                  <a:pt x="54" y="486"/>
                </a:lnTo>
                <a:lnTo>
                  <a:pt x="51" y="482"/>
                </a:lnTo>
                <a:lnTo>
                  <a:pt x="47" y="475"/>
                </a:lnTo>
                <a:lnTo>
                  <a:pt x="47" y="467"/>
                </a:lnTo>
                <a:lnTo>
                  <a:pt x="48" y="460"/>
                </a:lnTo>
                <a:lnTo>
                  <a:pt x="47" y="452"/>
                </a:lnTo>
                <a:lnTo>
                  <a:pt x="51" y="445"/>
                </a:lnTo>
                <a:lnTo>
                  <a:pt x="48" y="439"/>
                </a:lnTo>
                <a:lnTo>
                  <a:pt x="45" y="435"/>
                </a:lnTo>
                <a:lnTo>
                  <a:pt x="48" y="430"/>
                </a:lnTo>
                <a:lnTo>
                  <a:pt x="51" y="424"/>
                </a:lnTo>
                <a:lnTo>
                  <a:pt x="51" y="415"/>
                </a:lnTo>
                <a:lnTo>
                  <a:pt x="55" y="409"/>
                </a:lnTo>
                <a:lnTo>
                  <a:pt x="61" y="410"/>
                </a:lnTo>
                <a:lnTo>
                  <a:pt x="62" y="410"/>
                </a:lnTo>
                <a:lnTo>
                  <a:pt x="64" y="409"/>
                </a:lnTo>
                <a:lnTo>
                  <a:pt x="64" y="406"/>
                </a:lnTo>
                <a:lnTo>
                  <a:pt x="61" y="401"/>
                </a:lnTo>
                <a:lnTo>
                  <a:pt x="61" y="398"/>
                </a:lnTo>
                <a:lnTo>
                  <a:pt x="65" y="398"/>
                </a:lnTo>
                <a:lnTo>
                  <a:pt x="68" y="399"/>
                </a:lnTo>
                <a:lnTo>
                  <a:pt x="72" y="403"/>
                </a:lnTo>
                <a:lnTo>
                  <a:pt x="81" y="403"/>
                </a:lnTo>
                <a:lnTo>
                  <a:pt x="82" y="404"/>
                </a:lnTo>
                <a:lnTo>
                  <a:pt x="89" y="403"/>
                </a:lnTo>
                <a:lnTo>
                  <a:pt x="91" y="403"/>
                </a:lnTo>
                <a:lnTo>
                  <a:pt x="108" y="401"/>
                </a:lnTo>
                <a:lnTo>
                  <a:pt x="111" y="401"/>
                </a:lnTo>
                <a:lnTo>
                  <a:pt x="132" y="399"/>
                </a:lnTo>
                <a:lnTo>
                  <a:pt x="138" y="399"/>
                </a:lnTo>
                <a:lnTo>
                  <a:pt x="148" y="396"/>
                </a:lnTo>
                <a:lnTo>
                  <a:pt x="167" y="391"/>
                </a:lnTo>
                <a:lnTo>
                  <a:pt x="170" y="390"/>
                </a:lnTo>
                <a:lnTo>
                  <a:pt x="175" y="389"/>
                </a:lnTo>
                <a:lnTo>
                  <a:pt x="175" y="386"/>
                </a:lnTo>
                <a:lnTo>
                  <a:pt x="173" y="381"/>
                </a:lnTo>
                <a:lnTo>
                  <a:pt x="173" y="376"/>
                </a:lnTo>
                <a:lnTo>
                  <a:pt x="175" y="373"/>
                </a:lnTo>
                <a:lnTo>
                  <a:pt x="177" y="369"/>
                </a:lnTo>
                <a:lnTo>
                  <a:pt x="180" y="366"/>
                </a:lnTo>
                <a:lnTo>
                  <a:pt x="186" y="363"/>
                </a:lnTo>
                <a:lnTo>
                  <a:pt x="189" y="361"/>
                </a:lnTo>
                <a:lnTo>
                  <a:pt x="196" y="361"/>
                </a:lnTo>
                <a:lnTo>
                  <a:pt x="206" y="363"/>
                </a:lnTo>
                <a:lnTo>
                  <a:pt x="206" y="364"/>
                </a:lnTo>
                <a:lnTo>
                  <a:pt x="212" y="364"/>
                </a:lnTo>
                <a:lnTo>
                  <a:pt x="216" y="361"/>
                </a:lnTo>
                <a:lnTo>
                  <a:pt x="220" y="360"/>
                </a:lnTo>
                <a:lnTo>
                  <a:pt x="226" y="353"/>
                </a:lnTo>
                <a:lnTo>
                  <a:pt x="229" y="350"/>
                </a:lnTo>
                <a:lnTo>
                  <a:pt x="231" y="349"/>
                </a:lnTo>
                <a:lnTo>
                  <a:pt x="234" y="348"/>
                </a:lnTo>
                <a:lnTo>
                  <a:pt x="236" y="349"/>
                </a:lnTo>
                <a:lnTo>
                  <a:pt x="238" y="348"/>
                </a:lnTo>
                <a:lnTo>
                  <a:pt x="251" y="348"/>
                </a:lnTo>
                <a:lnTo>
                  <a:pt x="260" y="353"/>
                </a:lnTo>
                <a:lnTo>
                  <a:pt x="261" y="355"/>
                </a:lnTo>
                <a:lnTo>
                  <a:pt x="274" y="361"/>
                </a:lnTo>
                <a:lnTo>
                  <a:pt x="284" y="369"/>
                </a:lnTo>
                <a:lnTo>
                  <a:pt x="291" y="374"/>
                </a:lnTo>
                <a:lnTo>
                  <a:pt x="297" y="376"/>
                </a:lnTo>
                <a:lnTo>
                  <a:pt x="305" y="379"/>
                </a:lnTo>
                <a:lnTo>
                  <a:pt x="315" y="379"/>
                </a:lnTo>
                <a:lnTo>
                  <a:pt x="321" y="381"/>
                </a:lnTo>
                <a:lnTo>
                  <a:pt x="325" y="385"/>
                </a:lnTo>
                <a:lnTo>
                  <a:pt x="327" y="386"/>
                </a:lnTo>
                <a:lnTo>
                  <a:pt x="329" y="388"/>
                </a:lnTo>
                <a:lnTo>
                  <a:pt x="332" y="388"/>
                </a:lnTo>
                <a:lnTo>
                  <a:pt x="337" y="386"/>
                </a:lnTo>
                <a:lnTo>
                  <a:pt x="339" y="386"/>
                </a:lnTo>
                <a:lnTo>
                  <a:pt x="342" y="389"/>
                </a:lnTo>
                <a:lnTo>
                  <a:pt x="345" y="390"/>
                </a:lnTo>
                <a:lnTo>
                  <a:pt x="349" y="389"/>
                </a:lnTo>
                <a:lnTo>
                  <a:pt x="362" y="386"/>
                </a:lnTo>
                <a:lnTo>
                  <a:pt x="373" y="386"/>
                </a:lnTo>
                <a:lnTo>
                  <a:pt x="392" y="385"/>
                </a:lnTo>
                <a:lnTo>
                  <a:pt x="426" y="385"/>
                </a:lnTo>
                <a:lnTo>
                  <a:pt x="442" y="384"/>
                </a:lnTo>
                <a:lnTo>
                  <a:pt x="446" y="385"/>
                </a:lnTo>
                <a:lnTo>
                  <a:pt x="464" y="385"/>
                </a:lnTo>
                <a:lnTo>
                  <a:pt x="466" y="384"/>
                </a:lnTo>
                <a:lnTo>
                  <a:pt x="476" y="376"/>
                </a:lnTo>
                <a:lnTo>
                  <a:pt x="477" y="375"/>
                </a:lnTo>
                <a:lnTo>
                  <a:pt x="491" y="376"/>
                </a:lnTo>
                <a:lnTo>
                  <a:pt x="496" y="378"/>
                </a:lnTo>
                <a:lnTo>
                  <a:pt x="508" y="376"/>
                </a:lnTo>
                <a:lnTo>
                  <a:pt x="520" y="376"/>
                </a:lnTo>
                <a:lnTo>
                  <a:pt x="537" y="379"/>
                </a:lnTo>
                <a:lnTo>
                  <a:pt x="544" y="383"/>
                </a:lnTo>
                <a:lnTo>
                  <a:pt x="547" y="385"/>
                </a:lnTo>
                <a:lnTo>
                  <a:pt x="550" y="386"/>
                </a:lnTo>
                <a:lnTo>
                  <a:pt x="554" y="386"/>
                </a:lnTo>
                <a:lnTo>
                  <a:pt x="557" y="388"/>
                </a:lnTo>
                <a:lnTo>
                  <a:pt x="561" y="388"/>
                </a:lnTo>
                <a:lnTo>
                  <a:pt x="568" y="385"/>
                </a:lnTo>
                <a:lnTo>
                  <a:pt x="577" y="380"/>
                </a:lnTo>
                <a:lnTo>
                  <a:pt x="585" y="369"/>
                </a:lnTo>
                <a:lnTo>
                  <a:pt x="587" y="365"/>
                </a:lnTo>
                <a:lnTo>
                  <a:pt x="589" y="361"/>
                </a:lnTo>
                <a:lnTo>
                  <a:pt x="592" y="358"/>
                </a:lnTo>
                <a:lnTo>
                  <a:pt x="598" y="358"/>
                </a:lnTo>
                <a:lnTo>
                  <a:pt x="604" y="359"/>
                </a:lnTo>
                <a:lnTo>
                  <a:pt x="608" y="358"/>
                </a:lnTo>
                <a:lnTo>
                  <a:pt x="616" y="358"/>
                </a:lnTo>
                <a:lnTo>
                  <a:pt x="621" y="359"/>
                </a:lnTo>
                <a:lnTo>
                  <a:pt x="623" y="361"/>
                </a:lnTo>
                <a:lnTo>
                  <a:pt x="625" y="365"/>
                </a:lnTo>
                <a:lnTo>
                  <a:pt x="626" y="371"/>
                </a:lnTo>
                <a:lnTo>
                  <a:pt x="628" y="375"/>
                </a:lnTo>
                <a:lnTo>
                  <a:pt x="631" y="378"/>
                </a:lnTo>
                <a:lnTo>
                  <a:pt x="633" y="380"/>
                </a:lnTo>
                <a:lnTo>
                  <a:pt x="642" y="381"/>
                </a:lnTo>
                <a:lnTo>
                  <a:pt x="645" y="381"/>
                </a:lnTo>
                <a:lnTo>
                  <a:pt x="656" y="378"/>
                </a:lnTo>
                <a:lnTo>
                  <a:pt x="659" y="376"/>
                </a:lnTo>
                <a:lnTo>
                  <a:pt x="662" y="376"/>
                </a:lnTo>
                <a:lnTo>
                  <a:pt x="666" y="378"/>
                </a:lnTo>
                <a:lnTo>
                  <a:pt x="673" y="380"/>
                </a:lnTo>
                <a:lnTo>
                  <a:pt x="676" y="380"/>
                </a:lnTo>
                <a:lnTo>
                  <a:pt x="685" y="378"/>
                </a:lnTo>
                <a:lnTo>
                  <a:pt x="692" y="379"/>
                </a:lnTo>
                <a:lnTo>
                  <a:pt x="692" y="385"/>
                </a:lnTo>
                <a:lnTo>
                  <a:pt x="694" y="391"/>
                </a:lnTo>
                <a:lnTo>
                  <a:pt x="696" y="379"/>
                </a:lnTo>
                <a:lnTo>
                  <a:pt x="699" y="376"/>
                </a:lnTo>
                <a:lnTo>
                  <a:pt x="700" y="375"/>
                </a:lnTo>
                <a:lnTo>
                  <a:pt x="704" y="374"/>
                </a:lnTo>
                <a:lnTo>
                  <a:pt x="710" y="373"/>
                </a:lnTo>
                <a:lnTo>
                  <a:pt x="710" y="373"/>
                </a:lnTo>
                <a:lnTo>
                  <a:pt x="716" y="370"/>
                </a:lnTo>
                <a:lnTo>
                  <a:pt x="720" y="368"/>
                </a:lnTo>
                <a:lnTo>
                  <a:pt x="731" y="361"/>
                </a:lnTo>
                <a:lnTo>
                  <a:pt x="736" y="360"/>
                </a:lnTo>
                <a:lnTo>
                  <a:pt x="741" y="360"/>
                </a:lnTo>
                <a:lnTo>
                  <a:pt x="743" y="361"/>
                </a:lnTo>
                <a:lnTo>
                  <a:pt x="746" y="363"/>
                </a:lnTo>
                <a:lnTo>
                  <a:pt x="748" y="364"/>
                </a:lnTo>
                <a:lnTo>
                  <a:pt x="748" y="376"/>
                </a:lnTo>
                <a:lnTo>
                  <a:pt x="753" y="378"/>
                </a:lnTo>
                <a:lnTo>
                  <a:pt x="754" y="379"/>
                </a:lnTo>
                <a:lnTo>
                  <a:pt x="756" y="379"/>
                </a:lnTo>
                <a:lnTo>
                  <a:pt x="757" y="378"/>
                </a:lnTo>
                <a:lnTo>
                  <a:pt x="756" y="373"/>
                </a:lnTo>
                <a:lnTo>
                  <a:pt x="757" y="370"/>
                </a:lnTo>
                <a:lnTo>
                  <a:pt x="757" y="369"/>
                </a:lnTo>
                <a:lnTo>
                  <a:pt x="754" y="366"/>
                </a:lnTo>
                <a:lnTo>
                  <a:pt x="753" y="365"/>
                </a:lnTo>
                <a:lnTo>
                  <a:pt x="756" y="363"/>
                </a:lnTo>
                <a:lnTo>
                  <a:pt x="758" y="363"/>
                </a:lnTo>
                <a:lnTo>
                  <a:pt x="760" y="364"/>
                </a:lnTo>
                <a:lnTo>
                  <a:pt x="763" y="363"/>
                </a:lnTo>
                <a:lnTo>
                  <a:pt x="763" y="361"/>
                </a:lnTo>
                <a:lnTo>
                  <a:pt x="764" y="359"/>
                </a:lnTo>
                <a:lnTo>
                  <a:pt x="761" y="356"/>
                </a:lnTo>
                <a:lnTo>
                  <a:pt x="761" y="350"/>
                </a:lnTo>
                <a:lnTo>
                  <a:pt x="763" y="349"/>
                </a:lnTo>
                <a:lnTo>
                  <a:pt x="766" y="349"/>
                </a:lnTo>
                <a:lnTo>
                  <a:pt x="768" y="350"/>
                </a:lnTo>
                <a:lnTo>
                  <a:pt x="773" y="355"/>
                </a:lnTo>
                <a:lnTo>
                  <a:pt x="775" y="358"/>
                </a:lnTo>
                <a:lnTo>
                  <a:pt x="775" y="359"/>
                </a:lnTo>
                <a:lnTo>
                  <a:pt x="780" y="361"/>
                </a:lnTo>
                <a:lnTo>
                  <a:pt x="788" y="365"/>
                </a:lnTo>
                <a:lnTo>
                  <a:pt x="798" y="365"/>
                </a:lnTo>
                <a:lnTo>
                  <a:pt x="810" y="364"/>
                </a:lnTo>
                <a:lnTo>
                  <a:pt x="817" y="359"/>
                </a:lnTo>
                <a:lnTo>
                  <a:pt x="819" y="355"/>
                </a:lnTo>
                <a:lnTo>
                  <a:pt x="819" y="351"/>
                </a:lnTo>
                <a:lnTo>
                  <a:pt x="825" y="354"/>
                </a:lnTo>
                <a:lnTo>
                  <a:pt x="832" y="354"/>
                </a:lnTo>
                <a:lnTo>
                  <a:pt x="839" y="353"/>
                </a:lnTo>
                <a:lnTo>
                  <a:pt x="848" y="351"/>
                </a:lnTo>
                <a:lnTo>
                  <a:pt x="855" y="351"/>
                </a:lnTo>
                <a:lnTo>
                  <a:pt x="862" y="349"/>
                </a:lnTo>
                <a:lnTo>
                  <a:pt x="872" y="346"/>
                </a:lnTo>
                <a:lnTo>
                  <a:pt x="885" y="346"/>
                </a:lnTo>
                <a:lnTo>
                  <a:pt x="892" y="344"/>
                </a:lnTo>
                <a:lnTo>
                  <a:pt x="902" y="340"/>
                </a:lnTo>
                <a:lnTo>
                  <a:pt x="909" y="339"/>
                </a:lnTo>
                <a:lnTo>
                  <a:pt x="909" y="340"/>
                </a:lnTo>
                <a:lnTo>
                  <a:pt x="920" y="340"/>
                </a:lnTo>
                <a:lnTo>
                  <a:pt x="930" y="338"/>
                </a:lnTo>
                <a:lnTo>
                  <a:pt x="943" y="334"/>
                </a:lnTo>
                <a:lnTo>
                  <a:pt x="954" y="329"/>
                </a:lnTo>
                <a:lnTo>
                  <a:pt x="966" y="326"/>
                </a:lnTo>
                <a:lnTo>
                  <a:pt x="979" y="325"/>
                </a:lnTo>
                <a:lnTo>
                  <a:pt x="991" y="323"/>
                </a:lnTo>
                <a:lnTo>
                  <a:pt x="1001" y="318"/>
                </a:lnTo>
                <a:lnTo>
                  <a:pt x="1006" y="310"/>
                </a:lnTo>
                <a:lnTo>
                  <a:pt x="1013" y="309"/>
                </a:lnTo>
                <a:lnTo>
                  <a:pt x="1027" y="310"/>
                </a:lnTo>
                <a:lnTo>
                  <a:pt x="1043" y="309"/>
                </a:lnTo>
                <a:lnTo>
                  <a:pt x="1057" y="313"/>
                </a:lnTo>
                <a:lnTo>
                  <a:pt x="1075" y="315"/>
                </a:lnTo>
                <a:lnTo>
                  <a:pt x="1087" y="320"/>
                </a:lnTo>
                <a:lnTo>
                  <a:pt x="1106" y="335"/>
                </a:lnTo>
                <a:lnTo>
                  <a:pt x="1122" y="344"/>
                </a:lnTo>
                <a:lnTo>
                  <a:pt x="1135" y="346"/>
                </a:lnTo>
                <a:lnTo>
                  <a:pt x="1159" y="346"/>
                </a:lnTo>
                <a:lnTo>
                  <a:pt x="1175" y="344"/>
                </a:lnTo>
                <a:lnTo>
                  <a:pt x="1190" y="339"/>
                </a:lnTo>
                <a:lnTo>
                  <a:pt x="1204" y="336"/>
                </a:lnTo>
                <a:lnTo>
                  <a:pt x="1222" y="334"/>
                </a:lnTo>
                <a:lnTo>
                  <a:pt x="1261" y="333"/>
                </a:lnTo>
                <a:lnTo>
                  <a:pt x="1271" y="338"/>
                </a:lnTo>
                <a:lnTo>
                  <a:pt x="1281" y="344"/>
                </a:lnTo>
                <a:lnTo>
                  <a:pt x="1288" y="343"/>
                </a:lnTo>
                <a:lnTo>
                  <a:pt x="1294" y="340"/>
                </a:lnTo>
                <a:lnTo>
                  <a:pt x="1301" y="338"/>
                </a:lnTo>
                <a:lnTo>
                  <a:pt x="1325" y="338"/>
                </a:lnTo>
                <a:lnTo>
                  <a:pt x="1335" y="335"/>
                </a:lnTo>
                <a:lnTo>
                  <a:pt x="1345" y="333"/>
                </a:lnTo>
                <a:lnTo>
                  <a:pt x="1352" y="330"/>
                </a:lnTo>
                <a:lnTo>
                  <a:pt x="1361" y="326"/>
                </a:lnTo>
                <a:lnTo>
                  <a:pt x="1372" y="314"/>
                </a:lnTo>
                <a:lnTo>
                  <a:pt x="1381" y="306"/>
                </a:lnTo>
                <a:lnTo>
                  <a:pt x="1391" y="299"/>
                </a:lnTo>
                <a:lnTo>
                  <a:pt x="1398" y="293"/>
                </a:lnTo>
                <a:lnTo>
                  <a:pt x="1396" y="286"/>
                </a:lnTo>
                <a:lnTo>
                  <a:pt x="1391" y="279"/>
                </a:lnTo>
                <a:lnTo>
                  <a:pt x="1398" y="271"/>
                </a:lnTo>
                <a:lnTo>
                  <a:pt x="1408" y="264"/>
                </a:lnTo>
                <a:lnTo>
                  <a:pt x="1420" y="255"/>
                </a:lnTo>
                <a:lnTo>
                  <a:pt x="1432" y="246"/>
                </a:lnTo>
                <a:lnTo>
                  <a:pt x="1443" y="231"/>
                </a:lnTo>
                <a:lnTo>
                  <a:pt x="1443" y="231"/>
                </a:lnTo>
                <a:lnTo>
                  <a:pt x="1454" y="220"/>
                </a:lnTo>
                <a:lnTo>
                  <a:pt x="1467" y="211"/>
                </a:lnTo>
                <a:lnTo>
                  <a:pt x="1479" y="203"/>
                </a:lnTo>
                <a:lnTo>
                  <a:pt x="1493" y="194"/>
                </a:lnTo>
                <a:lnTo>
                  <a:pt x="1504" y="186"/>
                </a:lnTo>
                <a:lnTo>
                  <a:pt x="1518" y="176"/>
                </a:lnTo>
                <a:lnTo>
                  <a:pt x="1534" y="168"/>
                </a:lnTo>
                <a:lnTo>
                  <a:pt x="1547" y="157"/>
                </a:lnTo>
                <a:lnTo>
                  <a:pt x="1547" y="149"/>
                </a:lnTo>
                <a:lnTo>
                  <a:pt x="1543" y="142"/>
                </a:lnTo>
                <a:lnTo>
                  <a:pt x="1535" y="134"/>
                </a:lnTo>
                <a:lnTo>
                  <a:pt x="1537" y="124"/>
                </a:lnTo>
                <a:lnTo>
                  <a:pt x="1554" y="127"/>
                </a:lnTo>
                <a:lnTo>
                  <a:pt x="1562" y="132"/>
                </a:lnTo>
                <a:lnTo>
                  <a:pt x="1572" y="135"/>
                </a:lnTo>
                <a:lnTo>
                  <a:pt x="1592" y="139"/>
                </a:lnTo>
                <a:lnTo>
                  <a:pt x="1606" y="128"/>
                </a:lnTo>
                <a:lnTo>
                  <a:pt x="1614" y="129"/>
                </a:lnTo>
                <a:lnTo>
                  <a:pt x="1625" y="133"/>
                </a:lnTo>
                <a:lnTo>
                  <a:pt x="1638" y="133"/>
                </a:lnTo>
                <a:lnTo>
                  <a:pt x="1646" y="130"/>
                </a:lnTo>
                <a:lnTo>
                  <a:pt x="1662" y="123"/>
                </a:lnTo>
                <a:lnTo>
                  <a:pt x="1679" y="117"/>
                </a:lnTo>
                <a:lnTo>
                  <a:pt x="1695" y="108"/>
                </a:lnTo>
                <a:lnTo>
                  <a:pt x="1700" y="112"/>
                </a:lnTo>
                <a:lnTo>
                  <a:pt x="1706" y="108"/>
                </a:lnTo>
                <a:lnTo>
                  <a:pt x="1722" y="108"/>
                </a:lnTo>
                <a:lnTo>
                  <a:pt x="1731" y="100"/>
                </a:lnTo>
                <a:lnTo>
                  <a:pt x="1743" y="94"/>
                </a:lnTo>
                <a:lnTo>
                  <a:pt x="1756" y="88"/>
                </a:lnTo>
                <a:lnTo>
                  <a:pt x="1768" y="84"/>
                </a:lnTo>
                <a:lnTo>
                  <a:pt x="1787" y="79"/>
                </a:lnTo>
                <a:lnTo>
                  <a:pt x="1800" y="73"/>
                </a:lnTo>
                <a:lnTo>
                  <a:pt x="1812" y="70"/>
                </a:lnTo>
                <a:lnTo>
                  <a:pt x="1824" y="68"/>
                </a:lnTo>
                <a:lnTo>
                  <a:pt x="1835" y="63"/>
                </a:lnTo>
                <a:lnTo>
                  <a:pt x="1842" y="59"/>
                </a:lnTo>
                <a:lnTo>
                  <a:pt x="1855" y="54"/>
                </a:lnTo>
                <a:lnTo>
                  <a:pt x="1865" y="48"/>
                </a:lnTo>
                <a:lnTo>
                  <a:pt x="1879" y="44"/>
                </a:lnTo>
                <a:lnTo>
                  <a:pt x="1891" y="38"/>
                </a:lnTo>
                <a:lnTo>
                  <a:pt x="1906" y="38"/>
                </a:lnTo>
                <a:lnTo>
                  <a:pt x="1928" y="40"/>
                </a:lnTo>
                <a:lnTo>
                  <a:pt x="1943" y="43"/>
                </a:lnTo>
                <a:lnTo>
                  <a:pt x="1956" y="40"/>
                </a:lnTo>
                <a:lnTo>
                  <a:pt x="1973" y="38"/>
                </a:lnTo>
                <a:lnTo>
                  <a:pt x="1983" y="29"/>
                </a:lnTo>
                <a:lnTo>
                  <a:pt x="1990" y="24"/>
                </a:lnTo>
                <a:lnTo>
                  <a:pt x="1997" y="18"/>
                </a:lnTo>
                <a:lnTo>
                  <a:pt x="2004" y="13"/>
                </a:lnTo>
                <a:lnTo>
                  <a:pt x="2013" y="5"/>
                </a:lnTo>
                <a:lnTo>
                  <a:pt x="2016" y="4"/>
                </a:lnTo>
                <a:lnTo>
                  <a:pt x="2024" y="4"/>
                </a:lnTo>
                <a:lnTo>
                  <a:pt x="2037" y="3"/>
                </a:lnTo>
                <a:lnTo>
                  <a:pt x="2064" y="3"/>
                </a:lnTo>
                <a:lnTo>
                  <a:pt x="2081" y="0"/>
                </a:lnTo>
                <a:lnTo>
                  <a:pt x="2101" y="3"/>
                </a:lnTo>
                <a:lnTo>
                  <a:pt x="2112" y="2"/>
                </a:lnTo>
                <a:lnTo>
                  <a:pt x="2124" y="4"/>
                </a:lnTo>
                <a:lnTo>
                  <a:pt x="2122" y="10"/>
                </a:lnTo>
                <a:lnTo>
                  <a:pt x="2118" y="20"/>
                </a:lnTo>
                <a:lnTo>
                  <a:pt x="2111" y="30"/>
                </a:lnTo>
                <a:lnTo>
                  <a:pt x="2107" y="39"/>
                </a:lnTo>
                <a:lnTo>
                  <a:pt x="2099" y="47"/>
                </a:lnTo>
                <a:lnTo>
                  <a:pt x="2088" y="52"/>
                </a:lnTo>
                <a:lnTo>
                  <a:pt x="2082" y="59"/>
                </a:lnTo>
                <a:lnTo>
                  <a:pt x="2071" y="68"/>
                </a:lnTo>
                <a:lnTo>
                  <a:pt x="2064" y="77"/>
                </a:lnTo>
                <a:lnTo>
                  <a:pt x="2058" y="83"/>
                </a:lnTo>
                <a:lnTo>
                  <a:pt x="2061" y="92"/>
                </a:lnTo>
                <a:lnTo>
                  <a:pt x="2070" y="99"/>
                </a:lnTo>
                <a:lnTo>
                  <a:pt x="2067" y="103"/>
                </a:lnTo>
                <a:lnTo>
                  <a:pt x="2065" y="112"/>
                </a:lnTo>
                <a:lnTo>
                  <a:pt x="2071" y="120"/>
                </a:lnTo>
                <a:lnTo>
                  <a:pt x="2080" y="123"/>
                </a:lnTo>
                <a:lnTo>
                  <a:pt x="2085" y="130"/>
                </a:lnTo>
                <a:lnTo>
                  <a:pt x="2095" y="139"/>
                </a:lnTo>
                <a:lnTo>
                  <a:pt x="2102" y="140"/>
                </a:lnTo>
                <a:lnTo>
                  <a:pt x="2095" y="147"/>
                </a:lnTo>
                <a:lnTo>
                  <a:pt x="2101" y="158"/>
                </a:lnTo>
                <a:lnTo>
                  <a:pt x="2095" y="172"/>
                </a:lnTo>
                <a:lnTo>
                  <a:pt x="2098" y="179"/>
                </a:lnTo>
                <a:lnTo>
                  <a:pt x="2098" y="183"/>
                </a:lnTo>
                <a:lnTo>
                  <a:pt x="2101" y="189"/>
                </a:lnTo>
                <a:lnTo>
                  <a:pt x="2109" y="183"/>
                </a:lnTo>
                <a:lnTo>
                  <a:pt x="2122" y="179"/>
                </a:lnTo>
                <a:lnTo>
                  <a:pt x="2133" y="180"/>
                </a:lnTo>
                <a:lnTo>
                  <a:pt x="2142" y="188"/>
                </a:lnTo>
                <a:lnTo>
                  <a:pt x="2142" y="199"/>
                </a:lnTo>
                <a:lnTo>
                  <a:pt x="2133" y="205"/>
                </a:lnTo>
              </a:path>
            </a:pathLst>
          </a:custGeom>
          <a:solidFill>
            <a:srgbClr val="E30177"/>
          </a:solidFill>
          <a:ln w="3175">
            <a:solidFill>
              <a:srgbClr val="001762"/>
            </a:solidFill>
            <a:prstDash val="solid"/>
            <a:round/>
            <a:headEnd/>
            <a:tailEnd/>
          </a:ln>
        </p:spPr>
        <p:txBody>
          <a:bodyPr/>
          <a:lstStyle/>
          <a:p>
            <a:endParaRPr lang="en-US"/>
          </a:p>
        </p:txBody>
      </p:sp>
      <p:sp>
        <p:nvSpPr>
          <p:cNvPr id="326902" name="Freeform 246"/>
          <p:cNvSpPr>
            <a:spLocks/>
          </p:cNvSpPr>
          <p:nvPr/>
        </p:nvSpPr>
        <p:spPr bwMode="auto">
          <a:xfrm>
            <a:off x="5399088" y="1921670"/>
            <a:ext cx="169862" cy="146447"/>
          </a:xfrm>
          <a:custGeom>
            <a:avLst/>
            <a:gdLst/>
            <a:ahLst/>
            <a:cxnLst>
              <a:cxn ang="0">
                <a:pos x="294" y="290"/>
              </a:cxn>
              <a:cxn ang="0">
                <a:pos x="280" y="291"/>
              </a:cxn>
              <a:cxn ang="0">
                <a:pos x="268" y="303"/>
              </a:cxn>
              <a:cxn ang="0">
                <a:pos x="257" y="318"/>
              </a:cxn>
              <a:cxn ang="0">
                <a:pos x="247" y="321"/>
              </a:cxn>
              <a:cxn ang="0">
                <a:pos x="231" y="304"/>
              </a:cxn>
              <a:cxn ang="0">
                <a:pos x="197" y="298"/>
              </a:cxn>
              <a:cxn ang="0">
                <a:pos x="160" y="315"/>
              </a:cxn>
              <a:cxn ang="0">
                <a:pos x="136" y="334"/>
              </a:cxn>
              <a:cxn ang="0">
                <a:pos x="99" y="324"/>
              </a:cxn>
              <a:cxn ang="0">
                <a:pos x="75" y="320"/>
              </a:cxn>
              <a:cxn ang="0">
                <a:pos x="42" y="323"/>
              </a:cxn>
              <a:cxn ang="0">
                <a:pos x="28" y="305"/>
              </a:cxn>
              <a:cxn ang="0">
                <a:pos x="15" y="295"/>
              </a:cxn>
              <a:cxn ang="0">
                <a:pos x="0" y="288"/>
              </a:cxn>
              <a:cxn ang="0">
                <a:pos x="5" y="268"/>
              </a:cxn>
              <a:cxn ang="0">
                <a:pos x="13" y="248"/>
              </a:cxn>
              <a:cxn ang="0">
                <a:pos x="10" y="233"/>
              </a:cxn>
              <a:cxn ang="0">
                <a:pos x="17" y="220"/>
              </a:cxn>
              <a:cxn ang="0">
                <a:pos x="10" y="203"/>
              </a:cxn>
              <a:cxn ang="0">
                <a:pos x="14" y="188"/>
              </a:cxn>
              <a:cxn ang="0">
                <a:pos x="21" y="175"/>
              </a:cxn>
              <a:cxn ang="0">
                <a:pos x="35" y="159"/>
              </a:cxn>
              <a:cxn ang="0">
                <a:pos x="42" y="149"/>
              </a:cxn>
              <a:cxn ang="0">
                <a:pos x="45" y="135"/>
              </a:cxn>
              <a:cxn ang="0">
                <a:pos x="54" y="118"/>
              </a:cxn>
              <a:cxn ang="0">
                <a:pos x="61" y="109"/>
              </a:cxn>
              <a:cxn ang="0">
                <a:pos x="64" y="92"/>
              </a:cxn>
              <a:cxn ang="0">
                <a:pos x="42" y="77"/>
              </a:cxn>
              <a:cxn ang="0">
                <a:pos x="41" y="65"/>
              </a:cxn>
              <a:cxn ang="0">
                <a:pos x="45" y="54"/>
              </a:cxn>
              <a:cxn ang="0">
                <a:pos x="64" y="59"/>
              </a:cxn>
              <a:cxn ang="0">
                <a:pos x="76" y="53"/>
              </a:cxn>
              <a:cxn ang="0">
                <a:pos x="88" y="54"/>
              </a:cxn>
              <a:cxn ang="0">
                <a:pos x="105" y="49"/>
              </a:cxn>
              <a:cxn ang="0">
                <a:pos x="120" y="44"/>
              </a:cxn>
              <a:cxn ang="0">
                <a:pos x="136" y="44"/>
              </a:cxn>
              <a:cxn ang="0">
                <a:pos x="156" y="30"/>
              </a:cxn>
              <a:cxn ang="0">
                <a:pos x="177" y="30"/>
              </a:cxn>
              <a:cxn ang="0">
                <a:pos x="184" y="25"/>
              </a:cxn>
              <a:cxn ang="0">
                <a:pos x="196" y="13"/>
              </a:cxn>
              <a:cxn ang="0">
                <a:pos x="207" y="5"/>
              </a:cxn>
              <a:cxn ang="0">
                <a:pos x="210" y="2"/>
              </a:cxn>
              <a:cxn ang="0">
                <a:pos x="221" y="13"/>
              </a:cxn>
              <a:cxn ang="0">
                <a:pos x="230" y="15"/>
              </a:cxn>
              <a:cxn ang="0">
                <a:pos x="263" y="24"/>
              </a:cxn>
              <a:cxn ang="0">
                <a:pos x="277" y="37"/>
              </a:cxn>
              <a:cxn ang="0">
                <a:pos x="281" y="55"/>
              </a:cxn>
              <a:cxn ang="0">
                <a:pos x="278" y="73"/>
              </a:cxn>
              <a:cxn ang="0">
                <a:pos x="292" y="97"/>
              </a:cxn>
              <a:cxn ang="0">
                <a:pos x="284" y="110"/>
              </a:cxn>
              <a:cxn ang="0">
                <a:pos x="282" y="128"/>
              </a:cxn>
              <a:cxn ang="0">
                <a:pos x="282" y="142"/>
              </a:cxn>
              <a:cxn ang="0">
                <a:pos x="280" y="152"/>
              </a:cxn>
              <a:cxn ang="0">
                <a:pos x="271" y="167"/>
              </a:cxn>
              <a:cxn ang="0">
                <a:pos x="263" y="185"/>
              </a:cxn>
              <a:cxn ang="0">
                <a:pos x="261" y="204"/>
              </a:cxn>
              <a:cxn ang="0">
                <a:pos x="264" y="230"/>
              </a:cxn>
              <a:cxn ang="0">
                <a:pos x="274" y="245"/>
              </a:cxn>
              <a:cxn ang="0">
                <a:pos x="287" y="251"/>
              </a:cxn>
              <a:cxn ang="0">
                <a:pos x="298" y="264"/>
              </a:cxn>
              <a:cxn ang="0">
                <a:pos x="309" y="269"/>
              </a:cxn>
            </a:cxnLst>
            <a:rect l="0" t="0" r="r" b="b"/>
            <a:pathLst>
              <a:path w="309" h="334">
                <a:moveTo>
                  <a:pt x="307" y="278"/>
                </a:moveTo>
                <a:lnTo>
                  <a:pt x="305" y="285"/>
                </a:lnTo>
                <a:lnTo>
                  <a:pt x="302" y="286"/>
                </a:lnTo>
                <a:lnTo>
                  <a:pt x="294" y="290"/>
                </a:lnTo>
                <a:lnTo>
                  <a:pt x="288" y="289"/>
                </a:lnTo>
                <a:lnTo>
                  <a:pt x="287" y="289"/>
                </a:lnTo>
                <a:lnTo>
                  <a:pt x="280" y="291"/>
                </a:lnTo>
                <a:lnTo>
                  <a:pt x="280" y="291"/>
                </a:lnTo>
                <a:lnTo>
                  <a:pt x="274" y="293"/>
                </a:lnTo>
                <a:lnTo>
                  <a:pt x="271" y="294"/>
                </a:lnTo>
                <a:lnTo>
                  <a:pt x="270" y="296"/>
                </a:lnTo>
                <a:lnTo>
                  <a:pt x="268" y="303"/>
                </a:lnTo>
                <a:lnTo>
                  <a:pt x="265" y="310"/>
                </a:lnTo>
                <a:lnTo>
                  <a:pt x="264" y="314"/>
                </a:lnTo>
                <a:lnTo>
                  <a:pt x="260" y="316"/>
                </a:lnTo>
                <a:lnTo>
                  <a:pt x="257" y="318"/>
                </a:lnTo>
                <a:lnTo>
                  <a:pt x="255" y="321"/>
                </a:lnTo>
                <a:lnTo>
                  <a:pt x="254" y="323"/>
                </a:lnTo>
                <a:lnTo>
                  <a:pt x="253" y="325"/>
                </a:lnTo>
                <a:lnTo>
                  <a:pt x="247" y="321"/>
                </a:lnTo>
                <a:lnTo>
                  <a:pt x="238" y="316"/>
                </a:lnTo>
                <a:lnTo>
                  <a:pt x="237" y="313"/>
                </a:lnTo>
                <a:lnTo>
                  <a:pt x="237" y="310"/>
                </a:lnTo>
                <a:lnTo>
                  <a:pt x="231" y="304"/>
                </a:lnTo>
                <a:lnTo>
                  <a:pt x="223" y="300"/>
                </a:lnTo>
                <a:lnTo>
                  <a:pt x="217" y="305"/>
                </a:lnTo>
                <a:lnTo>
                  <a:pt x="206" y="299"/>
                </a:lnTo>
                <a:lnTo>
                  <a:pt x="197" y="298"/>
                </a:lnTo>
                <a:lnTo>
                  <a:pt x="187" y="299"/>
                </a:lnTo>
                <a:lnTo>
                  <a:pt x="176" y="301"/>
                </a:lnTo>
                <a:lnTo>
                  <a:pt x="167" y="308"/>
                </a:lnTo>
                <a:lnTo>
                  <a:pt x="160" y="315"/>
                </a:lnTo>
                <a:lnTo>
                  <a:pt x="152" y="319"/>
                </a:lnTo>
                <a:lnTo>
                  <a:pt x="146" y="325"/>
                </a:lnTo>
                <a:lnTo>
                  <a:pt x="140" y="330"/>
                </a:lnTo>
                <a:lnTo>
                  <a:pt x="136" y="334"/>
                </a:lnTo>
                <a:lnTo>
                  <a:pt x="123" y="331"/>
                </a:lnTo>
                <a:lnTo>
                  <a:pt x="109" y="328"/>
                </a:lnTo>
                <a:lnTo>
                  <a:pt x="102" y="325"/>
                </a:lnTo>
                <a:lnTo>
                  <a:pt x="99" y="324"/>
                </a:lnTo>
                <a:lnTo>
                  <a:pt x="99" y="324"/>
                </a:lnTo>
                <a:lnTo>
                  <a:pt x="91" y="323"/>
                </a:lnTo>
                <a:lnTo>
                  <a:pt x="85" y="324"/>
                </a:lnTo>
                <a:lnTo>
                  <a:pt x="75" y="320"/>
                </a:lnTo>
                <a:lnTo>
                  <a:pt x="64" y="318"/>
                </a:lnTo>
                <a:lnTo>
                  <a:pt x="58" y="319"/>
                </a:lnTo>
                <a:lnTo>
                  <a:pt x="49" y="321"/>
                </a:lnTo>
                <a:lnTo>
                  <a:pt x="42" y="323"/>
                </a:lnTo>
                <a:lnTo>
                  <a:pt x="37" y="321"/>
                </a:lnTo>
                <a:lnTo>
                  <a:pt x="31" y="319"/>
                </a:lnTo>
                <a:lnTo>
                  <a:pt x="30" y="313"/>
                </a:lnTo>
                <a:lnTo>
                  <a:pt x="28" y="305"/>
                </a:lnTo>
                <a:lnTo>
                  <a:pt x="25" y="301"/>
                </a:lnTo>
                <a:lnTo>
                  <a:pt x="24" y="299"/>
                </a:lnTo>
                <a:lnTo>
                  <a:pt x="20" y="298"/>
                </a:lnTo>
                <a:lnTo>
                  <a:pt x="15" y="295"/>
                </a:lnTo>
                <a:lnTo>
                  <a:pt x="15" y="295"/>
                </a:lnTo>
                <a:lnTo>
                  <a:pt x="10" y="293"/>
                </a:lnTo>
                <a:lnTo>
                  <a:pt x="0" y="293"/>
                </a:lnTo>
                <a:lnTo>
                  <a:pt x="0" y="288"/>
                </a:lnTo>
                <a:lnTo>
                  <a:pt x="3" y="281"/>
                </a:lnTo>
                <a:lnTo>
                  <a:pt x="4" y="273"/>
                </a:lnTo>
                <a:lnTo>
                  <a:pt x="5" y="269"/>
                </a:lnTo>
                <a:lnTo>
                  <a:pt x="5" y="268"/>
                </a:lnTo>
                <a:lnTo>
                  <a:pt x="8" y="263"/>
                </a:lnTo>
                <a:lnTo>
                  <a:pt x="14" y="254"/>
                </a:lnTo>
                <a:lnTo>
                  <a:pt x="15" y="253"/>
                </a:lnTo>
                <a:lnTo>
                  <a:pt x="13" y="248"/>
                </a:lnTo>
                <a:lnTo>
                  <a:pt x="10" y="245"/>
                </a:lnTo>
                <a:lnTo>
                  <a:pt x="8" y="243"/>
                </a:lnTo>
                <a:lnTo>
                  <a:pt x="8" y="238"/>
                </a:lnTo>
                <a:lnTo>
                  <a:pt x="10" y="233"/>
                </a:lnTo>
                <a:lnTo>
                  <a:pt x="11" y="230"/>
                </a:lnTo>
                <a:lnTo>
                  <a:pt x="18" y="225"/>
                </a:lnTo>
                <a:lnTo>
                  <a:pt x="18" y="224"/>
                </a:lnTo>
                <a:lnTo>
                  <a:pt x="17" y="220"/>
                </a:lnTo>
                <a:lnTo>
                  <a:pt x="15" y="215"/>
                </a:lnTo>
                <a:lnTo>
                  <a:pt x="14" y="212"/>
                </a:lnTo>
                <a:lnTo>
                  <a:pt x="10" y="207"/>
                </a:lnTo>
                <a:lnTo>
                  <a:pt x="10" y="203"/>
                </a:lnTo>
                <a:lnTo>
                  <a:pt x="14" y="198"/>
                </a:lnTo>
                <a:lnTo>
                  <a:pt x="14" y="194"/>
                </a:lnTo>
                <a:lnTo>
                  <a:pt x="15" y="193"/>
                </a:lnTo>
                <a:lnTo>
                  <a:pt x="14" y="188"/>
                </a:lnTo>
                <a:lnTo>
                  <a:pt x="17" y="185"/>
                </a:lnTo>
                <a:lnTo>
                  <a:pt x="18" y="183"/>
                </a:lnTo>
                <a:lnTo>
                  <a:pt x="21" y="182"/>
                </a:lnTo>
                <a:lnTo>
                  <a:pt x="21" y="175"/>
                </a:lnTo>
                <a:lnTo>
                  <a:pt x="22" y="173"/>
                </a:lnTo>
                <a:lnTo>
                  <a:pt x="32" y="164"/>
                </a:lnTo>
                <a:lnTo>
                  <a:pt x="35" y="163"/>
                </a:lnTo>
                <a:lnTo>
                  <a:pt x="35" y="159"/>
                </a:lnTo>
                <a:lnTo>
                  <a:pt x="34" y="157"/>
                </a:lnTo>
                <a:lnTo>
                  <a:pt x="35" y="154"/>
                </a:lnTo>
                <a:lnTo>
                  <a:pt x="38" y="150"/>
                </a:lnTo>
                <a:lnTo>
                  <a:pt x="42" y="149"/>
                </a:lnTo>
                <a:lnTo>
                  <a:pt x="44" y="145"/>
                </a:lnTo>
                <a:lnTo>
                  <a:pt x="44" y="142"/>
                </a:lnTo>
                <a:lnTo>
                  <a:pt x="47" y="138"/>
                </a:lnTo>
                <a:lnTo>
                  <a:pt x="45" y="135"/>
                </a:lnTo>
                <a:lnTo>
                  <a:pt x="48" y="125"/>
                </a:lnTo>
                <a:lnTo>
                  <a:pt x="49" y="123"/>
                </a:lnTo>
                <a:lnTo>
                  <a:pt x="54" y="123"/>
                </a:lnTo>
                <a:lnTo>
                  <a:pt x="54" y="118"/>
                </a:lnTo>
                <a:lnTo>
                  <a:pt x="55" y="115"/>
                </a:lnTo>
                <a:lnTo>
                  <a:pt x="55" y="113"/>
                </a:lnTo>
                <a:lnTo>
                  <a:pt x="59" y="109"/>
                </a:lnTo>
                <a:lnTo>
                  <a:pt x="61" y="109"/>
                </a:lnTo>
                <a:lnTo>
                  <a:pt x="59" y="105"/>
                </a:lnTo>
                <a:lnTo>
                  <a:pt x="55" y="98"/>
                </a:lnTo>
                <a:lnTo>
                  <a:pt x="57" y="97"/>
                </a:lnTo>
                <a:lnTo>
                  <a:pt x="64" y="92"/>
                </a:lnTo>
                <a:lnTo>
                  <a:pt x="61" y="88"/>
                </a:lnTo>
                <a:lnTo>
                  <a:pt x="49" y="84"/>
                </a:lnTo>
                <a:lnTo>
                  <a:pt x="42" y="80"/>
                </a:lnTo>
                <a:lnTo>
                  <a:pt x="42" y="77"/>
                </a:lnTo>
                <a:lnTo>
                  <a:pt x="40" y="73"/>
                </a:lnTo>
                <a:lnTo>
                  <a:pt x="38" y="69"/>
                </a:lnTo>
                <a:lnTo>
                  <a:pt x="38" y="68"/>
                </a:lnTo>
                <a:lnTo>
                  <a:pt x="41" y="65"/>
                </a:lnTo>
                <a:lnTo>
                  <a:pt x="42" y="63"/>
                </a:lnTo>
                <a:lnTo>
                  <a:pt x="41" y="58"/>
                </a:lnTo>
                <a:lnTo>
                  <a:pt x="42" y="57"/>
                </a:lnTo>
                <a:lnTo>
                  <a:pt x="45" y="54"/>
                </a:lnTo>
                <a:lnTo>
                  <a:pt x="51" y="54"/>
                </a:lnTo>
                <a:lnTo>
                  <a:pt x="54" y="55"/>
                </a:lnTo>
                <a:lnTo>
                  <a:pt x="61" y="59"/>
                </a:lnTo>
                <a:lnTo>
                  <a:pt x="64" y="59"/>
                </a:lnTo>
                <a:lnTo>
                  <a:pt x="65" y="54"/>
                </a:lnTo>
                <a:lnTo>
                  <a:pt x="69" y="54"/>
                </a:lnTo>
                <a:lnTo>
                  <a:pt x="74" y="53"/>
                </a:lnTo>
                <a:lnTo>
                  <a:pt x="76" y="53"/>
                </a:lnTo>
                <a:lnTo>
                  <a:pt x="79" y="57"/>
                </a:lnTo>
                <a:lnTo>
                  <a:pt x="81" y="58"/>
                </a:lnTo>
                <a:lnTo>
                  <a:pt x="84" y="59"/>
                </a:lnTo>
                <a:lnTo>
                  <a:pt x="88" y="54"/>
                </a:lnTo>
                <a:lnTo>
                  <a:pt x="92" y="54"/>
                </a:lnTo>
                <a:lnTo>
                  <a:pt x="95" y="52"/>
                </a:lnTo>
                <a:lnTo>
                  <a:pt x="101" y="52"/>
                </a:lnTo>
                <a:lnTo>
                  <a:pt x="105" y="49"/>
                </a:lnTo>
                <a:lnTo>
                  <a:pt x="108" y="49"/>
                </a:lnTo>
                <a:lnTo>
                  <a:pt x="112" y="45"/>
                </a:lnTo>
                <a:lnTo>
                  <a:pt x="116" y="44"/>
                </a:lnTo>
                <a:lnTo>
                  <a:pt x="120" y="44"/>
                </a:lnTo>
                <a:lnTo>
                  <a:pt x="128" y="47"/>
                </a:lnTo>
                <a:lnTo>
                  <a:pt x="132" y="47"/>
                </a:lnTo>
                <a:lnTo>
                  <a:pt x="132" y="45"/>
                </a:lnTo>
                <a:lnTo>
                  <a:pt x="136" y="44"/>
                </a:lnTo>
                <a:lnTo>
                  <a:pt x="138" y="42"/>
                </a:lnTo>
                <a:lnTo>
                  <a:pt x="143" y="40"/>
                </a:lnTo>
                <a:lnTo>
                  <a:pt x="146" y="39"/>
                </a:lnTo>
                <a:lnTo>
                  <a:pt x="156" y="30"/>
                </a:lnTo>
                <a:lnTo>
                  <a:pt x="163" y="27"/>
                </a:lnTo>
                <a:lnTo>
                  <a:pt x="167" y="27"/>
                </a:lnTo>
                <a:lnTo>
                  <a:pt x="172" y="28"/>
                </a:lnTo>
                <a:lnTo>
                  <a:pt x="177" y="30"/>
                </a:lnTo>
                <a:lnTo>
                  <a:pt x="180" y="30"/>
                </a:lnTo>
                <a:lnTo>
                  <a:pt x="182" y="29"/>
                </a:lnTo>
                <a:lnTo>
                  <a:pt x="183" y="29"/>
                </a:lnTo>
                <a:lnTo>
                  <a:pt x="184" y="25"/>
                </a:lnTo>
                <a:lnTo>
                  <a:pt x="184" y="22"/>
                </a:lnTo>
                <a:lnTo>
                  <a:pt x="186" y="15"/>
                </a:lnTo>
                <a:lnTo>
                  <a:pt x="189" y="14"/>
                </a:lnTo>
                <a:lnTo>
                  <a:pt x="196" y="13"/>
                </a:lnTo>
                <a:lnTo>
                  <a:pt x="200" y="10"/>
                </a:lnTo>
                <a:lnTo>
                  <a:pt x="203" y="10"/>
                </a:lnTo>
                <a:lnTo>
                  <a:pt x="206" y="9"/>
                </a:lnTo>
                <a:lnTo>
                  <a:pt x="207" y="5"/>
                </a:lnTo>
                <a:lnTo>
                  <a:pt x="204" y="2"/>
                </a:lnTo>
                <a:lnTo>
                  <a:pt x="206" y="0"/>
                </a:lnTo>
                <a:lnTo>
                  <a:pt x="209" y="0"/>
                </a:lnTo>
                <a:lnTo>
                  <a:pt x="210" y="2"/>
                </a:lnTo>
                <a:lnTo>
                  <a:pt x="211" y="3"/>
                </a:lnTo>
                <a:lnTo>
                  <a:pt x="214" y="8"/>
                </a:lnTo>
                <a:lnTo>
                  <a:pt x="216" y="9"/>
                </a:lnTo>
                <a:lnTo>
                  <a:pt x="221" y="13"/>
                </a:lnTo>
                <a:lnTo>
                  <a:pt x="224" y="18"/>
                </a:lnTo>
                <a:lnTo>
                  <a:pt x="226" y="18"/>
                </a:lnTo>
                <a:lnTo>
                  <a:pt x="227" y="17"/>
                </a:lnTo>
                <a:lnTo>
                  <a:pt x="230" y="15"/>
                </a:lnTo>
                <a:lnTo>
                  <a:pt x="240" y="17"/>
                </a:lnTo>
                <a:lnTo>
                  <a:pt x="253" y="19"/>
                </a:lnTo>
                <a:lnTo>
                  <a:pt x="257" y="23"/>
                </a:lnTo>
                <a:lnTo>
                  <a:pt x="263" y="24"/>
                </a:lnTo>
                <a:lnTo>
                  <a:pt x="265" y="27"/>
                </a:lnTo>
                <a:lnTo>
                  <a:pt x="268" y="30"/>
                </a:lnTo>
                <a:lnTo>
                  <a:pt x="270" y="33"/>
                </a:lnTo>
                <a:lnTo>
                  <a:pt x="277" y="37"/>
                </a:lnTo>
                <a:lnTo>
                  <a:pt x="281" y="42"/>
                </a:lnTo>
                <a:lnTo>
                  <a:pt x="281" y="43"/>
                </a:lnTo>
                <a:lnTo>
                  <a:pt x="280" y="48"/>
                </a:lnTo>
                <a:lnTo>
                  <a:pt x="281" y="55"/>
                </a:lnTo>
                <a:lnTo>
                  <a:pt x="281" y="64"/>
                </a:lnTo>
                <a:lnTo>
                  <a:pt x="280" y="67"/>
                </a:lnTo>
                <a:lnTo>
                  <a:pt x="278" y="72"/>
                </a:lnTo>
                <a:lnTo>
                  <a:pt x="278" y="73"/>
                </a:lnTo>
                <a:lnTo>
                  <a:pt x="282" y="75"/>
                </a:lnTo>
                <a:lnTo>
                  <a:pt x="290" y="83"/>
                </a:lnTo>
                <a:lnTo>
                  <a:pt x="291" y="85"/>
                </a:lnTo>
                <a:lnTo>
                  <a:pt x="292" y="97"/>
                </a:lnTo>
                <a:lnTo>
                  <a:pt x="292" y="103"/>
                </a:lnTo>
                <a:lnTo>
                  <a:pt x="291" y="107"/>
                </a:lnTo>
                <a:lnTo>
                  <a:pt x="287" y="108"/>
                </a:lnTo>
                <a:lnTo>
                  <a:pt x="284" y="110"/>
                </a:lnTo>
                <a:lnTo>
                  <a:pt x="284" y="113"/>
                </a:lnTo>
                <a:lnTo>
                  <a:pt x="282" y="120"/>
                </a:lnTo>
                <a:lnTo>
                  <a:pt x="281" y="124"/>
                </a:lnTo>
                <a:lnTo>
                  <a:pt x="282" y="128"/>
                </a:lnTo>
                <a:lnTo>
                  <a:pt x="285" y="133"/>
                </a:lnTo>
                <a:lnTo>
                  <a:pt x="285" y="137"/>
                </a:lnTo>
                <a:lnTo>
                  <a:pt x="284" y="139"/>
                </a:lnTo>
                <a:lnTo>
                  <a:pt x="282" y="142"/>
                </a:lnTo>
                <a:lnTo>
                  <a:pt x="280" y="144"/>
                </a:lnTo>
                <a:lnTo>
                  <a:pt x="278" y="147"/>
                </a:lnTo>
                <a:lnTo>
                  <a:pt x="281" y="149"/>
                </a:lnTo>
                <a:lnTo>
                  <a:pt x="280" y="152"/>
                </a:lnTo>
                <a:lnTo>
                  <a:pt x="281" y="158"/>
                </a:lnTo>
                <a:lnTo>
                  <a:pt x="280" y="160"/>
                </a:lnTo>
                <a:lnTo>
                  <a:pt x="277" y="164"/>
                </a:lnTo>
                <a:lnTo>
                  <a:pt x="271" y="167"/>
                </a:lnTo>
                <a:lnTo>
                  <a:pt x="268" y="172"/>
                </a:lnTo>
                <a:lnTo>
                  <a:pt x="268" y="177"/>
                </a:lnTo>
                <a:lnTo>
                  <a:pt x="265" y="183"/>
                </a:lnTo>
                <a:lnTo>
                  <a:pt x="263" y="185"/>
                </a:lnTo>
                <a:lnTo>
                  <a:pt x="255" y="193"/>
                </a:lnTo>
                <a:lnTo>
                  <a:pt x="255" y="194"/>
                </a:lnTo>
                <a:lnTo>
                  <a:pt x="257" y="199"/>
                </a:lnTo>
                <a:lnTo>
                  <a:pt x="261" y="204"/>
                </a:lnTo>
                <a:lnTo>
                  <a:pt x="261" y="208"/>
                </a:lnTo>
                <a:lnTo>
                  <a:pt x="260" y="220"/>
                </a:lnTo>
                <a:lnTo>
                  <a:pt x="261" y="224"/>
                </a:lnTo>
                <a:lnTo>
                  <a:pt x="264" y="230"/>
                </a:lnTo>
                <a:lnTo>
                  <a:pt x="265" y="235"/>
                </a:lnTo>
                <a:lnTo>
                  <a:pt x="270" y="241"/>
                </a:lnTo>
                <a:lnTo>
                  <a:pt x="274" y="245"/>
                </a:lnTo>
                <a:lnTo>
                  <a:pt x="274" y="245"/>
                </a:lnTo>
                <a:lnTo>
                  <a:pt x="278" y="249"/>
                </a:lnTo>
                <a:lnTo>
                  <a:pt x="280" y="250"/>
                </a:lnTo>
                <a:lnTo>
                  <a:pt x="285" y="250"/>
                </a:lnTo>
                <a:lnTo>
                  <a:pt x="287" y="251"/>
                </a:lnTo>
                <a:lnTo>
                  <a:pt x="290" y="255"/>
                </a:lnTo>
                <a:lnTo>
                  <a:pt x="294" y="258"/>
                </a:lnTo>
                <a:lnTo>
                  <a:pt x="297" y="263"/>
                </a:lnTo>
                <a:lnTo>
                  <a:pt x="298" y="264"/>
                </a:lnTo>
                <a:lnTo>
                  <a:pt x="301" y="265"/>
                </a:lnTo>
                <a:lnTo>
                  <a:pt x="304" y="266"/>
                </a:lnTo>
                <a:lnTo>
                  <a:pt x="308" y="268"/>
                </a:lnTo>
                <a:lnTo>
                  <a:pt x="309" y="269"/>
                </a:lnTo>
                <a:lnTo>
                  <a:pt x="309" y="271"/>
                </a:lnTo>
                <a:lnTo>
                  <a:pt x="307" y="278"/>
                </a:lnTo>
                <a:close/>
              </a:path>
            </a:pathLst>
          </a:custGeom>
          <a:solidFill>
            <a:srgbClr val="CCFFFF"/>
          </a:solidFill>
          <a:ln w="9525">
            <a:solidFill>
              <a:srgbClr val="001762"/>
            </a:solidFill>
            <a:round/>
            <a:headEnd/>
            <a:tailEnd/>
          </a:ln>
        </p:spPr>
        <p:txBody>
          <a:bodyPr/>
          <a:lstStyle/>
          <a:p>
            <a:endParaRPr lang="en-US"/>
          </a:p>
        </p:txBody>
      </p:sp>
      <p:sp>
        <p:nvSpPr>
          <p:cNvPr id="326903" name="Freeform 247"/>
          <p:cNvSpPr>
            <a:spLocks/>
          </p:cNvSpPr>
          <p:nvPr/>
        </p:nvSpPr>
        <p:spPr bwMode="auto">
          <a:xfrm>
            <a:off x="5399088" y="1921670"/>
            <a:ext cx="169862" cy="146447"/>
          </a:xfrm>
          <a:custGeom>
            <a:avLst/>
            <a:gdLst/>
            <a:ahLst/>
            <a:cxnLst>
              <a:cxn ang="0">
                <a:pos x="294" y="290"/>
              </a:cxn>
              <a:cxn ang="0">
                <a:pos x="280" y="291"/>
              </a:cxn>
              <a:cxn ang="0">
                <a:pos x="268" y="303"/>
              </a:cxn>
              <a:cxn ang="0">
                <a:pos x="257" y="318"/>
              </a:cxn>
              <a:cxn ang="0">
                <a:pos x="247" y="321"/>
              </a:cxn>
              <a:cxn ang="0">
                <a:pos x="231" y="304"/>
              </a:cxn>
              <a:cxn ang="0">
                <a:pos x="197" y="298"/>
              </a:cxn>
              <a:cxn ang="0">
                <a:pos x="160" y="315"/>
              </a:cxn>
              <a:cxn ang="0">
                <a:pos x="136" y="334"/>
              </a:cxn>
              <a:cxn ang="0">
                <a:pos x="99" y="324"/>
              </a:cxn>
              <a:cxn ang="0">
                <a:pos x="75" y="320"/>
              </a:cxn>
              <a:cxn ang="0">
                <a:pos x="42" y="323"/>
              </a:cxn>
              <a:cxn ang="0">
                <a:pos x="28" y="305"/>
              </a:cxn>
              <a:cxn ang="0">
                <a:pos x="15" y="295"/>
              </a:cxn>
              <a:cxn ang="0">
                <a:pos x="0" y="288"/>
              </a:cxn>
              <a:cxn ang="0">
                <a:pos x="5" y="268"/>
              </a:cxn>
              <a:cxn ang="0">
                <a:pos x="13" y="248"/>
              </a:cxn>
              <a:cxn ang="0">
                <a:pos x="10" y="233"/>
              </a:cxn>
              <a:cxn ang="0">
                <a:pos x="17" y="220"/>
              </a:cxn>
              <a:cxn ang="0">
                <a:pos x="10" y="203"/>
              </a:cxn>
              <a:cxn ang="0">
                <a:pos x="14" y="188"/>
              </a:cxn>
              <a:cxn ang="0">
                <a:pos x="21" y="175"/>
              </a:cxn>
              <a:cxn ang="0">
                <a:pos x="35" y="159"/>
              </a:cxn>
              <a:cxn ang="0">
                <a:pos x="42" y="149"/>
              </a:cxn>
              <a:cxn ang="0">
                <a:pos x="45" y="135"/>
              </a:cxn>
              <a:cxn ang="0">
                <a:pos x="54" y="118"/>
              </a:cxn>
              <a:cxn ang="0">
                <a:pos x="61" y="109"/>
              </a:cxn>
              <a:cxn ang="0">
                <a:pos x="64" y="92"/>
              </a:cxn>
              <a:cxn ang="0">
                <a:pos x="42" y="77"/>
              </a:cxn>
              <a:cxn ang="0">
                <a:pos x="41" y="65"/>
              </a:cxn>
              <a:cxn ang="0">
                <a:pos x="45" y="54"/>
              </a:cxn>
              <a:cxn ang="0">
                <a:pos x="64" y="59"/>
              </a:cxn>
              <a:cxn ang="0">
                <a:pos x="76" y="53"/>
              </a:cxn>
              <a:cxn ang="0">
                <a:pos x="88" y="54"/>
              </a:cxn>
              <a:cxn ang="0">
                <a:pos x="105" y="49"/>
              </a:cxn>
              <a:cxn ang="0">
                <a:pos x="120" y="44"/>
              </a:cxn>
              <a:cxn ang="0">
                <a:pos x="136" y="44"/>
              </a:cxn>
              <a:cxn ang="0">
                <a:pos x="156" y="30"/>
              </a:cxn>
              <a:cxn ang="0">
                <a:pos x="177" y="30"/>
              </a:cxn>
              <a:cxn ang="0">
                <a:pos x="184" y="25"/>
              </a:cxn>
              <a:cxn ang="0">
                <a:pos x="196" y="13"/>
              </a:cxn>
              <a:cxn ang="0">
                <a:pos x="207" y="5"/>
              </a:cxn>
              <a:cxn ang="0">
                <a:pos x="210" y="2"/>
              </a:cxn>
              <a:cxn ang="0">
                <a:pos x="221" y="13"/>
              </a:cxn>
              <a:cxn ang="0">
                <a:pos x="230" y="15"/>
              </a:cxn>
              <a:cxn ang="0">
                <a:pos x="263" y="24"/>
              </a:cxn>
              <a:cxn ang="0">
                <a:pos x="277" y="37"/>
              </a:cxn>
              <a:cxn ang="0">
                <a:pos x="281" y="55"/>
              </a:cxn>
              <a:cxn ang="0">
                <a:pos x="278" y="73"/>
              </a:cxn>
              <a:cxn ang="0">
                <a:pos x="292" y="97"/>
              </a:cxn>
              <a:cxn ang="0">
                <a:pos x="284" y="110"/>
              </a:cxn>
              <a:cxn ang="0">
                <a:pos x="282" y="128"/>
              </a:cxn>
              <a:cxn ang="0">
                <a:pos x="282" y="142"/>
              </a:cxn>
              <a:cxn ang="0">
                <a:pos x="280" y="152"/>
              </a:cxn>
              <a:cxn ang="0">
                <a:pos x="271" y="167"/>
              </a:cxn>
              <a:cxn ang="0">
                <a:pos x="263" y="185"/>
              </a:cxn>
              <a:cxn ang="0">
                <a:pos x="261" y="204"/>
              </a:cxn>
              <a:cxn ang="0">
                <a:pos x="264" y="230"/>
              </a:cxn>
              <a:cxn ang="0">
                <a:pos x="274" y="245"/>
              </a:cxn>
              <a:cxn ang="0">
                <a:pos x="287" y="251"/>
              </a:cxn>
              <a:cxn ang="0">
                <a:pos x="298" y="264"/>
              </a:cxn>
              <a:cxn ang="0">
                <a:pos x="309" y="269"/>
              </a:cxn>
            </a:cxnLst>
            <a:rect l="0" t="0" r="r" b="b"/>
            <a:pathLst>
              <a:path w="309" h="334">
                <a:moveTo>
                  <a:pt x="307" y="278"/>
                </a:moveTo>
                <a:lnTo>
                  <a:pt x="305" y="285"/>
                </a:lnTo>
                <a:lnTo>
                  <a:pt x="302" y="286"/>
                </a:lnTo>
                <a:lnTo>
                  <a:pt x="294" y="290"/>
                </a:lnTo>
                <a:lnTo>
                  <a:pt x="288" y="289"/>
                </a:lnTo>
                <a:lnTo>
                  <a:pt x="287" y="289"/>
                </a:lnTo>
                <a:lnTo>
                  <a:pt x="280" y="291"/>
                </a:lnTo>
                <a:lnTo>
                  <a:pt x="280" y="291"/>
                </a:lnTo>
                <a:lnTo>
                  <a:pt x="274" y="293"/>
                </a:lnTo>
                <a:lnTo>
                  <a:pt x="271" y="294"/>
                </a:lnTo>
                <a:lnTo>
                  <a:pt x="270" y="296"/>
                </a:lnTo>
                <a:lnTo>
                  <a:pt x="268" y="303"/>
                </a:lnTo>
                <a:lnTo>
                  <a:pt x="265" y="310"/>
                </a:lnTo>
                <a:lnTo>
                  <a:pt x="264" y="314"/>
                </a:lnTo>
                <a:lnTo>
                  <a:pt x="260" y="316"/>
                </a:lnTo>
                <a:lnTo>
                  <a:pt x="257" y="318"/>
                </a:lnTo>
                <a:lnTo>
                  <a:pt x="255" y="321"/>
                </a:lnTo>
                <a:lnTo>
                  <a:pt x="254" y="323"/>
                </a:lnTo>
                <a:lnTo>
                  <a:pt x="253" y="325"/>
                </a:lnTo>
                <a:lnTo>
                  <a:pt x="247" y="321"/>
                </a:lnTo>
                <a:lnTo>
                  <a:pt x="238" y="316"/>
                </a:lnTo>
                <a:lnTo>
                  <a:pt x="237" y="313"/>
                </a:lnTo>
                <a:lnTo>
                  <a:pt x="237" y="310"/>
                </a:lnTo>
                <a:lnTo>
                  <a:pt x="231" y="304"/>
                </a:lnTo>
                <a:lnTo>
                  <a:pt x="223" y="300"/>
                </a:lnTo>
                <a:lnTo>
                  <a:pt x="217" y="305"/>
                </a:lnTo>
                <a:lnTo>
                  <a:pt x="206" y="299"/>
                </a:lnTo>
                <a:lnTo>
                  <a:pt x="197" y="298"/>
                </a:lnTo>
                <a:lnTo>
                  <a:pt x="187" y="299"/>
                </a:lnTo>
                <a:lnTo>
                  <a:pt x="176" y="301"/>
                </a:lnTo>
                <a:lnTo>
                  <a:pt x="167" y="308"/>
                </a:lnTo>
                <a:lnTo>
                  <a:pt x="160" y="315"/>
                </a:lnTo>
                <a:lnTo>
                  <a:pt x="152" y="319"/>
                </a:lnTo>
                <a:lnTo>
                  <a:pt x="146" y="325"/>
                </a:lnTo>
                <a:lnTo>
                  <a:pt x="140" y="330"/>
                </a:lnTo>
                <a:lnTo>
                  <a:pt x="136" y="334"/>
                </a:lnTo>
                <a:lnTo>
                  <a:pt x="123" y="331"/>
                </a:lnTo>
                <a:lnTo>
                  <a:pt x="109" y="328"/>
                </a:lnTo>
                <a:lnTo>
                  <a:pt x="102" y="325"/>
                </a:lnTo>
                <a:lnTo>
                  <a:pt x="99" y="324"/>
                </a:lnTo>
                <a:lnTo>
                  <a:pt x="99" y="324"/>
                </a:lnTo>
                <a:lnTo>
                  <a:pt x="91" y="323"/>
                </a:lnTo>
                <a:lnTo>
                  <a:pt x="85" y="324"/>
                </a:lnTo>
                <a:lnTo>
                  <a:pt x="75" y="320"/>
                </a:lnTo>
                <a:lnTo>
                  <a:pt x="64" y="318"/>
                </a:lnTo>
                <a:lnTo>
                  <a:pt x="58" y="319"/>
                </a:lnTo>
                <a:lnTo>
                  <a:pt x="49" y="321"/>
                </a:lnTo>
                <a:lnTo>
                  <a:pt x="42" y="323"/>
                </a:lnTo>
                <a:lnTo>
                  <a:pt x="37" y="321"/>
                </a:lnTo>
                <a:lnTo>
                  <a:pt x="31" y="319"/>
                </a:lnTo>
                <a:lnTo>
                  <a:pt x="30" y="313"/>
                </a:lnTo>
                <a:lnTo>
                  <a:pt x="28" y="305"/>
                </a:lnTo>
                <a:lnTo>
                  <a:pt x="25" y="301"/>
                </a:lnTo>
                <a:lnTo>
                  <a:pt x="24" y="299"/>
                </a:lnTo>
                <a:lnTo>
                  <a:pt x="20" y="298"/>
                </a:lnTo>
                <a:lnTo>
                  <a:pt x="15" y="295"/>
                </a:lnTo>
                <a:lnTo>
                  <a:pt x="15" y="295"/>
                </a:lnTo>
                <a:lnTo>
                  <a:pt x="10" y="293"/>
                </a:lnTo>
                <a:lnTo>
                  <a:pt x="0" y="293"/>
                </a:lnTo>
                <a:lnTo>
                  <a:pt x="0" y="288"/>
                </a:lnTo>
                <a:lnTo>
                  <a:pt x="3" y="281"/>
                </a:lnTo>
                <a:lnTo>
                  <a:pt x="4" y="273"/>
                </a:lnTo>
                <a:lnTo>
                  <a:pt x="5" y="269"/>
                </a:lnTo>
                <a:lnTo>
                  <a:pt x="5" y="268"/>
                </a:lnTo>
                <a:lnTo>
                  <a:pt x="8" y="263"/>
                </a:lnTo>
                <a:lnTo>
                  <a:pt x="14" y="254"/>
                </a:lnTo>
                <a:lnTo>
                  <a:pt x="15" y="253"/>
                </a:lnTo>
                <a:lnTo>
                  <a:pt x="13" y="248"/>
                </a:lnTo>
                <a:lnTo>
                  <a:pt x="10" y="245"/>
                </a:lnTo>
                <a:lnTo>
                  <a:pt x="8" y="243"/>
                </a:lnTo>
                <a:lnTo>
                  <a:pt x="8" y="238"/>
                </a:lnTo>
                <a:lnTo>
                  <a:pt x="10" y="233"/>
                </a:lnTo>
                <a:lnTo>
                  <a:pt x="11" y="230"/>
                </a:lnTo>
                <a:lnTo>
                  <a:pt x="18" y="225"/>
                </a:lnTo>
                <a:lnTo>
                  <a:pt x="18" y="224"/>
                </a:lnTo>
                <a:lnTo>
                  <a:pt x="17" y="220"/>
                </a:lnTo>
                <a:lnTo>
                  <a:pt x="15" y="215"/>
                </a:lnTo>
                <a:lnTo>
                  <a:pt x="14" y="212"/>
                </a:lnTo>
                <a:lnTo>
                  <a:pt x="10" y="207"/>
                </a:lnTo>
                <a:lnTo>
                  <a:pt x="10" y="203"/>
                </a:lnTo>
                <a:lnTo>
                  <a:pt x="14" y="198"/>
                </a:lnTo>
                <a:lnTo>
                  <a:pt x="14" y="194"/>
                </a:lnTo>
                <a:lnTo>
                  <a:pt x="15" y="193"/>
                </a:lnTo>
                <a:lnTo>
                  <a:pt x="14" y="188"/>
                </a:lnTo>
                <a:lnTo>
                  <a:pt x="17" y="185"/>
                </a:lnTo>
                <a:lnTo>
                  <a:pt x="18" y="183"/>
                </a:lnTo>
                <a:lnTo>
                  <a:pt x="21" y="182"/>
                </a:lnTo>
                <a:lnTo>
                  <a:pt x="21" y="175"/>
                </a:lnTo>
                <a:lnTo>
                  <a:pt x="22" y="173"/>
                </a:lnTo>
                <a:lnTo>
                  <a:pt x="32" y="164"/>
                </a:lnTo>
                <a:lnTo>
                  <a:pt x="35" y="163"/>
                </a:lnTo>
                <a:lnTo>
                  <a:pt x="35" y="159"/>
                </a:lnTo>
                <a:lnTo>
                  <a:pt x="34" y="157"/>
                </a:lnTo>
                <a:lnTo>
                  <a:pt x="35" y="154"/>
                </a:lnTo>
                <a:lnTo>
                  <a:pt x="38" y="150"/>
                </a:lnTo>
                <a:lnTo>
                  <a:pt x="42" y="149"/>
                </a:lnTo>
                <a:lnTo>
                  <a:pt x="44" y="145"/>
                </a:lnTo>
                <a:lnTo>
                  <a:pt x="44" y="142"/>
                </a:lnTo>
                <a:lnTo>
                  <a:pt x="47" y="138"/>
                </a:lnTo>
                <a:lnTo>
                  <a:pt x="45" y="135"/>
                </a:lnTo>
                <a:lnTo>
                  <a:pt x="48" y="125"/>
                </a:lnTo>
                <a:lnTo>
                  <a:pt x="49" y="123"/>
                </a:lnTo>
                <a:lnTo>
                  <a:pt x="54" y="123"/>
                </a:lnTo>
                <a:lnTo>
                  <a:pt x="54" y="118"/>
                </a:lnTo>
                <a:lnTo>
                  <a:pt x="55" y="115"/>
                </a:lnTo>
                <a:lnTo>
                  <a:pt x="55" y="113"/>
                </a:lnTo>
                <a:lnTo>
                  <a:pt x="59" y="109"/>
                </a:lnTo>
                <a:lnTo>
                  <a:pt x="61" y="109"/>
                </a:lnTo>
                <a:lnTo>
                  <a:pt x="59" y="105"/>
                </a:lnTo>
                <a:lnTo>
                  <a:pt x="55" y="98"/>
                </a:lnTo>
                <a:lnTo>
                  <a:pt x="57" y="97"/>
                </a:lnTo>
                <a:lnTo>
                  <a:pt x="64" y="92"/>
                </a:lnTo>
                <a:lnTo>
                  <a:pt x="61" y="88"/>
                </a:lnTo>
                <a:lnTo>
                  <a:pt x="49" y="84"/>
                </a:lnTo>
                <a:lnTo>
                  <a:pt x="42" y="80"/>
                </a:lnTo>
                <a:lnTo>
                  <a:pt x="42" y="77"/>
                </a:lnTo>
                <a:lnTo>
                  <a:pt x="40" y="73"/>
                </a:lnTo>
                <a:lnTo>
                  <a:pt x="38" y="69"/>
                </a:lnTo>
                <a:lnTo>
                  <a:pt x="38" y="68"/>
                </a:lnTo>
                <a:lnTo>
                  <a:pt x="41" y="65"/>
                </a:lnTo>
                <a:lnTo>
                  <a:pt x="42" y="63"/>
                </a:lnTo>
                <a:lnTo>
                  <a:pt x="41" y="58"/>
                </a:lnTo>
                <a:lnTo>
                  <a:pt x="42" y="57"/>
                </a:lnTo>
                <a:lnTo>
                  <a:pt x="45" y="54"/>
                </a:lnTo>
                <a:lnTo>
                  <a:pt x="51" y="54"/>
                </a:lnTo>
                <a:lnTo>
                  <a:pt x="54" y="55"/>
                </a:lnTo>
                <a:lnTo>
                  <a:pt x="61" y="59"/>
                </a:lnTo>
                <a:lnTo>
                  <a:pt x="64" y="59"/>
                </a:lnTo>
                <a:lnTo>
                  <a:pt x="65" y="54"/>
                </a:lnTo>
                <a:lnTo>
                  <a:pt x="69" y="54"/>
                </a:lnTo>
                <a:lnTo>
                  <a:pt x="74" y="53"/>
                </a:lnTo>
                <a:lnTo>
                  <a:pt x="76" y="53"/>
                </a:lnTo>
                <a:lnTo>
                  <a:pt x="79" y="57"/>
                </a:lnTo>
                <a:lnTo>
                  <a:pt x="81" y="58"/>
                </a:lnTo>
                <a:lnTo>
                  <a:pt x="84" y="59"/>
                </a:lnTo>
                <a:lnTo>
                  <a:pt x="88" y="54"/>
                </a:lnTo>
                <a:lnTo>
                  <a:pt x="92" y="54"/>
                </a:lnTo>
                <a:lnTo>
                  <a:pt x="95" y="52"/>
                </a:lnTo>
                <a:lnTo>
                  <a:pt x="101" y="52"/>
                </a:lnTo>
                <a:lnTo>
                  <a:pt x="105" y="49"/>
                </a:lnTo>
                <a:lnTo>
                  <a:pt x="108" y="49"/>
                </a:lnTo>
                <a:lnTo>
                  <a:pt x="112" y="45"/>
                </a:lnTo>
                <a:lnTo>
                  <a:pt x="116" y="44"/>
                </a:lnTo>
                <a:lnTo>
                  <a:pt x="120" y="44"/>
                </a:lnTo>
                <a:lnTo>
                  <a:pt x="128" y="47"/>
                </a:lnTo>
                <a:lnTo>
                  <a:pt x="132" y="47"/>
                </a:lnTo>
                <a:lnTo>
                  <a:pt x="132" y="45"/>
                </a:lnTo>
                <a:lnTo>
                  <a:pt x="136" y="44"/>
                </a:lnTo>
                <a:lnTo>
                  <a:pt x="138" y="42"/>
                </a:lnTo>
                <a:lnTo>
                  <a:pt x="143" y="40"/>
                </a:lnTo>
                <a:lnTo>
                  <a:pt x="146" y="39"/>
                </a:lnTo>
                <a:lnTo>
                  <a:pt x="156" y="30"/>
                </a:lnTo>
                <a:lnTo>
                  <a:pt x="163" y="27"/>
                </a:lnTo>
                <a:lnTo>
                  <a:pt x="167" y="27"/>
                </a:lnTo>
                <a:lnTo>
                  <a:pt x="172" y="28"/>
                </a:lnTo>
                <a:lnTo>
                  <a:pt x="177" y="30"/>
                </a:lnTo>
                <a:lnTo>
                  <a:pt x="180" y="30"/>
                </a:lnTo>
                <a:lnTo>
                  <a:pt x="182" y="29"/>
                </a:lnTo>
                <a:lnTo>
                  <a:pt x="183" y="29"/>
                </a:lnTo>
                <a:lnTo>
                  <a:pt x="184" y="25"/>
                </a:lnTo>
                <a:lnTo>
                  <a:pt x="184" y="22"/>
                </a:lnTo>
                <a:lnTo>
                  <a:pt x="186" y="15"/>
                </a:lnTo>
                <a:lnTo>
                  <a:pt x="189" y="14"/>
                </a:lnTo>
                <a:lnTo>
                  <a:pt x="196" y="13"/>
                </a:lnTo>
                <a:lnTo>
                  <a:pt x="200" y="10"/>
                </a:lnTo>
                <a:lnTo>
                  <a:pt x="203" y="10"/>
                </a:lnTo>
                <a:lnTo>
                  <a:pt x="206" y="9"/>
                </a:lnTo>
                <a:lnTo>
                  <a:pt x="207" y="5"/>
                </a:lnTo>
                <a:lnTo>
                  <a:pt x="204" y="2"/>
                </a:lnTo>
                <a:lnTo>
                  <a:pt x="206" y="0"/>
                </a:lnTo>
                <a:lnTo>
                  <a:pt x="209" y="0"/>
                </a:lnTo>
                <a:lnTo>
                  <a:pt x="210" y="2"/>
                </a:lnTo>
                <a:lnTo>
                  <a:pt x="211" y="3"/>
                </a:lnTo>
                <a:lnTo>
                  <a:pt x="214" y="8"/>
                </a:lnTo>
                <a:lnTo>
                  <a:pt x="216" y="9"/>
                </a:lnTo>
                <a:lnTo>
                  <a:pt x="221" y="13"/>
                </a:lnTo>
                <a:lnTo>
                  <a:pt x="224" y="18"/>
                </a:lnTo>
                <a:lnTo>
                  <a:pt x="226" y="18"/>
                </a:lnTo>
                <a:lnTo>
                  <a:pt x="227" y="17"/>
                </a:lnTo>
                <a:lnTo>
                  <a:pt x="230" y="15"/>
                </a:lnTo>
                <a:lnTo>
                  <a:pt x="240" y="17"/>
                </a:lnTo>
                <a:lnTo>
                  <a:pt x="253" y="19"/>
                </a:lnTo>
                <a:lnTo>
                  <a:pt x="257" y="23"/>
                </a:lnTo>
                <a:lnTo>
                  <a:pt x="263" y="24"/>
                </a:lnTo>
                <a:lnTo>
                  <a:pt x="265" y="27"/>
                </a:lnTo>
                <a:lnTo>
                  <a:pt x="268" y="30"/>
                </a:lnTo>
                <a:lnTo>
                  <a:pt x="270" y="33"/>
                </a:lnTo>
                <a:lnTo>
                  <a:pt x="277" y="37"/>
                </a:lnTo>
                <a:lnTo>
                  <a:pt x="281" y="42"/>
                </a:lnTo>
                <a:lnTo>
                  <a:pt x="281" y="43"/>
                </a:lnTo>
                <a:lnTo>
                  <a:pt x="280" y="48"/>
                </a:lnTo>
                <a:lnTo>
                  <a:pt x="281" y="55"/>
                </a:lnTo>
                <a:lnTo>
                  <a:pt x="281" y="64"/>
                </a:lnTo>
                <a:lnTo>
                  <a:pt x="280" y="67"/>
                </a:lnTo>
                <a:lnTo>
                  <a:pt x="278" y="72"/>
                </a:lnTo>
                <a:lnTo>
                  <a:pt x="278" y="73"/>
                </a:lnTo>
                <a:lnTo>
                  <a:pt x="282" y="75"/>
                </a:lnTo>
                <a:lnTo>
                  <a:pt x="290" y="83"/>
                </a:lnTo>
                <a:lnTo>
                  <a:pt x="291" y="85"/>
                </a:lnTo>
                <a:lnTo>
                  <a:pt x="292" y="97"/>
                </a:lnTo>
                <a:lnTo>
                  <a:pt x="292" y="103"/>
                </a:lnTo>
                <a:lnTo>
                  <a:pt x="291" y="107"/>
                </a:lnTo>
                <a:lnTo>
                  <a:pt x="287" y="108"/>
                </a:lnTo>
                <a:lnTo>
                  <a:pt x="284" y="110"/>
                </a:lnTo>
                <a:lnTo>
                  <a:pt x="284" y="113"/>
                </a:lnTo>
                <a:lnTo>
                  <a:pt x="282" y="120"/>
                </a:lnTo>
                <a:lnTo>
                  <a:pt x="281" y="124"/>
                </a:lnTo>
                <a:lnTo>
                  <a:pt x="282" y="128"/>
                </a:lnTo>
                <a:lnTo>
                  <a:pt x="285" y="133"/>
                </a:lnTo>
                <a:lnTo>
                  <a:pt x="285" y="137"/>
                </a:lnTo>
                <a:lnTo>
                  <a:pt x="284" y="139"/>
                </a:lnTo>
                <a:lnTo>
                  <a:pt x="282" y="142"/>
                </a:lnTo>
                <a:lnTo>
                  <a:pt x="280" y="144"/>
                </a:lnTo>
                <a:lnTo>
                  <a:pt x="278" y="147"/>
                </a:lnTo>
                <a:lnTo>
                  <a:pt x="281" y="149"/>
                </a:lnTo>
                <a:lnTo>
                  <a:pt x="280" y="152"/>
                </a:lnTo>
                <a:lnTo>
                  <a:pt x="281" y="158"/>
                </a:lnTo>
                <a:lnTo>
                  <a:pt x="280" y="160"/>
                </a:lnTo>
                <a:lnTo>
                  <a:pt x="277" y="164"/>
                </a:lnTo>
                <a:lnTo>
                  <a:pt x="271" y="167"/>
                </a:lnTo>
                <a:lnTo>
                  <a:pt x="268" y="172"/>
                </a:lnTo>
                <a:lnTo>
                  <a:pt x="268" y="177"/>
                </a:lnTo>
                <a:lnTo>
                  <a:pt x="265" y="183"/>
                </a:lnTo>
                <a:lnTo>
                  <a:pt x="263" y="185"/>
                </a:lnTo>
                <a:lnTo>
                  <a:pt x="255" y="193"/>
                </a:lnTo>
                <a:lnTo>
                  <a:pt x="255" y="194"/>
                </a:lnTo>
                <a:lnTo>
                  <a:pt x="257" y="199"/>
                </a:lnTo>
                <a:lnTo>
                  <a:pt x="261" y="204"/>
                </a:lnTo>
                <a:lnTo>
                  <a:pt x="261" y="208"/>
                </a:lnTo>
                <a:lnTo>
                  <a:pt x="260" y="220"/>
                </a:lnTo>
                <a:lnTo>
                  <a:pt x="261" y="224"/>
                </a:lnTo>
                <a:lnTo>
                  <a:pt x="264" y="230"/>
                </a:lnTo>
                <a:lnTo>
                  <a:pt x="265" y="235"/>
                </a:lnTo>
                <a:lnTo>
                  <a:pt x="270" y="241"/>
                </a:lnTo>
                <a:lnTo>
                  <a:pt x="274" y="245"/>
                </a:lnTo>
                <a:lnTo>
                  <a:pt x="274" y="245"/>
                </a:lnTo>
                <a:lnTo>
                  <a:pt x="278" y="249"/>
                </a:lnTo>
                <a:lnTo>
                  <a:pt x="280" y="250"/>
                </a:lnTo>
                <a:lnTo>
                  <a:pt x="285" y="250"/>
                </a:lnTo>
                <a:lnTo>
                  <a:pt x="287" y="251"/>
                </a:lnTo>
                <a:lnTo>
                  <a:pt x="290" y="255"/>
                </a:lnTo>
                <a:lnTo>
                  <a:pt x="294" y="258"/>
                </a:lnTo>
                <a:lnTo>
                  <a:pt x="297" y="263"/>
                </a:lnTo>
                <a:lnTo>
                  <a:pt x="298" y="264"/>
                </a:lnTo>
                <a:lnTo>
                  <a:pt x="301" y="265"/>
                </a:lnTo>
                <a:lnTo>
                  <a:pt x="304" y="266"/>
                </a:lnTo>
                <a:lnTo>
                  <a:pt x="308" y="268"/>
                </a:lnTo>
                <a:lnTo>
                  <a:pt x="309" y="269"/>
                </a:lnTo>
                <a:lnTo>
                  <a:pt x="309" y="271"/>
                </a:lnTo>
                <a:lnTo>
                  <a:pt x="307" y="278"/>
                </a:lnTo>
              </a:path>
            </a:pathLst>
          </a:custGeom>
          <a:solidFill>
            <a:srgbClr val="E30177"/>
          </a:solidFill>
          <a:ln w="3175">
            <a:solidFill>
              <a:srgbClr val="001762"/>
            </a:solidFill>
            <a:prstDash val="solid"/>
            <a:round/>
            <a:headEnd/>
            <a:tailEnd/>
          </a:ln>
        </p:spPr>
        <p:txBody>
          <a:bodyPr/>
          <a:lstStyle/>
          <a:p>
            <a:endParaRPr lang="en-US"/>
          </a:p>
        </p:txBody>
      </p:sp>
      <p:sp>
        <p:nvSpPr>
          <p:cNvPr id="326904" name="Freeform 248"/>
          <p:cNvSpPr>
            <a:spLocks/>
          </p:cNvSpPr>
          <p:nvPr/>
        </p:nvSpPr>
        <p:spPr bwMode="auto">
          <a:xfrm>
            <a:off x="6323013" y="2257425"/>
            <a:ext cx="328612" cy="255985"/>
          </a:xfrm>
          <a:custGeom>
            <a:avLst/>
            <a:gdLst/>
            <a:ahLst/>
            <a:cxnLst>
              <a:cxn ang="0">
                <a:pos x="578" y="227"/>
              </a:cxn>
              <a:cxn ang="0">
                <a:pos x="573" y="255"/>
              </a:cxn>
              <a:cxn ang="0">
                <a:pos x="553" y="298"/>
              </a:cxn>
              <a:cxn ang="0">
                <a:pos x="529" y="313"/>
              </a:cxn>
              <a:cxn ang="0">
                <a:pos x="516" y="346"/>
              </a:cxn>
              <a:cxn ang="0">
                <a:pos x="495" y="360"/>
              </a:cxn>
              <a:cxn ang="0">
                <a:pos x="476" y="390"/>
              </a:cxn>
              <a:cxn ang="0">
                <a:pos x="463" y="414"/>
              </a:cxn>
              <a:cxn ang="0">
                <a:pos x="452" y="436"/>
              </a:cxn>
              <a:cxn ang="0">
                <a:pos x="438" y="475"/>
              </a:cxn>
              <a:cxn ang="0">
                <a:pos x="428" y="490"/>
              </a:cxn>
              <a:cxn ang="0">
                <a:pos x="421" y="527"/>
              </a:cxn>
              <a:cxn ang="0">
                <a:pos x="408" y="549"/>
              </a:cxn>
              <a:cxn ang="0">
                <a:pos x="399" y="567"/>
              </a:cxn>
              <a:cxn ang="0">
                <a:pos x="385" y="591"/>
              </a:cxn>
              <a:cxn ang="0">
                <a:pos x="375" y="575"/>
              </a:cxn>
              <a:cxn ang="0">
                <a:pos x="351" y="565"/>
              </a:cxn>
              <a:cxn ang="0">
                <a:pos x="333" y="562"/>
              </a:cxn>
              <a:cxn ang="0">
                <a:pos x="314" y="554"/>
              </a:cxn>
              <a:cxn ang="0">
                <a:pos x="280" y="561"/>
              </a:cxn>
              <a:cxn ang="0">
                <a:pos x="262" y="539"/>
              </a:cxn>
              <a:cxn ang="0">
                <a:pos x="205" y="551"/>
              </a:cxn>
              <a:cxn ang="0">
                <a:pos x="193" y="547"/>
              </a:cxn>
              <a:cxn ang="0">
                <a:pos x="174" y="554"/>
              </a:cxn>
              <a:cxn ang="0">
                <a:pos x="162" y="539"/>
              </a:cxn>
              <a:cxn ang="0">
                <a:pos x="144" y="516"/>
              </a:cxn>
              <a:cxn ang="0">
                <a:pos x="117" y="514"/>
              </a:cxn>
              <a:cxn ang="0">
                <a:pos x="111" y="526"/>
              </a:cxn>
              <a:cxn ang="0">
                <a:pos x="76" y="521"/>
              </a:cxn>
              <a:cxn ang="0">
                <a:pos x="40" y="523"/>
              </a:cxn>
              <a:cxn ang="0">
                <a:pos x="2" y="499"/>
              </a:cxn>
              <a:cxn ang="0">
                <a:pos x="4" y="459"/>
              </a:cxn>
              <a:cxn ang="0">
                <a:pos x="13" y="409"/>
              </a:cxn>
              <a:cxn ang="0">
                <a:pos x="24" y="364"/>
              </a:cxn>
              <a:cxn ang="0">
                <a:pos x="36" y="326"/>
              </a:cxn>
              <a:cxn ang="0">
                <a:pos x="37" y="289"/>
              </a:cxn>
              <a:cxn ang="0">
                <a:pos x="81" y="256"/>
              </a:cxn>
              <a:cxn ang="0">
                <a:pos x="97" y="212"/>
              </a:cxn>
              <a:cxn ang="0">
                <a:pos x="132" y="152"/>
              </a:cxn>
              <a:cxn ang="0">
                <a:pos x="169" y="133"/>
              </a:cxn>
              <a:cxn ang="0">
                <a:pos x="199" y="155"/>
              </a:cxn>
              <a:cxn ang="0">
                <a:pos x="228" y="127"/>
              </a:cxn>
              <a:cxn ang="0">
                <a:pos x="260" y="88"/>
              </a:cxn>
              <a:cxn ang="0">
                <a:pos x="260" y="63"/>
              </a:cxn>
              <a:cxn ang="0">
                <a:pos x="307" y="43"/>
              </a:cxn>
              <a:cxn ang="0">
                <a:pos x="364" y="48"/>
              </a:cxn>
              <a:cxn ang="0">
                <a:pos x="414" y="58"/>
              </a:cxn>
              <a:cxn ang="0">
                <a:pos x="473" y="47"/>
              </a:cxn>
              <a:cxn ang="0">
                <a:pos x="514" y="18"/>
              </a:cxn>
              <a:cxn ang="0">
                <a:pos x="541" y="0"/>
              </a:cxn>
              <a:cxn ang="0">
                <a:pos x="544" y="65"/>
              </a:cxn>
              <a:cxn ang="0">
                <a:pos x="564" y="88"/>
              </a:cxn>
              <a:cxn ang="0">
                <a:pos x="554" y="105"/>
              </a:cxn>
              <a:cxn ang="0">
                <a:pos x="539" y="154"/>
              </a:cxn>
              <a:cxn ang="0">
                <a:pos x="561" y="168"/>
              </a:cxn>
              <a:cxn ang="0">
                <a:pos x="585" y="175"/>
              </a:cxn>
              <a:cxn ang="0">
                <a:pos x="593" y="203"/>
              </a:cxn>
            </a:cxnLst>
            <a:rect l="0" t="0" r="r" b="b"/>
            <a:pathLst>
              <a:path w="593" h="591">
                <a:moveTo>
                  <a:pt x="591" y="212"/>
                </a:moveTo>
                <a:lnTo>
                  <a:pt x="590" y="217"/>
                </a:lnTo>
                <a:lnTo>
                  <a:pt x="587" y="219"/>
                </a:lnTo>
                <a:lnTo>
                  <a:pt x="585" y="220"/>
                </a:lnTo>
                <a:lnTo>
                  <a:pt x="584" y="223"/>
                </a:lnTo>
                <a:lnTo>
                  <a:pt x="578" y="227"/>
                </a:lnTo>
                <a:lnTo>
                  <a:pt x="577" y="229"/>
                </a:lnTo>
                <a:lnTo>
                  <a:pt x="576" y="233"/>
                </a:lnTo>
                <a:lnTo>
                  <a:pt x="580" y="244"/>
                </a:lnTo>
                <a:lnTo>
                  <a:pt x="574" y="250"/>
                </a:lnTo>
                <a:lnTo>
                  <a:pt x="574" y="254"/>
                </a:lnTo>
                <a:lnTo>
                  <a:pt x="573" y="255"/>
                </a:lnTo>
                <a:lnTo>
                  <a:pt x="570" y="260"/>
                </a:lnTo>
                <a:lnTo>
                  <a:pt x="561" y="268"/>
                </a:lnTo>
                <a:lnTo>
                  <a:pt x="560" y="270"/>
                </a:lnTo>
                <a:lnTo>
                  <a:pt x="556" y="284"/>
                </a:lnTo>
                <a:lnTo>
                  <a:pt x="553" y="288"/>
                </a:lnTo>
                <a:lnTo>
                  <a:pt x="553" y="298"/>
                </a:lnTo>
                <a:lnTo>
                  <a:pt x="549" y="304"/>
                </a:lnTo>
                <a:lnTo>
                  <a:pt x="546" y="311"/>
                </a:lnTo>
                <a:lnTo>
                  <a:pt x="543" y="314"/>
                </a:lnTo>
                <a:lnTo>
                  <a:pt x="539" y="314"/>
                </a:lnTo>
                <a:lnTo>
                  <a:pt x="533" y="313"/>
                </a:lnTo>
                <a:lnTo>
                  <a:pt x="529" y="313"/>
                </a:lnTo>
                <a:lnTo>
                  <a:pt x="527" y="315"/>
                </a:lnTo>
                <a:lnTo>
                  <a:pt x="526" y="315"/>
                </a:lnTo>
                <a:lnTo>
                  <a:pt x="526" y="324"/>
                </a:lnTo>
                <a:lnTo>
                  <a:pt x="524" y="330"/>
                </a:lnTo>
                <a:lnTo>
                  <a:pt x="523" y="335"/>
                </a:lnTo>
                <a:lnTo>
                  <a:pt x="516" y="346"/>
                </a:lnTo>
                <a:lnTo>
                  <a:pt x="513" y="349"/>
                </a:lnTo>
                <a:lnTo>
                  <a:pt x="510" y="351"/>
                </a:lnTo>
                <a:lnTo>
                  <a:pt x="505" y="355"/>
                </a:lnTo>
                <a:lnTo>
                  <a:pt x="503" y="355"/>
                </a:lnTo>
                <a:lnTo>
                  <a:pt x="496" y="359"/>
                </a:lnTo>
                <a:lnTo>
                  <a:pt x="495" y="360"/>
                </a:lnTo>
                <a:lnTo>
                  <a:pt x="490" y="371"/>
                </a:lnTo>
                <a:lnTo>
                  <a:pt x="485" y="381"/>
                </a:lnTo>
                <a:lnTo>
                  <a:pt x="483" y="383"/>
                </a:lnTo>
                <a:lnTo>
                  <a:pt x="479" y="385"/>
                </a:lnTo>
                <a:lnTo>
                  <a:pt x="476" y="388"/>
                </a:lnTo>
                <a:lnTo>
                  <a:pt x="476" y="390"/>
                </a:lnTo>
                <a:lnTo>
                  <a:pt x="475" y="404"/>
                </a:lnTo>
                <a:lnTo>
                  <a:pt x="473" y="409"/>
                </a:lnTo>
                <a:lnTo>
                  <a:pt x="470" y="410"/>
                </a:lnTo>
                <a:lnTo>
                  <a:pt x="468" y="411"/>
                </a:lnTo>
                <a:lnTo>
                  <a:pt x="465" y="413"/>
                </a:lnTo>
                <a:lnTo>
                  <a:pt x="463" y="414"/>
                </a:lnTo>
                <a:lnTo>
                  <a:pt x="463" y="415"/>
                </a:lnTo>
                <a:lnTo>
                  <a:pt x="469" y="419"/>
                </a:lnTo>
                <a:lnTo>
                  <a:pt x="469" y="420"/>
                </a:lnTo>
                <a:lnTo>
                  <a:pt x="462" y="426"/>
                </a:lnTo>
                <a:lnTo>
                  <a:pt x="458" y="430"/>
                </a:lnTo>
                <a:lnTo>
                  <a:pt x="452" y="436"/>
                </a:lnTo>
                <a:lnTo>
                  <a:pt x="451" y="436"/>
                </a:lnTo>
                <a:lnTo>
                  <a:pt x="449" y="440"/>
                </a:lnTo>
                <a:lnTo>
                  <a:pt x="449" y="449"/>
                </a:lnTo>
                <a:lnTo>
                  <a:pt x="448" y="456"/>
                </a:lnTo>
                <a:lnTo>
                  <a:pt x="439" y="469"/>
                </a:lnTo>
                <a:lnTo>
                  <a:pt x="438" y="475"/>
                </a:lnTo>
                <a:lnTo>
                  <a:pt x="436" y="481"/>
                </a:lnTo>
                <a:lnTo>
                  <a:pt x="435" y="484"/>
                </a:lnTo>
                <a:lnTo>
                  <a:pt x="433" y="486"/>
                </a:lnTo>
                <a:lnTo>
                  <a:pt x="432" y="488"/>
                </a:lnTo>
                <a:lnTo>
                  <a:pt x="431" y="489"/>
                </a:lnTo>
                <a:lnTo>
                  <a:pt x="428" y="490"/>
                </a:lnTo>
                <a:lnTo>
                  <a:pt x="428" y="513"/>
                </a:lnTo>
                <a:lnTo>
                  <a:pt x="426" y="516"/>
                </a:lnTo>
                <a:lnTo>
                  <a:pt x="425" y="520"/>
                </a:lnTo>
                <a:lnTo>
                  <a:pt x="421" y="521"/>
                </a:lnTo>
                <a:lnTo>
                  <a:pt x="419" y="523"/>
                </a:lnTo>
                <a:lnTo>
                  <a:pt x="421" y="527"/>
                </a:lnTo>
                <a:lnTo>
                  <a:pt x="419" y="532"/>
                </a:lnTo>
                <a:lnTo>
                  <a:pt x="418" y="535"/>
                </a:lnTo>
                <a:lnTo>
                  <a:pt x="416" y="539"/>
                </a:lnTo>
                <a:lnTo>
                  <a:pt x="414" y="542"/>
                </a:lnTo>
                <a:lnTo>
                  <a:pt x="409" y="547"/>
                </a:lnTo>
                <a:lnTo>
                  <a:pt x="408" y="549"/>
                </a:lnTo>
                <a:lnTo>
                  <a:pt x="407" y="557"/>
                </a:lnTo>
                <a:lnTo>
                  <a:pt x="405" y="559"/>
                </a:lnTo>
                <a:lnTo>
                  <a:pt x="401" y="559"/>
                </a:lnTo>
                <a:lnTo>
                  <a:pt x="399" y="560"/>
                </a:lnTo>
                <a:lnTo>
                  <a:pt x="398" y="561"/>
                </a:lnTo>
                <a:lnTo>
                  <a:pt x="399" y="567"/>
                </a:lnTo>
                <a:lnTo>
                  <a:pt x="399" y="577"/>
                </a:lnTo>
                <a:lnTo>
                  <a:pt x="397" y="585"/>
                </a:lnTo>
                <a:lnTo>
                  <a:pt x="394" y="587"/>
                </a:lnTo>
                <a:lnTo>
                  <a:pt x="391" y="587"/>
                </a:lnTo>
                <a:lnTo>
                  <a:pt x="387" y="591"/>
                </a:lnTo>
                <a:lnTo>
                  <a:pt x="385" y="591"/>
                </a:lnTo>
                <a:lnTo>
                  <a:pt x="384" y="590"/>
                </a:lnTo>
                <a:lnTo>
                  <a:pt x="381" y="585"/>
                </a:lnTo>
                <a:lnTo>
                  <a:pt x="380" y="582"/>
                </a:lnTo>
                <a:lnTo>
                  <a:pt x="378" y="581"/>
                </a:lnTo>
                <a:lnTo>
                  <a:pt x="377" y="579"/>
                </a:lnTo>
                <a:lnTo>
                  <a:pt x="375" y="575"/>
                </a:lnTo>
                <a:lnTo>
                  <a:pt x="368" y="575"/>
                </a:lnTo>
                <a:lnTo>
                  <a:pt x="365" y="574"/>
                </a:lnTo>
                <a:lnTo>
                  <a:pt x="360" y="574"/>
                </a:lnTo>
                <a:lnTo>
                  <a:pt x="357" y="569"/>
                </a:lnTo>
                <a:lnTo>
                  <a:pt x="354" y="566"/>
                </a:lnTo>
                <a:lnTo>
                  <a:pt x="351" y="565"/>
                </a:lnTo>
                <a:lnTo>
                  <a:pt x="350" y="564"/>
                </a:lnTo>
                <a:lnTo>
                  <a:pt x="348" y="562"/>
                </a:lnTo>
                <a:lnTo>
                  <a:pt x="341" y="562"/>
                </a:lnTo>
                <a:lnTo>
                  <a:pt x="340" y="561"/>
                </a:lnTo>
                <a:lnTo>
                  <a:pt x="335" y="562"/>
                </a:lnTo>
                <a:lnTo>
                  <a:pt x="333" y="562"/>
                </a:lnTo>
                <a:lnTo>
                  <a:pt x="330" y="561"/>
                </a:lnTo>
                <a:lnTo>
                  <a:pt x="328" y="560"/>
                </a:lnTo>
                <a:lnTo>
                  <a:pt x="327" y="557"/>
                </a:lnTo>
                <a:lnTo>
                  <a:pt x="324" y="556"/>
                </a:lnTo>
                <a:lnTo>
                  <a:pt x="320" y="555"/>
                </a:lnTo>
                <a:lnTo>
                  <a:pt x="314" y="554"/>
                </a:lnTo>
                <a:lnTo>
                  <a:pt x="311" y="555"/>
                </a:lnTo>
                <a:lnTo>
                  <a:pt x="304" y="556"/>
                </a:lnTo>
                <a:lnTo>
                  <a:pt x="296" y="559"/>
                </a:lnTo>
                <a:lnTo>
                  <a:pt x="287" y="562"/>
                </a:lnTo>
                <a:lnTo>
                  <a:pt x="283" y="562"/>
                </a:lnTo>
                <a:lnTo>
                  <a:pt x="280" y="561"/>
                </a:lnTo>
                <a:lnTo>
                  <a:pt x="279" y="561"/>
                </a:lnTo>
                <a:lnTo>
                  <a:pt x="277" y="560"/>
                </a:lnTo>
                <a:lnTo>
                  <a:pt x="272" y="552"/>
                </a:lnTo>
                <a:lnTo>
                  <a:pt x="264" y="544"/>
                </a:lnTo>
                <a:lnTo>
                  <a:pt x="263" y="540"/>
                </a:lnTo>
                <a:lnTo>
                  <a:pt x="262" y="539"/>
                </a:lnTo>
                <a:lnTo>
                  <a:pt x="212" y="539"/>
                </a:lnTo>
                <a:lnTo>
                  <a:pt x="212" y="542"/>
                </a:lnTo>
                <a:lnTo>
                  <a:pt x="210" y="546"/>
                </a:lnTo>
                <a:lnTo>
                  <a:pt x="209" y="547"/>
                </a:lnTo>
                <a:lnTo>
                  <a:pt x="208" y="550"/>
                </a:lnTo>
                <a:lnTo>
                  <a:pt x="205" y="551"/>
                </a:lnTo>
                <a:lnTo>
                  <a:pt x="202" y="550"/>
                </a:lnTo>
                <a:lnTo>
                  <a:pt x="201" y="549"/>
                </a:lnTo>
                <a:lnTo>
                  <a:pt x="201" y="546"/>
                </a:lnTo>
                <a:lnTo>
                  <a:pt x="198" y="544"/>
                </a:lnTo>
                <a:lnTo>
                  <a:pt x="195" y="544"/>
                </a:lnTo>
                <a:lnTo>
                  <a:pt x="193" y="547"/>
                </a:lnTo>
                <a:lnTo>
                  <a:pt x="192" y="550"/>
                </a:lnTo>
                <a:lnTo>
                  <a:pt x="189" y="552"/>
                </a:lnTo>
                <a:lnTo>
                  <a:pt x="186" y="552"/>
                </a:lnTo>
                <a:lnTo>
                  <a:pt x="182" y="554"/>
                </a:lnTo>
                <a:lnTo>
                  <a:pt x="181" y="555"/>
                </a:lnTo>
                <a:lnTo>
                  <a:pt x="174" y="554"/>
                </a:lnTo>
                <a:lnTo>
                  <a:pt x="166" y="551"/>
                </a:lnTo>
                <a:lnTo>
                  <a:pt x="162" y="549"/>
                </a:lnTo>
                <a:lnTo>
                  <a:pt x="162" y="546"/>
                </a:lnTo>
                <a:lnTo>
                  <a:pt x="161" y="544"/>
                </a:lnTo>
                <a:lnTo>
                  <a:pt x="162" y="540"/>
                </a:lnTo>
                <a:lnTo>
                  <a:pt x="162" y="539"/>
                </a:lnTo>
                <a:lnTo>
                  <a:pt x="156" y="536"/>
                </a:lnTo>
                <a:lnTo>
                  <a:pt x="149" y="529"/>
                </a:lnTo>
                <a:lnTo>
                  <a:pt x="148" y="525"/>
                </a:lnTo>
                <a:lnTo>
                  <a:pt x="147" y="524"/>
                </a:lnTo>
                <a:lnTo>
                  <a:pt x="147" y="521"/>
                </a:lnTo>
                <a:lnTo>
                  <a:pt x="144" y="516"/>
                </a:lnTo>
                <a:lnTo>
                  <a:pt x="141" y="514"/>
                </a:lnTo>
                <a:lnTo>
                  <a:pt x="134" y="511"/>
                </a:lnTo>
                <a:lnTo>
                  <a:pt x="127" y="511"/>
                </a:lnTo>
                <a:lnTo>
                  <a:pt x="124" y="513"/>
                </a:lnTo>
                <a:lnTo>
                  <a:pt x="118" y="511"/>
                </a:lnTo>
                <a:lnTo>
                  <a:pt x="117" y="514"/>
                </a:lnTo>
                <a:lnTo>
                  <a:pt x="117" y="515"/>
                </a:lnTo>
                <a:lnTo>
                  <a:pt x="118" y="519"/>
                </a:lnTo>
                <a:lnTo>
                  <a:pt x="118" y="519"/>
                </a:lnTo>
                <a:lnTo>
                  <a:pt x="115" y="525"/>
                </a:lnTo>
                <a:lnTo>
                  <a:pt x="115" y="529"/>
                </a:lnTo>
                <a:lnTo>
                  <a:pt x="111" y="526"/>
                </a:lnTo>
                <a:lnTo>
                  <a:pt x="105" y="527"/>
                </a:lnTo>
                <a:lnTo>
                  <a:pt x="97" y="531"/>
                </a:lnTo>
                <a:lnTo>
                  <a:pt x="90" y="531"/>
                </a:lnTo>
                <a:lnTo>
                  <a:pt x="88" y="525"/>
                </a:lnTo>
                <a:lnTo>
                  <a:pt x="85" y="520"/>
                </a:lnTo>
                <a:lnTo>
                  <a:pt x="76" y="521"/>
                </a:lnTo>
                <a:lnTo>
                  <a:pt x="66" y="523"/>
                </a:lnTo>
                <a:lnTo>
                  <a:pt x="61" y="523"/>
                </a:lnTo>
                <a:lnTo>
                  <a:pt x="56" y="519"/>
                </a:lnTo>
                <a:lnTo>
                  <a:pt x="50" y="521"/>
                </a:lnTo>
                <a:lnTo>
                  <a:pt x="44" y="523"/>
                </a:lnTo>
                <a:lnTo>
                  <a:pt x="40" y="523"/>
                </a:lnTo>
                <a:lnTo>
                  <a:pt x="31" y="518"/>
                </a:lnTo>
                <a:lnTo>
                  <a:pt x="27" y="511"/>
                </a:lnTo>
                <a:lnTo>
                  <a:pt x="22" y="509"/>
                </a:lnTo>
                <a:lnTo>
                  <a:pt x="13" y="508"/>
                </a:lnTo>
                <a:lnTo>
                  <a:pt x="6" y="506"/>
                </a:lnTo>
                <a:lnTo>
                  <a:pt x="2" y="499"/>
                </a:lnTo>
                <a:lnTo>
                  <a:pt x="0" y="491"/>
                </a:lnTo>
                <a:lnTo>
                  <a:pt x="0" y="484"/>
                </a:lnTo>
                <a:lnTo>
                  <a:pt x="3" y="475"/>
                </a:lnTo>
                <a:lnTo>
                  <a:pt x="6" y="473"/>
                </a:lnTo>
                <a:lnTo>
                  <a:pt x="6" y="466"/>
                </a:lnTo>
                <a:lnTo>
                  <a:pt x="4" y="459"/>
                </a:lnTo>
                <a:lnTo>
                  <a:pt x="9" y="450"/>
                </a:lnTo>
                <a:lnTo>
                  <a:pt x="13" y="439"/>
                </a:lnTo>
                <a:lnTo>
                  <a:pt x="12" y="429"/>
                </a:lnTo>
                <a:lnTo>
                  <a:pt x="10" y="420"/>
                </a:lnTo>
                <a:lnTo>
                  <a:pt x="7" y="410"/>
                </a:lnTo>
                <a:lnTo>
                  <a:pt x="13" y="409"/>
                </a:lnTo>
                <a:lnTo>
                  <a:pt x="13" y="401"/>
                </a:lnTo>
                <a:lnTo>
                  <a:pt x="17" y="388"/>
                </a:lnTo>
                <a:lnTo>
                  <a:pt x="17" y="380"/>
                </a:lnTo>
                <a:lnTo>
                  <a:pt x="20" y="373"/>
                </a:lnTo>
                <a:lnTo>
                  <a:pt x="22" y="366"/>
                </a:lnTo>
                <a:lnTo>
                  <a:pt x="24" y="364"/>
                </a:lnTo>
                <a:lnTo>
                  <a:pt x="29" y="360"/>
                </a:lnTo>
                <a:lnTo>
                  <a:pt x="33" y="351"/>
                </a:lnTo>
                <a:lnTo>
                  <a:pt x="36" y="356"/>
                </a:lnTo>
                <a:lnTo>
                  <a:pt x="26" y="341"/>
                </a:lnTo>
                <a:lnTo>
                  <a:pt x="26" y="336"/>
                </a:lnTo>
                <a:lnTo>
                  <a:pt x="36" y="326"/>
                </a:lnTo>
                <a:lnTo>
                  <a:pt x="29" y="320"/>
                </a:lnTo>
                <a:lnTo>
                  <a:pt x="23" y="316"/>
                </a:lnTo>
                <a:lnTo>
                  <a:pt x="26" y="310"/>
                </a:lnTo>
                <a:lnTo>
                  <a:pt x="33" y="305"/>
                </a:lnTo>
                <a:lnTo>
                  <a:pt x="34" y="299"/>
                </a:lnTo>
                <a:lnTo>
                  <a:pt x="37" y="289"/>
                </a:lnTo>
                <a:lnTo>
                  <a:pt x="39" y="283"/>
                </a:lnTo>
                <a:lnTo>
                  <a:pt x="46" y="278"/>
                </a:lnTo>
                <a:lnTo>
                  <a:pt x="63" y="278"/>
                </a:lnTo>
                <a:lnTo>
                  <a:pt x="71" y="271"/>
                </a:lnTo>
                <a:lnTo>
                  <a:pt x="76" y="263"/>
                </a:lnTo>
                <a:lnTo>
                  <a:pt x="81" y="256"/>
                </a:lnTo>
                <a:lnTo>
                  <a:pt x="87" y="245"/>
                </a:lnTo>
                <a:lnTo>
                  <a:pt x="87" y="242"/>
                </a:lnTo>
                <a:lnTo>
                  <a:pt x="93" y="238"/>
                </a:lnTo>
                <a:lnTo>
                  <a:pt x="93" y="233"/>
                </a:lnTo>
                <a:lnTo>
                  <a:pt x="90" y="229"/>
                </a:lnTo>
                <a:lnTo>
                  <a:pt x="97" y="212"/>
                </a:lnTo>
                <a:lnTo>
                  <a:pt x="108" y="202"/>
                </a:lnTo>
                <a:lnTo>
                  <a:pt x="111" y="194"/>
                </a:lnTo>
                <a:lnTo>
                  <a:pt x="115" y="180"/>
                </a:lnTo>
                <a:lnTo>
                  <a:pt x="122" y="168"/>
                </a:lnTo>
                <a:lnTo>
                  <a:pt x="125" y="159"/>
                </a:lnTo>
                <a:lnTo>
                  <a:pt x="132" y="152"/>
                </a:lnTo>
                <a:lnTo>
                  <a:pt x="138" y="145"/>
                </a:lnTo>
                <a:lnTo>
                  <a:pt x="142" y="142"/>
                </a:lnTo>
                <a:lnTo>
                  <a:pt x="149" y="139"/>
                </a:lnTo>
                <a:lnTo>
                  <a:pt x="156" y="132"/>
                </a:lnTo>
                <a:lnTo>
                  <a:pt x="162" y="133"/>
                </a:lnTo>
                <a:lnTo>
                  <a:pt x="169" y="133"/>
                </a:lnTo>
                <a:lnTo>
                  <a:pt x="175" y="138"/>
                </a:lnTo>
                <a:lnTo>
                  <a:pt x="183" y="140"/>
                </a:lnTo>
                <a:lnTo>
                  <a:pt x="191" y="142"/>
                </a:lnTo>
                <a:lnTo>
                  <a:pt x="195" y="145"/>
                </a:lnTo>
                <a:lnTo>
                  <a:pt x="198" y="150"/>
                </a:lnTo>
                <a:lnTo>
                  <a:pt x="199" y="155"/>
                </a:lnTo>
                <a:lnTo>
                  <a:pt x="202" y="159"/>
                </a:lnTo>
                <a:lnTo>
                  <a:pt x="209" y="159"/>
                </a:lnTo>
                <a:lnTo>
                  <a:pt x="213" y="153"/>
                </a:lnTo>
                <a:lnTo>
                  <a:pt x="219" y="144"/>
                </a:lnTo>
                <a:lnTo>
                  <a:pt x="223" y="137"/>
                </a:lnTo>
                <a:lnTo>
                  <a:pt x="228" y="127"/>
                </a:lnTo>
                <a:lnTo>
                  <a:pt x="230" y="119"/>
                </a:lnTo>
                <a:lnTo>
                  <a:pt x="236" y="115"/>
                </a:lnTo>
                <a:lnTo>
                  <a:pt x="243" y="109"/>
                </a:lnTo>
                <a:lnTo>
                  <a:pt x="249" y="100"/>
                </a:lnTo>
                <a:lnTo>
                  <a:pt x="255" y="95"/>
                </a:lnTo>
                <a:lnTo>
                  <a:pt x="260" y="88"/>
                </a:lnTo>
                <a:lnTo>
                  <a:pt x="267" y="83"/>
                </a:lnTo>
                <a:lnTo>
                  <a:pt x="276" y="77"/>
                </a:lnTo>
                <a:lnTo>
                  <a:pt x="274" y="67"/>
                </a:lnTo>
                <a:lnTo>
                  <a:pt x="269" y="65"/>
                </a:lnTo>
                <a:lnTo>
                  <a:pt x="263" y="65"/>
                </a:lnTo>
                <a:lnTo>
                  <a:pt x="260" y="63"/>
                </a:lnTo>
                <a:lnTo>
                  <a:pt x="260" y="60"/>
                </a:lnTo>
                <a:lnTo>
                  <a:pt x="266" y="53"/>
                </a:lnTo>
                <a:lnTo>
                  <a:pt x="266" y="49"/>
                </a:lnTo>
                <a:lnTo>
                  <a:pt x="276" y="47"/>
                </a:lnTo>
                <a:lnTo>
                  <a:pt x="281" y="43"/>
                </a:lnTo>
                <a:lnTo>
                  <a:pt x="307" y="43"/>
                </a:lnTo>
                <a:lnTo>
                  <a:pt x="314" y="42"/>
                </a:lnTo>
                <a:lnTo>
                  <a:pt x="323" y="40"/>
                </a:lnTo>
                <a:lnTo>
                  <a:pt x="331" y="38"/>
                </a:lnTo>
                <a:lnTo>
                  <a:pt x="343" y="38"/>
                </a:lnTo>
                <a:lnTo>
                  <a:pt x="354" y="43"/>
                </a:lnTo>
                <a:lnTo>
                  <a:pt x="364" y="48"/>
                </a:lnTo>
                <a:lnTo>
                  <a:pt x="370" y="50"/>
                </a:lnTo>
                <a:lnTo>
                  <a:pt x="381" y="52"/>
                </a:lnTo>
                <a:lnTo>
                  <a:pt x="387" y="48"/>
                </a:lnTo>
                <a:lnTo>
                  <a:pt x="398" y="45"/>
                </a:lnTo>
                <a:lnTo>
                  <a:pt x="405" y="55"/>
                </a:lnTo>
                <a:lnTo>
                  <a:pt x="414" y="58"/>
                </a:lnTo>
                <a:lnTo>
                  <a:pt x="426" y="58"/>
                </a:lnTo>
                <a:lnTo>
                  <a:pt x="433" y="57"/>
                </a:lnTo>
                <a:lnTo>
                  <a:pt x="443" y="57"/>
                </a:lnTo>
                <a:lnTo>
                  <a:pt x="456" y="53"/>
                </a:lnTo>
                <a:lnTo>
                  <a:pt x="463" y="52"/>
                </a:lnTo>
                <a:lnTo>
                  <a:pt x="473" y="47"/>
                </a:lnTo>
                <a:lnTo>
                  <a:pt x="482" y="40"/>
                </a:lnTo>
                <a:lnTo>
                  <a:pt x="486" y="33"/>
                </a:lnTo>
                <a:lnTo>
                  <a:pt x="490" y="29"/>
                </a:lnTo>
                <a:lnTo>
                  <a:pt x="499" y="24"/>
                </a:lnTo>
                <a:lnTo>
                  <a:pt x="506" y="22"/>
                </a:lnTo>
                <a:lnTo>
                  <a:pt x="514" y="18"/>
                </a:lnTo>
                <a:lnTo>
                  <a:pt x="517" y="20"/>
                </a:lnTo>
                <a:lnTo>
                  <a:pt x="523" y="13"/>
                </a:lnTo>
                <a:lnTo>
                  <a:pt x="526" y="9"/>
                </a:lnTo>
                <a:lnTo>
                  <a:pt x="533" y="5"/>
                </a:lnTo>
                <a:lnTo>
                  <a:pt x="539" y="2"/>
                </a:lnTo>
                <a:lnTo>
                  <a:pt x="541" y="0"/>
                </a:lnTo>
                <a:lnTo>
                  <a:pt x="544" y="9"/>
                </a:lnTo>
                <a:lnTo>
                  <a:pt x="541" y="18"/>
                </a:lnTo>
                <a:lnTo>
                  <a:pt x="541" y="23"/>
                </a:lnTo>
                <a:lnTo>
                  <a:pt x="540" y="35"/>
                </a:lnTo>
                <a:lnTo>
                  <a:pt x="540" y="55"/>
                </a:lnTo>
                <a:lnTo>
                  <a:pt x="544" y="65"/>
                </a:lnTo>
                <a:lnTo>
                  <a:pt x="557" y="70"/>
                </a:lnTo>
                <a:lnTo>
                  <a:pt x="567" y="77"/>
                </a:lnTo>
                <a:lnTo>
                  <a:pt x="571" y="77"/>
                </a:lnTo>
                <a:lnTo>
                  <a:pt x="568" y="80"/>
                </a:lnTo>
                <a:lnTo>
                  <a:pt x="568" y="83"/>
                </a:lnTo>
                <a:lnTo>
                  <a:pt x="564" y="88"/>
                </a:lnTo>
                <a:lnTo>
                  <a:pt x="559" y="90"/>
                </a:lnTo>
                <a:lnTo>
                  <a:pt x="557" y="93"/>
                </a:lnTo>
                <a:lnTo>
                  <a:pt x="557" y="93"/>
                </a:lnTo>
                <a:lnTo>
                  <a:pt x="556" y="94"/>
                </a:lnTo>
                <a:lnTo>
                  <a:pt x="554" y="99"/>
                </a:lnTo>
                <a:lnTo>
                  <a:pt x="554" y="105"/>
                </a:lnTo>
                <a:lnTo>
                  <a:pt x="551" y="115"/>
                </a:lnTo>
                <a:lnTo>
                  <a:pt x="546" y="122"/>
                </a:lnTo>
                <a:lnTo>
                  <a:pt x="541" y="132"/>
                </a:lnTo>
                <a:lnTo>
                  <a:pt x="539" y="139"/>
                </a:lnTo>
                <a:lnTo>
                  <a:pt x="537" y="152"/>
                </a:lnTo>
                <a:lnTo>
                  <a:pt x="539" y="154"/>
                </a:lnTo>
                <a:lnTo>
                  <a:pt x="543" y="159"/>
                </a:lnTo>
                <a:lnTo>
                  <a:pt x="547" y="164"/>
                </a:lnTo>
                <a:lnTo>
                  <a:pt x="553" y="165"/>
                </a:lnTo>
                <a:lnTo>
                  <a:pt x="553" y="167"/>
                </a:lnTo>
                <a:lnTo>
                  <a:pt x="560" y="167"/>
                </a:lnTo>
                <a:lnTo>
                  <a:pt x="561" y="168"/>
                </a:lnTo>
                <a:lnTo>
                  <a:pt x="564" y="167"/>
                </a:lnTo>
                <a:lnTo>
                  <a:pt x="567" y="168"/>
                </a:lnTo>
                <a:lnTo>
                  <a:pt x="573" y="170"/>
                </a:lnTo>
                <a:lnTo>
                  <a:pt x="577" y="172"/>
                </a:lnTo>
                <a:lnTo>
                  <a:pt x="581" y="173"/>
                </a:lnTo>
                <a:lnTo>
                  <a:pt x="585" y="175"/>
                </a:lnTo>
                <a:lnTo>
                  <a:pt x="590" y="178"/>
                </a:lnTo>
                <a:lnTo>
                  <a:pt x="591" y="180"/>
                </a:lnTo>
                <a:lnTo>
                  <a:pt x="591" y="182"/>
                </a:lnTo>
                <a:lnTo>
                  <a:pt x="593" y="183"/>
                </a:lnTo>
                <a:lnTo>
                  <a:pt x="591" y="190"/>
                </a:lnTo>
                <a:lnTo>
                  <a:pt x="593" y="203"/>
                </a:lnTo>
                <a:lnTo>
                  <a:pt x="593" y="205"/>
                </a:lnTo>
                <a:lnTo>
                  <a:pt x="591" y="212"/>
                </a:lnTo>
                <a:close/>
              </a:path>
            </a:pathLst>
          </a:custGeom>
          <a:solidFill>
            <a:srgbClr val="CCFFFF"/>
          </a:solidFill>
          <a:ln w="9525">
            <a:solidFill>
              <a:srgbClr val="001762"/>
            </a:solidFill>
            <a:round/>
            <a:headEnd/>
            <a:tailEnd/>
          </a:ln>
        </p:spPr>
        <p:txBody>
          <a:bodyPr/>
          <a:lstStyle/>
          <a:p>
            <a:endParaRPr lang="en-US"/>
          </a:p>
        </p:txBody>
      </p:sp>
      <p:sp>
        <p:nvSpPr>
          <p:cNvPr id="326905" name="Freeform 249"/>
          <p:cNvSpPr>
            <a:spLocks/>
          </p:cNvSpPr>
          <p:nvPr/>
        </p:nvSpPr>
        <p:spPr bwMode="auto">
          <a:xfrm>
            <a:off x="6323013" y="2257425"/>
            <a:ext cx="328612" cy="255985"/>
          </a:xfrm>
          <a:custGeom>
            <a:avLst/>
            <a:gdLst/>
            <a:ahLst/>
            <a:cxnLst>
              <a:cxn ang="0">
                <a:pos x="578" y="227"/>
              </a:cxn>
              <a:cxn ang="0">
                <a:pos x="573" y="255"/>
              </a:cxn>
              <a:cxn ang="0">
                <a:pos x="553" y="298"/>
              </a:cxn>
              <a:cxn ang="0">
                <a:pos x="529" y="313"/>
              </a:cxn>
              <a:cxn ang="0">
                <a:pos x="516" y="346"/>
              </a:cxn>
              <a:cxn ang="0">
                <a:pos x="495" y="360"/>
              </a:cxn>
              <a:cxn ang="0">
                <a:pos x="476" y="390"/>
              </a:cxn>
              <a:cxn ang="0">
                <a:pos x="463" y="414"/>
              </a:cxn>
              <a:cxn ang="0">
                <a:pos x="452" y="436"/>
              </a:cxn>
              <a:cxn ang="0">
                <a:pos x="438" y="475"/>
              </a:cxn>
              <a:cxn ang="0">
                <a:pos x="428" y="490"/>
              </a:cxn>
              <a:cxn ang="0">
                <a:pos x="421" y="527"/>
              </a:cxn>
              <a:cxn ang="0">
                <a:pos x="408" y="549"/>
              </a:cxn>
              <a:cxn ang="0">
                <a:pos x="399" y="567"/>
              </a:cxn>
              <a:cxn ang="0">
                <a:pos x="385" y="591"/>
              </a:cxn>
              <a:cxn ang="0">
                <a:pos x="375" y="575"/>
              </a:cxn>
              <a:cxn ang="0">
                <a:pos x="351" y="565"/>
              </a:cxn>
              <a:cxn ang="0">
                <a:pos x="333" y="562"/>
              </a:cxn>
              <a:cxn ang="0">
                <a:pos x="314" y="554"/>
              </a:cxn>
              <a:cxn ang="0">
                <a:pos x="280" y="561"/>
              </a:cxn>
              <a:cxn ang="0">
                <a:pos x="262" y="539"/>
              </a:cxn>
              <a:cxn ang="0">
                <a:pos x="205" y="551"/>
              </a:cxn>
              <a:cxn ang="0">
                <a:pos x="193" y="547"/>
              </a:cxn>
              <a:cxn ang="0">
                <a:pos x="174" y="554"/>
              </a:cxn>
              <a:cxn ang="0">
                <a:pos x="162" y="539"/>
              </a:cxn>
              <a:cxn ang="0">
                <a:pos x="144" y="516"/>
              </a:cxn>
              <a:cxn ang="0">
                <a:pos x="117" y="514"/>
              </a:cxn>
              <a:cxn ang="0">
                <a:pos x="111" y="526"/>
              </a:cxn>
              <a:cxn ang="0">
                <a:pos x="76" y="521"/>
              </a:cxn>
              <a:cxn ang="0">
                <a:pos x="40" y="523"/>
              </a:cxn>
              <a:cxn ang="0">
                <a:pos x="2" y="499"/>
              </a:cxn>
              <a:cxn ang="0">
                <a:pos x="4" y="459"/>
              </a:cxn>
              <a:cxn ang="0">
                <a:pos x="13" y="409"/>
              </a:cxn>
              <a:cxn ang="0">
                <a:pos x="24" y="364"/>
              </a:cxn>
              <a:cxn ang="0">
                <a:pos x="36" y="326"/>
              </a:cxn>
              <a:cxn ang="0">
                <a:pos x="37" y="289"/>
              </a:cxn>
              <a:cxn ang="0">
                <a:pos x="81" y="256"/>
              </a:cxn>
              <a:cxn ang="0">
                <a:pos x="97" y="212"/>
              </a:cxn>
              <a:cxn ang="0">
                <a:pos x="132" y="152"/>
              </a:cxn>
              <a:cxn ang="0">
                <a:pos x="169" y="133"/>
              </a:cxn>
              <a:cxn ang="0">
                <a:pos x="199" y="155"/>
              </a:cxn>
              <a:cxn ang="0">
                <a:pos x="228" y="127"/>
              </a:cxn>
              <a:cxn ang="0">
                <a:pos x="260" y="88"/>
              </a:cxn>
              <a:cxn ang="0">
                <a:pos x="260" y="63"/>
              </a:cxn>
              <a:cxn ang="0">
                <a:pos x="307" y="43"/>
              </a:cxn>
              <a:cxn ang="0">
                <a:pos x="364" y="48"/>
              </a:cxn>
              <a:cxn ang="0">
                <a:pos x="414" y="58"/>
              </a:cxn>
              <a:cxn ang="0">
                <a:pos x="473" y="47"/>
              </a:cxn>
              <a:cxn ang="0">
                <a:pos x="514" y="18"/>
              </a:cxn>
              <a:cxn ang="0">
                <a:pos x="541" y="0"/>
              </a:cxn>
              <a:cxn ang="0">
                <a:pos x="544" y="65"/>
              </a:cxn>
              <a:cxn ang="0">
                <a:pos x="564" y="88"/>
              </a:cxn>
              <a:cxn ang="0">
                <a:pos x="554" y="105"/>
              </a:cxn>
              <a:cxn ang="0">
                <a:pos x="539" y="154"/>
              </a:cxn>
              <a:cxn ang="0">
                <a:pos x="561" y="168"/>
              </a:cxn>
              <a:cxn ang="0">
                <a:pos x="585" y="175"/>
              </a:cxn>
              <a:cxn ang="0">
                <a:pos x="593" y="203"/>
              </a:cxn>
            </a:cxnLst>
            <a:rect l="0" t="0" r="r" b="b"/>
            <a:pathLst>
              <a:path w="593" h="591">
                <a:moveTo>
                  <a:pt x="591" y="212"/>
                </a:moveTo>
                <a:lnTo>
                  <a:pt x="590" y="217"/>
                </a:lnTo>
                <a:lnTo>
                  <a:pt x="587" y="219"/>
                </a:lnTo>
                <a:lnTo>
                  <a:pt x="585" y="220"/>
                </a:lnTo>
                <a:lnTo>
                  <a:pt x="584" y="223"/>
                </a:lnTo>
                <a:lnTo>
                  <a:pt x="578" y="227"/>
                </a:lnTo>
                <a:lnTo>
                  <a:pt x="577" y="229"/>
                </a:lnTo>
                <a:lnTo>
                  <a:pt x="576" y="233"/>
                </a:lnTo>
                <a:lnTo>
                  <a:pt x="580" y="244"/>
                </a:lnTo>
                <a:lnTo>
                  <a:pt x="574" y="250"/>
                </a:lnTo>
                <a:lnTo>
                  <a:pt x="574" y="254"/>
                </a:lnTo>
                <a:lnTo>
                  <a:pt x="573" y="255"/>
                </a:lnTo>
                <a:lnTo>
                  <a:pt x="570" y="260"/>
                </a:lnTo>
                <a:lnTo>
                  <a:pt x="561" y="268"/>
                </a:lnTo>
                <a:lnTo>
                  <a:pt x="560" y="270"/>
                </a:lnTo>
                <a:lnTo>
                  <a:pt x="556" y="284"/>
                </a:lnTo>
                <a:lnTo>
                  <a:pt x="553" y="288"/>
                </a:lnTo>
                <a:lnTo>
                  <a:pt x="553" y="298"/>
                </a:lnTo>
                <a:lnTo>
                  <a:pt x="549" y="304"/>
                </a:lnTo>
                <a:lnTo>
                  <a:pt x="546" y="311"/>
                </a:lnTo>
                <a:lnTo>
                  <a:pt x="543" y="314"/>
                </a:lnTo>
                <a:lnTo>
                  <a:pt x="539" y="314"/>
                </a:lnTo>
                <a:lnTo>
                  <a:pt x="533" y="313"/>
                </a:lnTo>
                <a:lnTo>
                  <a:pt x="529" y="313"/>
                </a:lnTo>
                <a:lnTo>
                  <a:pt x="527" y="315"/>
                </a:lnTo>
                <a:lnTo>
                  <a:pt x="526" y="315"/>
                </a:lnTo>
                <a:lnTo>
                  <a:pt x="526" y="324"/>
                </a:lnTo>
                <a:lnTo>
                  <a:pt x="524" y="330"/>
                </a:lnTo>
                <a:lnTo>
                  <a:pt x="523" y="335"/>
                </a:lnTo>
                <a:lnTo>
                  <a:pt x="516" y="346"/>
                </a:lnTo>
                <a:lnTo>
                  <a:pt x="513" y="349"/>
                </a:lnTo>
                <a:lnTo>
                  <a:pt x="510" y="351"/>
                </a:lnTo>
                <a:lnTo>
                  <a:pt x="505" y="355"/>
                </a:lnTo>
                <a:lnTo>
                  <a:pt x="503" y="355"/>
                </a:lnTo>
                <a:lnTo>
                  <a:pt x="496" y="359"/>
                </a:lnTo>
                <a:lnTo>
                  <a:pt x="495" y="360"/>
                </a:lnTo>
                <a:lnTo>
                  <a:pt x="490" y="371"/>
                </a:lnTo>
                <a:lnTo>
                  <a:pt x="485" y="381"/>
                </a:lnTo>
                <a:lnTo>
                  <a:pt x="483" y="383"/>
                </a:lnTo>
                <a:lnTo>
                  <a:pt x="479" y="385"/>
                </a:lnTo>
                <a:lnTo>
                  <a:pt x="476" y="388"/>
                </a:lnTo>
                <a:lnTo>
                  <a:pt x="476" y="390"/>
                </a:lnTo>
                <a:lnTo>
                  <a:pt x="475" y="404"/>
                </a:lnTo>
                <a:lnTo>
                  <a:pt x="473" y="409"/>
                </a:lnTo>
                <a:lnTo>
                  <a:pt x="470" y="410"/>
                </a:lnTo>
                <a:lnTo>
                  <a:pt x="468" y="411"/>
                </a:lnTo>
                <a:lnTo>
                  <a:pt x="465" y="413"/>
                </a:lnTo>
                <a:lnTo>
                  <a:pt x="463" y="414"/>
                </a:lnTo>
                <a:lnTo>
                  <a:pt x="463" y="415"/>
                </a:lnTo>
                <a:lnTo>
                  <a:pt x="469" y="419"/>
                </a:lnTo>
                <a:lnTo>
                  <a:pt x="469" y="420"/>
                </a:lnTo>
                <a:lnTo>
                  <a:pt x="462" y="426"/>
                </a:lnTo>
                <a:lnTo>
                  <a:pt x="458" y="430"/>
                </a:lnTo>
                <a:lnTo>
                  <a:pt x="452" y="436"/>
                </a:lnTo>
                <a:lnTo>
                  <a:pt x="451" y="436"/>
                </a:lnTo>
                <a:lnTo>
                  <a:pt x="449" y="440"/>
                </a:lnTo>
                <a:lnTo>
                  <a:pt x="449" y="449"/>
                </a:lnTo>
                <a:lnTo>
                  <a:pt x="448" y="456"/>
                </a:lnTo>
                <a:lnTo>
                  <a:pt x="439" y="469"/>
                </a:lnTo>
                <a:lnTo>
                  <a:pt x="438" y="475"/>
                </a:lnTo>
                <a:lnTo>
                  <a:pt x="436" y="481"/>
                </a:lnTo>
                <a:lnTo>
                  <a:pt x="435" y="484"/>
                </a:lnTo>
                <a:lnTo>
                  <a:pt x="433" y="486"/>
                </a:lnTo>
                <a:lnTo>
                  <a:pt x="432" y="488"/>
                </a:lnTo>
                <a:lnTo>
                  <a:pt x="431" y="489"/>
                </a:lnTo>
                <a:lnTo>
                  <a:pt x="428" y="490"/>
                </a:lnTo>
                <a:lnTo>
                  <a:pt x="428" y="513"/>
                </a:lnTo>
                <a:lnTo>
                  <a:pt x="426" y="516"/>
                </a:lnTo>
                <a:lnTo>
                  <a:pt x="425" y="520"/>
                </a:lnTo>
                <a:lnTo>
                  <a:pt x="421" y="521"/>
                </a:lnTo>
                <a:lnTo>
                  <a:pt x="419" y="523"/>
                </a:lnTo>
                <a:lnTo>
                  <a:pt x="421" y="527"/>
                </a:lnTo>
                <a:lnTo>
                  <a:pt x="419" y="532"/>
                </a:lnTo>
                <a:lnTo>
                  <a:pt x="418" y="535"/>
                </a:lnTo>
                <a:lnTo>
                  <a:pt x="416" y="539"/>
                </a:lnTo>
                <a:lnTo>
                  <a:pt x="414" y="542"/>
                </a:lnTo>
                <a:lnTo>
                  <a:pt x="409" y="547"/>
                </a:lnTo>
                <a:lnTo>
                  <a:pt x="408" y="549"/>
                </a:lnTo>
                <a:lnTo>
                  <a:pt x="407" y="557"/>
                </a:lnTo>
                <a:lnTo>
                  <a:pt x="405" y="559"/>
                </a:lnTo>
                <a:lnTo>
                  <a:pt x="401" y="559"/>
                </a:lnTo>
                <a:lnTo>
                  <a:pt x="399" y="560"/>
                </a:lnTo>
                <a:lnTo>
                  <a:pt x="398" y="561"/>
                </a:lnTo>
                <a:lnTo>
                  <a:pt x="399" y="567"/>
                </a:lnTo>
                <a:lnTo>
                  <a:pt x="399" y="577"/>
                </a:lnTo>
                <a:lnTo>
                  <a:pt x="397" y="585"/>
                </a:lnTo>
                <a:lnTo>
                  <a:pt x="394" y="587"/>
                </a:lnTo>
                <a:lnTo>
                  <a:pt x="391" y="587"/>
                </a:lnTo>
                <a:lnTo>
                  <a:pt x="387" y="591"/>
                </a:lnTo>
                <a:lnTo>
                  <a:pt x="385" y="591"/>
                </a:lnTo>
                <a:lnTo>
                  <a:pt x="384" y="590"/>
                </a:lnTo>
                <a:lnTo>
                  <a:pt x="381" y="585"/>
                </a:lnTo>
                <a:lnTo>
                  <a:pt x="380" y="582"/>
                </a:lnTo>
                <a:lnTo>
                  <a:pt x="378" y="581"/>
                </a:lnTo>
                <a:lnTo>
                  <a:pt x="377" y="579"/>
                </a:lnTo>
                <a:lnTo>
                  <a:pt x="375" y="575"/>
                </a:lnTo>
                <a:lnTo>
                  <a:pt x="368" y="575"/>
                </a:lnTo>
                <a:lnTo>
                  <a:pt x="365" y="574"/>
                </a:lnTo>
                <a:lnTo>
                  <a:pt x="360" y="574"/>
                </a:lnTo>
                <a:lnTo>
                  <a:pt x="357" y="569"/>
                </a:lnTo>
                <a:lnTo>
                  <a:pt x="354" y="566"/>
                </a:lnTo>
                <a:lnTo>
                  <a:pt x="351" y="565"/>
                </a:lnTo>
                <a:lnTo>
                  <a:pt x="350" y="564"/>
                </a:lnTo>
                <a:lnTo>
                  <a:pt x="348" y="562"/>
                </a:lnTo>
                <a:lnTo>
                  <a:pt x="341" y="562"/>
                </a:lnTo>
                <a:lnTo>
                  <a:pt x="340" y="561"/>
                </a:lnTo>
                <a:lnTo>
                  <a:pt x="335" y="562"/>
                </a:lnTo>
                <a:lnTo>
                  <a:pt x="333" y="562"/>
                </a:lnTo>
                <a:lnTo>
                  <a:pt x="330" y="561"/>
                </a:lnTo>
                <a:lnTo>
                  <a:pt x="328" y="560"/>
                </a:lnTo>
                <a:lnTo>
                  <a:pt x="327" y="557"/>
                </a:lnTo>
                <a:lnTo>
                  <a:pt x="324" y="556"/>
                </a:lnTo>
                <a:lnTo>
                  <a:pt x="320" y="555"/>
                </a:lnTo>
                <a:lnTo>
                  <a:pt x="314" y="554"/>
                </a:lnTo>
                <a:lnTo>
                  <a:pt x="311" y="555"/>
                </a:lnTo>
                <a:lnTo>
                  <a:pt x="304" y="556"/>
                </a:lnTo>
                <a:lnTo>
                  <a:pt x="296" y="559"/>
                </a:lnTo>
                <a:lnTo>
                  <a:pt x="287" y="562"/>
                </a:lnTo>
                <a:lnTo>
                  <a:pt x="283" y="562"/>
                </a:lnTo>
                <a:lnTo>
                  <a:pt x="280" y="561"/>
                </a:lnTo>
                <a:lnTo>
                  <a:pt x="279" y="561"/>
                </a:lnTo>
                <a:lnTo>
                  <a:pt x="277" y="560"/>
                </a:lnTo>
                <a:lnTo>
                  <a:pt x="272" y="552"/>
                </a:lnTo>
                <a:lnTo>
                  <a:pt x="264" y="544"/>
                </a:lnTo>
                <a:lnTo>
                  <a:pt x="263" y="540"/>
                </a:lnTo>
                <a:lnTo>
                  <a:pt x="262" y="539"/>
                </a:lnTo>
                <a:lnTo>
                  <a:pt x="212" y="539"/>
                </a:lnTo>
                <a:lnTo>
                  <a:pt x="212" y="542"/>
                </a:lnTo>
                <a:lnTo>
                  <a:pt x="210" y="546"/>
                </a:lnTo>
                <a:lnTo>
                  <a:pt x="209" y="547"/>
                </a:lnTo>
                <a:lnTo>
                  <a:pt x="208" y="550"/>
                </a:lnTo>
                <a:lnTo>
                  <a:pt x="205" y="551"/>
                </a:lnTo>
                <a:lnTo>
                  <a:pt x="202" y="550"/>
                </a:lnTo>
                <a:lnTo>
                  <a:pt x="201" y="549"/>
                </a:lnTo>
                <a:lnTo>
                  <a:pt x="201" y="546"/>
                </a:lnTo>
                <a:lnTo>
                  <a:pt x="198" y="544"/>
                </a:lnTo>
                <a:lnTo>
                  <a:pt x="195" y="544"/>
                </a:lnTo>
                <a:lnTo>
                  <a:pt x="193" y="547"/>
                </a:lnTo>
                <a:lnTo>
                  <a:pt x="192" y="550"/>
                </a:lnTo>
                <a:lnTo>
                  <a:pt x="189" y="552"/>
                </a:lnTo>
                <a:lnTo>
                  <a:pt x="186" y="552"/>
                </a:lnTo>
                <a:lnTo>
                  <a:pt x="182" y="554"/>
                </a:lnTo>
                <a:lnTo>
                  <a:pt x="181" y="555"/>
                </a:lnTo>
                <a:lnTo>
                  <a:pt x="174" y="554"/>
                </a:lnTo>
                <a:lnTo>
                  <a:pt x="166" y="551"/>
                </a:lnTo>
                <a:lnTo>
                  <a:pt x="162" y="549"/>
                </a:lnTo>
                <a:lnTo>
                  <a:pt x="162" y="546"/>
                </a:lnTo>
                <a:lnTo>
                  <a:pt x="161" y="544"/>
                </a:lnTo>
                <a:lnTo>
                  <a:pt x="162" y="540"/>
                </a:lnTo>
                <a:lnTo>
                  <a:pt x="162" y="539"/>
                </a:lnTo>
                <a:lnTo>
                  <a:pt x="156" y="536"/>
                </a:lnTo>
                <a:lnTo>
                  <a:pt x="149" y="529"/>
                </a:lnTo>
                <a:lnTo>
                  <a:pt x="148" y="525"/>
                </a:lnTo>
                <a:lnTo>
                  <a:pt x="147" y="524"/>
                </a:lnTo>
                <a:lnTo>
                  <a:pt x="147" y="521"/>
                </a:lnTo>
                <a:lnTo>
                  <a:pt x="144" y="516"/>
                </a:lnTo>
                <a:lnTo>
                  <a:pt x="141" y="514"/>
                </a:lnTo>
                <a:lnTo>
                  <a:pt x="134" y="511"/>
                </a:lnTo>
                <a:lnTo>
                  <a:pt x="127" y="511"/>
                </a:lnTo>
                <a:lnTo>
                  <a:pt x="124" y="513"/>
                </a:lnTo>
                <a:lnTo>
                  <a:pt x="118" y="511"/>
                </a:lnTo>
                <a:lnTo>
                  <a:pt x="117" y="514"/>
                </a:lnTo>
                <a:lnTo>
                  <a:pt x="117" y="515"/>
                </a:lnTo>
                <a:lnTo>
                  <a:pt x="118" y="519"/>
                </a:lnTo>
                <a:lnTo>
                  <a:pt x="118" y="519"/>
                </a:lnTo>
                <a:lnTo>
                  <a:pt x="115" y="525"/>
                </a:lnTo>
                <a:lnTo>
                  <a:pt x="115" y="529"/>
                </a:lnTo>
                <a:lnTo>
                  <a:pt x="111" y="526"/>
                </a:lnTo>
                <a:lnTo>
                  <a:pt x="105" y="527"/>
                </a:lnTo>
                <a:lnTo>
                  <a:pt x="97" y="531"/>
                </a:lnTo>
                <a:lnTo>
                  <a:pt x="90" y="531"/>
                </a:lnTo>
                <a:lnTo>
                  <a:pt x="88" y="525"/>
                </a:lnTo>
                <a:lnTo>
                  <a:pt x="85" y="520"/>
                </a:lnTo>
                <a:lnTo>
                  <a:pt x="76" y="521"/>
                </a:lnTo>
                <a:lnTo>
                  <a:pt x="66" y="523"/>
                </a:lnTo>
                <a:lnTo>
                  <a:pt x="61" y="523"/>
                </a:lnTo>
                <a:lnTo>
                  <a:pt x="56" y="519"/>
                </a:lnTo>
                <a:lnTo>
                  <a:pt x="50" y="521"/>
                </a:lnTo>
                <a:lnTo>
                  <a:pt x="44" y="523"/>
                </a:lnTo>
                <a:lnTo>
                  <a:pt x="40" y="523"/>
                </a:lnTo>
                <a:lnTo>
                  <a:pt x="31" y="518"/>
                </a:lnTo>
                <a:lnTo>
                  <a:pt x="27" y="511"/>
                </a:lnTo>
                <a:lnTo>
                  <a:pt x="22" y="509"/>
                </a:lnTo>
                <a:lnTo>
                  <a:pt x="13" y="508"/>
                </a:lnTo>
                <a:lnTo>
                  <a:pt x="6" y="506"/>
                </a:lnTo>
                <a:lnTo>
                  <a:pt x="2" y="499"/>
                </a:lnTo>
                <a:lnTo>
                  <a:pt x="0" y="491"/>
                </a:lnTo>
                <a:lnTo>
                  <a:pt x="0" y="484"/>
                </a:lnTo>
                <a:lnTo>
                  <a:pt x="3" y="475"/>
                </a:lnTo>
                <a:lnTo>
                  <a:pt x="6" y="473"/>
                </a:lnTo>
                <a:lnTo>
                  <a:pt x="6" y="466"/>
                </a:lnTo>
                <a:lnTo>
                  <a:pt x="4" y="459"/>
                </a:lnTo>
                <a:lnTo>
                  <a:pt x="9" y="450"/>
                </a:lnTo>
                <a:lnTo>
                  <a:pt x="13" y="439"/>
                </a:lnTo>
                <a:lnTo>
                  <a:pt x="12" y="429"/>
                </a:lnTo>
                <a:lnTo>
                  <a:pt x="10" y="420"/>
                </a:lnTo>
                <a:lnTo>
                  <a:pt x="7" y="410"/>
                </a:lnTo>
                <a:lnTo>
                  <a:pt x="13" y="409"/>
                </a:lnTo>
                <a:lnTo>
                  <a:pt x="13" y="401"/>
                </a:lnTo>
                <a:lnTo>
                  <a:pt x="17" y="388"/>
                </a:lnTo>
                <a:lnTo>
                  <a:pt x="17" y="380"/>
                </a:lnTo>
                <a:lnTo>
                  <a:pt x="20" y="373"/>
                </a:lnTo>
                <a:lnTo>
                  <a:pt x="22" y="366"/>
                </a:lnTo>
                <a:lnTo>
                  <a:pt x="24" y="364"/>
                </a:lnTo>
                <a:lnTo>
                  <a:pt x="29" y="360"/>
                </a:lnTo>
                <a:lnTo>
                  <a:pt x="33" y="351"/>
                </a:lnTo>
                <a:lnTo>
                  <a:pt x="36" y="356"/>
                </a:lnTo>
                <a:lnTo>
                  <a:pt x="26" y="341"/>
                </a:lnTo>
                <a:lnTo>
                  <a:pt x="26" y="336"/>
                </a:lnTo>
                <a:lnTo>
                  <a:pt x="36" y="326"/>
                </a:lnTo>
                <a:lnTo>
                  <a:pt x="29" y="320"/>
                </a:lnTo>
                <a:lnTo>
                  <a:pt x="23" y="316"/>
                </a:lnTo>
                <a:lnTo>
                  <a:pt x="26" y="310"/>
                </a:lnTo>
                <a:lnTo>
                  <a:pt x="33" y="305"/>
                </a:lnTo>
                <a:lnTo>
                  <a:pt x="34" y="299"/>
                </a:lnTo>
                <a:lnTo>
                  <a:pt x="37" y="289"/>
                </a:lnTo>
                <a:lnTo>
                  <a:pt x="39" y="283"/>
                </a:lnTo>
                <a:lnTo>
                  <a:pt x="46" y="278"/>
                </a:lnTo>
                <a:lnTo>
                  <a:pt x="63" y="278"/>
                </a:lnTo>
                <a:lnTo>
                  <a:pt x="71" y="271"/>
                </a:lnTo>
                <a:lnTo>
                  <a:pt x="76" y="263"/>
                </a:lnTo>
                <a:lnTo>
                  <a:pt x="81" y="256"/>
                </a:lnTo>
                <a:lnTo>
                  <a:pt x="87" y="245"/>
                </a:lnTo>
                <a:lnTo>
                  <a:pt x="87" y="242"/>
                </a:lnTo>
                <a:lnTo>
                  <a:pt x="93" y="238"/>
                </a:lnTo>
                <a:lnTo>
                  <a:pt x="93" y="233"/>
                </a:lnTo>
                <a:lnTo>
                  <a:pt x="90" y="229"/>
                </a:lnTo>
                <a:lnTo>
                  <a:pt x="97" y="212"/>
                </a:lnTo>
                <a:lnTo>
                  <a:pt x="108" y="202"/>
                </a:lnTo>
                <a:lnTo>
                  <a:pt x="111" y="194"/>
                </a:lnTo>
                <a:lnTo>
                  <a:pt x="115" y="180"/>
                </a:lnTo>
                <a:lnTo>
                  <a:pt x="122" y="168"/>
                </a:lnTo>
                <a:lnTo>
                  <a:pt x="125" y="159"/>
                </a:lnTo>
                <a:lnTo>
                  <a:pt x="132" y="152"/>
                </a:lnTo>
                <a:lnTo>
                  <a:pt x="138" y="145"/>
                </a:lnTo>
                <a:lnTo>
                  <a:pt x="142" y="142"/>
                </a:lnTo>
                <a:lnTo>
                  <a:pt x="149" y="139"/>
                </a:lnTo>
                <a:lnTo>
                  <a:pt x="156" y="132"/>
                </a:lnTo>
                <a:lnTo>
                  <a:pt x="162" y="133"/>
                </a:lnTo>
                <a:lnTo>
                  <a:pt x="169" y="133"/>
                </a:lnTo>
                <a:lnTo>
                  <a:pt x="175" y="138"/>
                </a:lnTo>
                <a:lnTo>
                  <a:pt x="183" y="140"/>
                </a:lnTo>
                <a:lnTo>
                  <a:pt x="191" y="142"/>
                </a:lnTo>
                <a:lnTo>
                  <a:pt x="195" y="145"/>
                </a:lnTo>
                <a:lnTo>
                  <a:pt x="198" y="150"/>
                </a:lnTo>
                <a:lnTo>
                  <a:pt x="199" y="155"/>
                </a:lnTo>
                <a:lnTo>
                  <a:pt x="202" y="159"/>
                </a:lnTo>
                <a:lnTo>
                  <a:pt x="209" y="159"/>
                </a:lnTo>
                <a:lnTo>
                  <a:pt x="213" y="153"/>
                </a:lnTo>
                <a:lnTo>
                  <a:pt x="219" y="144"/>
                </a:lnTo>
                <a:lnTo>
                  <a:pt x="223" y="137"/>
                </a:lnTo>
                <a:lnTo>
                  <a:pt x="228" y="127"/>
                </a:lnTo>
                <a:lnTo>
                  <a:pt x="230" y="119"/>
                </a:lnTo>
                <a:lnTo>
                  <a:pt x="236" y="115"/>
                </a:lnTo>
                <a:lnTo>
                  <a:pt x="243" y="109"/>
                </a:lnTo>
                <a:lnTo>
                  <a:pt x="249" y="100"/>
                </a:lnTo>
                <a:lnTo>
                  <a:pt x="255" y="95"/>
                </a:lnTo>
                <a:lnTo>
                  <a:pt x="260" y="88"/>
                </a:lnTo>
                <a:lnTo>
                  <a:pt x="267" y="83"/>
                </a:lnTo>
                <a:lnTo>
                  <a:pt x="276" y="77"/>
                </a:lnTo>
                <a:lnTo>
                  <a:pt x="274" y="67"/>
                </a:lnTo>
                <a:lnTo>
                  <a:pt x="269" y="65"/>
                </a:lnTo>
                <a:lnTo>
                  <a:pt x="263" y="65"/>
                </a:lnTo>
                <a:lnTo>
                  <a:pt x="260" y="63"/>
                </a:lnTo>
                <a:lnTo>
                  <a:pt x="260" y="60"/>
                </a:lnTo>
                <a:lnTo>
                  <a:pt x="266" y="53"/>
                </a:lnTo>
                <a:lnTo>
                  <a:pt x="266" y="49"/>
                </a:lnTo>
                <a:lnTo>
                  <a:pt x="276" y="47"/>
                </a:lnTo>
                <a:lnTo>
                  <a:pt x="281" y="43"/>
                </a:lnTo>
                <a:lnTo>
                  <a:pt x="307" y="43"/>
                </a:lnTo>
                <a:lnTo>
                  <a:pt x="314" y="42"/>
                </a:lnTo>
                <a:lnTo>
                  <a:pt x="323" y="40"/>
                </a:lnTo>
                <a:lnTo>
                  <a:pt x="331" y="38"/>
                </a:lnTo>
                <a:lnTo>
                  <a:pt x="343" y="38"/>
                </a:lnTo>
                <a:lnTo>
                  <a:pt x="354" y="43"/>
                </a:lnTo>
                <a:lnTo>
                  <a:pt x="364" y="48"/>
                </a:lnTo>
                <a:lnTo>
                  <a:pt x="370" y="50"/>
                </a:lnTo>
                <a:lnTo>
                  <a:pt x="381" y="52"/>
                </a:lnTo>
                <a:lnTo>
                  <a:pt x="387" y="48"/>
                </a:lnTo>
                <a:lnTo>
                  <a:pt x="398" y="45"/>
                </a:lnTo>
                <a:lnTo>
                  <a:pt x="405" y="55"/>
                </a:lnTo>
                <a:lnTo>
                  <a:pt x="414" y="58"/>
                </a:lnTo>
                <a:lnTo>
                  <a:pt x="426" y="58"/>
                </a:lnTo>
                <a:lnTo>
                  <a:pt x="433" y="57"/>
                </a:lnTo>
                <a:lnTo>
                  <a:pt x="443" y="57"/>
                </a:lnTo>
                <a:lnTo>
                  <a:pt x="456" y="53"/>
                </a:lnTo>
                <a:lnTo>
                  <a:pt x="463" y="52"/>
                </a:lnTo>
                <a:lnTo>
                  <a:pt x="473" y="47"/>
                </a:lnTo>
                <a:lnTo>
                  <a:pt x="482" y="40"/>
                </a:lnTo>
                <a:lnTo>
                  <a:pt x="486" y="33"/>
                </a:lnTo>
                <a:lnTo>
                  <a:pt x="490" y="29"/>
                </a:lnTo>
                <a:lnTo>
                  <a:pt x="499" y="24"/>
                </a:lnTo>
                <a:lnTo>
                  <a:pt x="506" y="22"/>
                </a:lnTo>
                <a:lnTo>
                  <a:pt x="514" y="18"/>
                </a:lnTo>
                <a:lnTo>
                  <a:pt x="517" y="20"/>
                </a:lnTo>
                <a:lnTo>
                  <a:pt x="523" y="13"/>
                </a:lnTo>
                <a:lnTo>
                  <a:pt x="526" y="9"/>
                </a:lnTo>
                <a:lnTo>
                  <a:pt x="533" y="5"/>
                </a:lnTo>
                <a:lnTo>
                  <a:pt x="539" y="2"/>
                </a:lnTo>
                <a:lnTo>
                  <a:pt x="541" y="0"/>
                </a:lnTo>
                <a:lnTo>
                  <a:pt x="544" y="9"/>
                </a:lnTo>
                <a:lnTo>
                  <a:pt x="541" y="18"/>
                </a:lnTo>
                <a:lnTo>
                  <a:pt x="541" y="23"/>
                </a:lnTo>
                <a:lnTo>
                  <a:pt x="540" y="35"/>
                </a:lnTo>
                <a:lnTo>
                  <a:pt x="540" y="55"/>
                </a:lnTo>
                <a:lnTo>
                  <a:pt x="544" y="65"/>
                </a:lnTo>
                <a:lnTo>
                  <a:pt x="557" y="70"/>
                </a:lnTo>
                <a:lnTo>
                  <a:pt x="567" y="77"/>
                </a:lnTo>
                <a:lnTo>
                  <a:pt x="571" y="77"/>
                </a:lnTo>
                <a:lnTo>
                  <a:pt x="568" y="80"/>
                </a:lnTo>
                <a:lnTo>
                  <a:pt x="568" y="83"/>
                </a:lnTo>
                <a:lnTo>
                  <a:pt x="564" y="88"/>
                </a:lnTo>
                <a:lnTo>
                  <a:pt x="559" y="90"/>
                </a:lnTo>
                <a:lnTo>
                  <a:pt x="557" y="93"/>
                </a:lnTo>
                <a:lnTo>
                  <a:pt x="557" y="93"/>
                </a:lnTo>
                <a:lnTo>
                  <a:pt x="556" y="94"/>
                </a:lnTo>
                <a:lnTo>
                  <a:pt x="554" y="99"/>
                </a:lnTo>
                <a:lnTo>
                  <a:pt x="554" y="105"/>
                </a:lnTo>
                <a:lnTo>
                  <a:pt x="551" y="115"/>
                </a:lnTo>
                <a:lnTo>
                  <a:pt x="546" y="122"/>
                </a:lnTo>
                <a:lnTo>
                  <a:pt x="541" y="132"/>
                </a:lnTo>
                <a:lnTo>
                  <a:pt x="539" y="139"/>
                </a:lnTo>
                <a:lnTo>
                  <a:pt x="537" y="152"/>
                </a:lnTo>
                <a:lnTo>
                  <a:pt x="539" y="154"/>
                </a:lnTo>
                <a:lnTo>
                  <a:pt x="543" y="159"/>
                </a:lnTo>
                <a:lnTo>
                  <a:pt x="547" y="164"/>
                </a:lnTo>
                <a:lnTo>
                  <a:pt x="553" y="165"/>
                </a:lnTo>
                <a:lnTo>
                  <a:pt x="553" y="167"/>
                </a:lnTo>
                <a:lnTo>
                  <a:pt x="560" y="167"/>
                </a:lnTo>
                <a:lnTo>
                  <a:pt x="561" y="168"/>
                </a:lnTo>
                <a:lnTo>
                  <a:pt x="564" y="167"/>
                </a:lnTo>
                <a:lnTo>
                  <a:pt x="567" y="168"/>
                </a:lnTo>
                <a:lnTo>
                  <a:pt x="573" y="170"/>
                </a:lnTo>
                <a:lnTo>
                  <a:pt x="577" y="172"/>
                </a:lnTo>
                <a:lnTo>
                  <a:pt x="581" y="173"/>
                </a:lnTo>
                <a:lnTo>
                  <a:pt x="585" y="175"/>
                </a:lnTo>
                <a:lnTo>
                  <a:pt x="590" y="178"/>
                </a:lnTo>
                <a:lnTo>
                  <a:pt x="591" y="180"/>
                </a:lnTo>
                <a:lnTo>
                  <a:pt x="591" y="182"/>
                </a:lnTo>
                <a:lnTo>
                  <a:pt x="593" y="183"/>
                </a:lnTo>
                <a:lnTo>
                  <a:pt x="591" y="190"/>
                </a:lnTo>
                <a:lnTo>
                  <a:pt x="593" y="203"/>
                </a:lnTo>
                <a:lnTo>
                  <a:pt x="593" y="205"/>
                </a:lnTo>
                <a:lnTo>
                  <a:pt x="591" y="212"/>
                </a:lnTo>
              </a:path>
            </a:pathLst>
          </a:custGeom>
          <a:solidFill>
            <a:srgbClr val="66FFFF"/>
          </a:solidFill>
          <a:ln w="3175">
            <a:solidFill>
              <a:srgbClr val="001762"/>
            </a:solidFill>
            <a:prstDash val="solid"/>
            <a:round/>
            <a:headEnd/>
            <a:tailEnd/>
          </a:ln>
        </p:spPr>
        <p:txBody>
          <a:bodyPr/>
          <a:lstStyle/>
          <a:p>
            <a:endParaRPr lang="en-US"/>
          </a:p>
        </p:txBody>
      </p:sp>
      <p:sp>
        <p:nvSpPr>
          <p:cNvPr id="326906" name="Freeform 250"/>
          <p:cNvSpPr>
            <a:spLocks/>
          </p:cNvSpPr>
          <p:nvPr/>
        </p:nvSpPr>
        <p:spPr bwMode="auto">
          <a:xfrm>
            <a:off x="5980113" y="2411017"/>
            <a:ext cx="220662" cy="225028"/>
          </a:xfrm>
          <a:custGeom>
            <a:avLst/>
            <a:gdLst/>
            <a:ahLst/>
            <a:cxnLst>
              <a:cxn ang="0">
                <a:pos x="391" y="211"/>
              </a:cxn>
              <a:cxn ang="0">
                <a:pos x="370" y="269"/>
              </a:cxn>
              <a:cxn ang="0">
                <a:pos x="358" y="276"/>
              </a:cxn>
              <a:cxn ang="0">
                <a:pos x="340" y="265"/>
              </a:cxn>
              <a:cxn ang="0">
                <a:pos x="320" y="282"/>
              </a:cxn>
              <a:cxn ang="0">
                <a:pos x="293" y="287"/>
              </a:cxn>
              <a:cxn ang="0">
                <a:pos x="270" y="274"/>
              </a:cxn>
              <a:cxn ang="0">
                <a:pos x="275" y="335"/>
              </a:cxn>
              <a:cxn ang="0">
                <a:pos x="259" y="360"/>
              </a:cxn>
              <a:cxn ang="0">
                <a:pos x="229" y="382"/>
              </a:cxn>
              <a:cxn ang="0">
                <a:pos x="211" y="412"/>
              </a:cxn>
              <a:cxn ang="0">
                <a:pos x="218" y="436"/>
              </a:cxn>
              <a:cxn ang="0">
                <a:pos x="228" y="467"/>
              </a:cxn>
              <a:cxn ang="0">
                <a:pos x="219" y="480"/>
              </a:cxn>
              <a:cxn ang="0">
                <a:pos x="211" y="491"/>
              </a:cxn>
              <a:cxn ang="0">
                <a:pos x="191" y="505"/>
              </a:cxn>
              <a:cxn ang="0">
                <a:pos x="171" y="507"/>
              </a:cxn>
              <a:cxn ang="0">
                <a:pos x="161" y="515"/>
              </a:cxn>
              <a:cxn ang="0">
                <a:pos x="155" y="515"/>
              </a:cxn>
              <a:cxn ang="0">
                <a:pos x="144" y="511"/>
              </a:cxn>
              <a:cxn ang="0">
                <a:pos x="130" y="485"/>
              </a:cxn>
              <a:cxn ang="0">
                <a:pos x="120" y="458"/>
              </a:cxn>
              <a:cxn ang="0">
                <a:pos x="116" y="443"/>
              </a:cxn>
              <a:cxn ang="0">
                <a:pos x="108" y="429"/>
              </a:cxn>
              <a:cxn ang="0">
                <a:pos x="94" y="416"/>
              </a:cxn>
              <a:cxn ang="0">
                <a:pos x="80" y="451"/>
              </a:cxn>
              <a:cxn ang="0">
                <a:pos x="76" y="478"/>
              </a:cxn>
              <a:cxn ang="0">
                <a:pos x="59" y="426"/>
              </a:cxn>
              <a:cxn ang="0">
                <a:pos x="50" y="405"/>
              </a:cxn>
              <a:cxn ang="0">
                <a:pos x="49" y="394"/>
              </a:cxn>
              <a:cxn ang="0">
                <a:pos x="46" y="382"/>
              </a:cxn>
              <a:cxn ang="0">
                <a:pos x="39" y="362"/>
              </a:cxn>
              <a:cxn ang="0">
                <a:pos x="23" y="337"/>
              </a:cxn>
              <a:cxn ang="0">
                <a:pos x="15" y="319"/>
              </a:cxn>
              <a:cxn ang="0">
                <a:pos x="3" y="290"/>
              </a:cxn>
              <a:cxn ang="0">
                <a:pos x="18" y="280"/>
              </a:cxn>
              <a:cxn ang="0">
                <a:pos x="6" y="260"/>
              </a:cxn>
              <a:cxn ang="0">
                <a:pos x="27" y="240"/>
              </a:cxn>
              <a:cxn ang="0">
                <a:pos x="32" y="205"/>
              </a:cxn>
              <a:cxn ang="0">
                <a:pos x="47" y="187"/>
              </a:cxn>
              <a:cxn ang="0">
                <a:pos x="77" y="174"/>
              </a:cxn>
              <a:cxn ang="0">
                <a:pos x="97" y="148"/>
              </a:cxn>
              <a:cxn ang="0">
                <a:pos x="148" y="155"/>
              </a:cxn>
              <a:cxn ang="0">
                <a:pos x="168" y="109"/>
              </a:cxn>
              <a:cxn ang="0">
                <a:pos x="206" y="133"/>
              </a:cxn>
              <a:cxn ang="0">
                <a:pos x="205" y="103"/>
              </a:cxn>
              <a:cxn ang="0">
                <a:pos x="233" y="115"/>
              </a:cxn>
              <a:cxn ang="0">
                <a:pos x="248" y="133"/>
              </a:cxn>
              <a:cxn ang="0">
                <a:pos x="265" y="89"/>
              </a:cxn>
              <a:cxn ang="0">
                <a:pos x="280" y="74"/>
              </a:cxn>
              <a:cxn ang="0">
                <a:pos x="276" y="59"/>
              </a:cxn>
              <a:cxn ang="0">
                <a:pos x="323" y="59"/>
              </a:cxn>
              <a:cxn ang="0">
                <a:pos x="333" y="23"/>
              </a:cxn>
              <a:cxn ang="0">
                <a:pos x="356" y="13"/>
              </a:cxn>
              <a:cxn ang="0">
                <a:pos x="368" y="41"/>
              </a:cxn>
              <a:cxn ang="0">
                <a:pos x="367" y="96"/>
              </a:cxn>
              <a:cxn ang="0">
                <a:pos x="395" y="134"/>
              </a:cxn>
            </a:cxnLst>
            <a:rect l="0" t="0" r="r" b="b"/>
            <a:pathLst>
              <a:path w="400" h="521">
                <a:moveTo>
                  <a:pt x="395" y="151"/>
                </a:moveTo>
                <a:lnTo>
                  <a:pt x="393" y="159"/>
                </a:lnTo>
                <a:lnTo>
                  <a:pt x="391" y="170"/>
                </a:lnTo>
                <a:lnTo>
                  <a:pt x="391" y="177"/>
                </a:lnTo>
                <a:lnTo>
                  <a:pt x="390" y="186"/>
                </a:lnTo>
                <a:lnTo>
                  <a:pt x="388" y="195"/>
                </a:lnTo>
                <a:lnTo>
                  <a:pt x="390" y="205"/>
                </a:lnTo>
                <a:lnTo>
                  <a:pt x="391" y="211"/>
                </a:lnTo>
                <a:lnTo>
                  <a:pt x="390" y="222"/>
                </a:lnTo>
                <a:lnTo>
                  <a:pt x="384" y="222"/>
                </a:lnTo>
                <a:lnTo>
                  <a:pt x="378" y="226"/>
                </a:lnTo>
                <a:lnTo>
                  <a:pt x="374" y="231"/>
                </a:lnTo>
                <a:lnTo>
                  <a:pt x="377" y="240"/>
                </a:lnTo>
                <a:lnTo>
                  <a:pt x="377" y="247"/>
                </a:lnTo>
                <a:lnTo>
                  <a:pt x="375" y="254"/>
                </a:lnTo>
                <a:lnTo>
                  <a:pt x="370" y="269"/>
                </a:lnTo>
                <a:lnTo>
                  <a:pt x="368" y="277"/>
                </a:lnTo>
                <a:lnTo>
                  <a:pt x="366" y="282"/>
                </a:lnTo>
                <a:lnTo>
                  <a:pt x="366" y="285"/>
                </a:lnTo>
                <a:lnTo>
                  <a:pt x="364" y="287"/>
                </a:lnTo>
                <a:lnTo>
                  <a:pt x="363" y="290"/>
                </a:lnTo>
                <a:lnTo>
                  <a:pt x="360" y="291"/>
                </a:lnTo>
                <a:lnTo>
                  <a:pt x="358" y="290"/>
                </a:lnTo>
                <a:lnTo>
                  <a:pt x="358" y="276"/>
                </a:lnTo>
                <a:lnTo>
                  <a:pt x="356" y="274"/>
                </a:lnTo>
                <a:lnTo>
                  <a:pt x="354" y="271"/>
                </a:lnTo>
                <a:lnTo>
                  <a:pt x="353" y="269"/>
                </a:lnTo>
                <a:lnTo>
                  <a:pt x="351" y="267"/>
                </a:lnTo>
                <a:lnTo>
                  <a:pt x="347" y="265"/>
                </a:lnTo>
                <a:lnTo>
                  <a:pt x="344" y="264"/>
                </a:lnTo>
                <a:lnTo>
                  <a:pt x="341" y="264"/>
                </a:lnTo>
                <a:lnTo>
                  <a:pt x="340" y="265"/>
                </a:lnTo>
                <a:lnTo>
                  <a:pt x="336" y="266"/>
                </a:lnTo>
                <a:lnTo>
                  <a:pt x="333" y="269"/>
                </a:lnTo>
                <a:lnTo>
                  <a:pt x="333" y="270"/>
                </a:lnTo>
                <a:lnTo>
                  <a:pt x="329" y="274"/>
                </a:lnTo>
                <a:lnTo>
                  <a:pt x="327" y="277"/>
                </a:lnTo>
                <a:lnTo>
                  <a:pt x="324" y="279"/>
                </a:lnTo>
                <a:lnTo>
                  <a:pt x="321" y="280"/>
                </a:lnTo>
                <a:lnTo>
                  <a:pt x="320" y="282"/>
                </a:lnTo>
                <a:lnTo>
                  <a:pt x="317" y="282"/>
                </a:lnTo>
                <a:lnTo>
                  <a:pt x="316" y="284"/>
                </a:lnTo>
                <a:lnTo>
                  <a:pt x="314" y="291"/>
                </a:lnTo>
                <a:lnTo>
                  <a:pt x="313" y="292"/>
                </a:lnTo>
                <a:lnTo>
                  <a:pt x="307" y="294"/>
                </a:lnTo>
                <a:lnTo>
                  <a:pt x="297" y="294"/>
                </a:lnTo>
                <a:lnTo>
                  <a:pt x="295" y="292"/>
                </a:lnTo>
                <a:lnTo>
                  <a:pt x="293" y="287"/>
                </a:lnTo>
                <a:lnTo>
                  <a:pt x="289" y="282"/>
                </a:lnTo>
                <a:lnTo>
                  <a:pt x="285" y="277"/>
                </a:lnTo>
                <a:lnTo>
                  <a:pt x="283" y="275"/>
                </a:lnTo>
                <a:lnTo>
                  <a:pt x="280" y="267"/>
                </a:lnTo>
                <a:lnTo>
                  <a:pt x="279" y="266"/>
                </a:lnTo>
                <a:lnTo>
                  <a:pt x="272" y="266"/>
                </a:lnTo>
                <a:lnTo>
                  <a:pt x="270" y="269"/>
                </a:lnTo>
                <a:lnTo>
                  <a:pt x="270" y="274"/>
                </a:lnTo>
                <a:lnTo>
                  <a:pt x="269" y="277"/>
                </a:lnTo>
                <a:lnTo>
                  <a:pt x="266" y="281"/>
                </a:lnTo>
                <a:lnTo>
                  <a:pt x="268" y="290"/>
                </a:lnTo>
                <a:lnTo>
                  <a:pt x="270" y="307"/>
                </a:lnTo>
                <a:lnTo>
                  <a:pt x="270" y="310"/>
                </a:lnTo>
                <a:lnTo>
                  <a:pt x="272" y="314"/>
                </a:lnTo>
                <a:lnTo>
                  <a:pt x="275" y="321"/>
                </a:lnTo>
                <a:lnTo>
                  <a:pt x="275" y="335"/>
                </a:lnTo>
                <a:lnTo>
                  <a:pt x="276" y="342"/>
                </a:lnTo>
                <a:lnTo>
                  <a:pt x="275" y="346"/>
                </a:lnTo>
                <a:lnTo>
                  <a:pt x="272" y="349"/>
                </a:lnTo>
                <a:lnTo>
                  <a:pt x="268" y="351"/>
                </a:lnTo>
                <a:lnTo>
                  <a:pt x="268" y="360"/>
                </a:lnTo>
                <a:lnTo>
                  <a:pt x="266" y="361"/>
                </a:lnTo>
                <a:lnTo>
                  <a:pt x="263" y="361"/>
                </a:lnTo>
                <a:lnTo>
                  <a:pt x="259" y="360"/>
                </a:lnTo>
                <a:lnTo>
                  <a:pt x="255" y="360"/>
                </a:lnTo>
                <a:lnTo>
                  <a:pt x="252" y="361"/>
                </a:lnTo>
                <a:lnTo>
                  <a:pt x="248" y="362"/>
                </a:lnTo>
                <a:lnTo>
                  <a:pt x="243" y="367"/>
                </a:lnTo>
                <a:lnTo>
                  <a:pt x="239" y="370"/>
                </a:lnTo>
                <a:lnTo>
                  <a:pt x="236" y="370"/>
                </a:lnTo>
                <a:lnTo>
                  <a:pt x="235" y="371"/>
                </a:lnTo>
                <a:lnTo>
                  <a:pt x="229" y="382"/>
                </a:lnTo>
                <a:lnTo>
                  <a:pt x="225" y="387"/>
                </a:lnTo>
                <a:lnTo>
                  <a:pt x="222" y="389"/>
                </a:lnTo>
                <a:lnTo>
                  <a:pt x="221" y="391"/>
                </a:lnTo>
                <a:lnTo>
                  <a:pt x="219" y="397"/>
                </a:lnTo>
                <a:lnTo>
                  <a:pt x="216" y="400"/>
                </a:lnTo>
                <a:lnTo>
                  <a:pt x="215" y="400"/>
                </a:lnTo>
                <a:lnTo>
                  <a:pt x="212" y="406"/>
                </a:lnTo>
                <a:lnTo>
                  <a:pt x="211" y="412"/>
                </a:lnTo>
                <a:lnTo>
                  <a:pt x="211" y="415"/>
                </a:lnTo>
                <a:lnTo>
                  <a:pt x="212" y="416"/>
                </a:lnTo>
                <a:lnTo>
                  <a:pt x="211" y="420"/>
                </a:lnTo>
                <a:lnTo>
                  <a:pt x="211" y="421"/>
                </a:lnTo>
                <a:lnTo>
                  <a:pt x="214" y="422"/>
                </a:lnTo>
                <a:lnTo>
                  <a:pt x="216" y="432"/>
                </a:lnTo>
                <a:lnTo>
                  <a:pt x="216" y="435"/>
                </a:lnTo>
                <a:lnTo>
                  <a:pt x="218" y="436"/>
                </a:lnTo>
                <a:lnTo>
                  <a:pt x="222" y="445"/>
                </a:lnTo>
                <a:lnTo>
                  <a:pt x="223" y="453"/>
                </a:lnTo>
                <a:lnTo>
                  <a:pt x="222" y="455"/>
                </a:lnTo>
                <a:lnTo>
                  <a:pt x="223" y="458"/>
                </a:lnTo>
                <a:lnTo>
                  <a:pt x="223" y="461"/>
                </a:lnTo>
                <a:lnTo>
                  <a:pt x="225" y="463"/>
                </a:lnTo>
                <a:lnTo>
                  <a:pt x="225" y="467"/>
                </a:lnTo>
                <a:lnTo>
                  <a:pt x="228" y="467"/>
                </a:lnTo>
                <a:lnTo>
                  <a:pt x="229" y="468"/>
                </a:lnTo>
                <a:lnTo>
                  <a:pt x="229" y="470"/>
                </a:lnTo>
                <a:lnTo>
                  <a:pt x="228" y="472"/>
                </a:lnTo>
                <a:lnTo>
                  <a:pt x="225" y="473"/>
                </a:lnTo>
                <a:lnTo>
                  <a:pt x="225" y="477"/>
                </a:lnTo>
                <a:lnTo>
                  <a:pt x="223" y="478"/>
                </a:lnTo>
                <a:lnTo>
                  <a:pt x="221" y="478"/>
                </a:lnTo>
                <a:lnTo>
                  <a:pt x="219" y="480"/>
                </a:lnTo>
                <a:lnTo>
                  <a:pt x="216" y="477"/>
                </a:lnTo>
                <a:lnTo>
                  <a:pt x="214" y="477"/>
                </a:lnTo>
                <a:lnTo>
                  <a:pt x="212" y="478"/>
                </a:lnTo>
                <a:lnTo>
                  <a:pt x="211" y="480"/>
                </a:lnTo>
                <a:lnTo>
                  <a:pt x="214" y="483"/>
                </a:lnTo>
                <a:lnTo>
                  <a:pt x="214" y="490"/>
                </a:lnTo>
                <a:lnTo>
                  <a:pt x="212" y="491"/>
                </a:lnTo>
                <a:lnTo>
                  <a:pt x="211" y="491"/>
                </a:lnTo>
                <a:lnTo>
                  <a:pt x="211" y="490"/>
                </a:lnTo>
                <a:lnTo>
                  <a:pt x="208" y="491"/>
                </a:lnTo>
                <a:lnTo>
                  <a:pt x="206" y="491"/>
                </a:lnTo>
                <a:lnTo>
                  <a:pt x="202" y="495"/>
                </a:lnTo>
                <a:lnTo>
                  <a:pt x="199" y="497"/>
                </a:lnTo>
                <a:lnTo>
                  <a:pt x="194" y="501"/>
                </a:lnTo>
                <a:lnTo>
                  <a:pt x="192" y="503"/>
                </a:lnTo>
                <a:lnTo>
                  <a:pt x="191" y="505"/>
                </a:lnTo>
                <a:lnTo>
                  <a:pt x="188" y="505"/>
                </a:lnTo>
                <a:lnTo>
                  <a:pt x="185" y="503"/>
                </a:lnTo>
                <a:lnTo>
                  <a:pt x="184" y="505"/>
                </a:lnTo>
                <a:lnTo>
                  <a:pt x="181" y="506"/>
                </a:lnTo>
                <a:lnTo>
                  <a:pt x="179" y="507"/>
                </a:lnTo>
                <a:lnTo>
                  <a:pt x="175" y="507"/>
                </a:lnTo>
                <a:lnTo>
                  <a:pt x="172" y="508"/>
                </a:lnTo>
                <a:lnTo>
                  <a:pt x="171" y="507"/>
                </a:lnTo>
                <a:lnTo>
                  <a:pt x="168" y="506"/>
                </a:lnTo>
                <a:lnTo>
                  <a:pt x="168" y="506"/>
                </a:lnTo>
                <a:lnTo>
                  <a:pt x="167" y="507"/>
                </a:lnTo>
                <a:lnTo>
                  <a:pt x="165" y="510"/>
                </a:lnTo>
                <a:lnTo>
                  <a:pt x="164" y="512"/>
                </a:lnTo>
                <a:lnTo>
                  <a:pt x="162" y="513"/>
                </a:lnTo>
                <a:lnTo>
                  <a:pt x="161" y="513"/>
                </a:lnTo>
                <a:lnTo>
                  <a:pt x="161" y="515"/>
                </a:lnTo>
                <a:lnTo>
                  <a:pt x="160" y="516"/>
                </a:lnTo>
                <a:lnTo>
                  <a:pt x="161" y="518"/>
                </a:lnTo>
                <a:lnTo>
                  <a:pt x="161" y="521"/>
                </a:lnTo>
                <a:lnTo>
                  <a:pt x="157" y="521"/>
                </a:lnTo>
                <a:lnTo>
                  <a:pt x="158" y="518"/>
                </a:lnTo>
                <a:lnTo>
                  <a:pt x="157" y="516"/>
                </a:lnTo>
                <a:lnTo>
                  <a:pt x="155" y="516"/>
                </a:lnTo>
                <a:lnTo>
                  <a:pt x="155" y="515"/>
                </a:lnTo>
                <a:lnTo>
                  <a:pt x="152" y="515"/>
                </a:lnTo>
                <a:lnTo>
                  <a:pt x="152" y="513"/>
                </a:lnTo>
                <a:lnTo>
                  <a:pt x="155" y="513"/>
                </a:lnTo>
                <a:lnTo>
                  <a:pt x="157" y="512"/>
                </a:lnTo>
                <a:lnTo>
                  <a:pt x="154" y="510"/>
                </a:lnTo>
                <a:lnTo>
                  <a:pt x="152" y="508"/>
                </a:lnTo>
                <a:lnTo>
                  <a:pt x="147" y="508"/>
                </a:lnTo>
                <a:lnTo>
                  <a:pt x="144" y="511"/>
                </a:lnTo>
                <a:lnTo>
                  <a:pt x="138" y="506"/>
                </a:lnTo>
                <a:lnTo>
                  <a:pt x="137" y="501"/>
                </a:lnTo>
                <a:lnTo>
                  <a:pt x="134" y="501"/>
                </a:lnTo>
                <a:lnTo>
                  <a:pt x="134" y="495"/>
                </a:lnTo>
                <a:lnTo>
                  <a:pt x="131" y="492"/>
                </a:lnTo>
                <a:lnTo>
                  <a:pt x="133" y="488"/>
                </a:lnTo>
                <a:lnTo>
                  <a:pt x="133" y="487"/>
                </a:lnTo>
                <a:lnTo>
                  <a:pt x="130" y="485"/>
                </a:lnTo>
                <a:lnTo>
                  <a:pt x="127" y="482"/>
                </a:lnTo>
                <a:lnTo>
                  <a:pt x="127" y="481"/>
                </a:lnTo>
                <a:lnTo>
                  <a:pt x="128" y="478"/>
                </a:lnTo>
                <a:lnTo>
                  <a:pt x="128" y="471"/>
                </a:lnTo>
                <a:lnTo>
                  <a:pt x="127" y="470"/>
                </a:lnTo>
                <a:lnTo>
                  <a:pt x="125" y="468"/>
                </a:lnTo>
                <a:lnTo>
                  <a:pt x="125" y="467"/>
                </a:lnTo>
                <a:lnTo>
                  <a:pt x="120" y="458"/>
                </a:lnTo>
                <a:lnTo>
                  <a:pt x="121" y="457"/>
                </a:lnTo>
                <a:lnTo>
                  <a:pt x="121" y="453"/>
                </a:lnTo>
                <a:lnTo>
                  <a:pt x="120" y="453"/>
                </a:lnTo>
                <a:lnTo>
                  <a:pt x="120" y="451"/>
                </a:lnTo>
                <a:lnTo>
                  <a:pt x="116" y="447"/>
                </a:lnTo>
                <a:lnTo>
                  <a:pt x="117" y="446"/>
                </a:lnTo>
                <a:lnTo>
                  <a:pt x="117" y="445"/>
                </a:lnTo>
                <a:lnTo>
                  <a:pt x="116" y="443"/>
                </a:lnTo>
                <a:lnTo>
                  <a:pt x="117" y="441"/>
                </a:lnTo>
                <a:lnTo>
                  <a:pt x="118" y="438"/>
                </a:lnTo>
                <a:lnTo>
                  <a:pt x="111" y="438"/>
                </a:lnTo>
                <a:lnTo>
                  <a:pt x="108" y="437"/>
                </a:lnTo>
                <a:lnTo>
                  <a:pt x="111" y="435"/>
                </a:lnTo>
                <a:lnTo>
                  <a:pt x="113" y="434"/>
                </a:lnTo>
                <a:lnTo>
                  <a:pt x="111" y="431"/>
                </a:lnTo>
                <a:lnTo>
                  <a:pt x="108" y="429"/>
                </a:lnTo>
                <a:lnTo>
                  <a:pt x="106" y="430"/>
                </a:lnTo>
                <a:lnTo>
                  <a:pt x="103" y="430"/>
                </a:lnTo>
                <a:lnTo>
                  <a:pt x="103" y="429"/>
                </a:lnTo>
                <a:lnTo>
                  <a:pt x="106" y="426"/>
                </a:lnTo>
                <a:lnTo>
                  <a:pt x="106" y="425"/>
                </a:lnTo>
                <a:lnTo>
                  <a:pt x="101" y="421"/>
                </a:lnTo>
                <a:lnTo>
                  <a:pt x="97" y="417"/>
                </a:lnTo>
                <a:lnTo>
                  <a:pt x="94" y="416"/>
                </a:lnTo>
                <a:lnTo>
                  <a:pt x="83" y="416"/>
                </a:lnTo>
                <a:lnTo>
                  <a:pt x="84" y="420"/>
                </a:lnTo>
                <a:lnTo>
                  <a:pt x="83" y="424"/>
                </a:lnTo>
                <a:lnTo>
                  <a:pt x="80" y="427"/>
                </a:lnTo>
                <a:lnTo>
                  <a:pt x="80" y="429"/>
                </a:lnTo>
                <a:lnTo>
                  <a:pt x="79" y="435"/>
                </a:lnTo>
                <a:lnTo>
                  <a:pt x="79" y="446"/>
                </a:lnTo>
                <a:lnTo>
                  <a:pt x="80" y="451"/>
                </a:lnTo>
                <a:lnTo>
                  <a:pt x="86" y="471"/>
                </a:lnTo>
                <a:lnTo>
                  <a:pt x="89" y="475"/>
                </a:lnTo>
                <a:lnTo>
                  <a:pt x="87" y="477"/>
                </a:lnTo>
                <a:lnTo>
                  <a:pt x="86" y="481"/>
                </a:lnTo>
                <a:lnTo>
                  <a:pt x="83" y="481"/>
                </a:lnTo>
                <a:lnTo>
                  <a:pt x="80" y="480"/>
                </a:lnTo>
                <a:lnTo>
                  <a:pt x="80" y="480"/>
                </a:lnTo>
                <a:lnTo>
                  <a:pt x="76" y="478"/>
                </a:lnTo>
                <a:lnTo>
                  <a:pt x="69" y="471"/>
                </a:lnTo>
                <a:lnTo>
                  <a:pt x="67" y="468"/>
                </a:lnTo>
                <a:lnTo>
                  <a:pt x="66" y="462"/>
                </a:lnTo>
                <a:lnTo>
                  <a:pt x="63" y="456"/>
                </a:lnTo>
                <a:lnTo>
                  <a:pt x="60" y="451"/>
                </a:lnTo>
                <a:lnTo>
                  <a:pt x="60" y="448"/>
                </a:lnTo>
                <a:lnTo>
                  <a:pt x="59" y="437"/>
                </a:lnTo>
                <a:lnTo>
                  <a:pt x="59" y="426"/>
                </a:lnTo>
                <a:lnTo>
                  <a:pt x="56" y="422"/>
                </a:lnTo>
                <a:lnTo>
                  <a:pt x="57" y="420"/>
                </a:lnTo>
                <a:lnTo>
                  <a:pt x="54" y="416"/>
                </a:lnTo>
                <a:lnTo>
                  <a:pt x="53" y="412"/>
                </a:lnTo>
                <a:lnTo>
                  <a:pt x="54" y="411"/>
                </a:lnTo>
                <a:lnTo>
                  <a:pt x="54" y="409"/>
                </a:lnTo>
                <a:lnTo>
                  <a:pt x="52" y="407"/>
                </a:lnTo>
                <a:lnTo>
                  <a:pt x="50" y="405"/>
                </a:lnTo>
                <a:lnTo>
                  <a:pt x="52" y="405"/>
                </a:lnTo>
                <a:lnTo>
                  <a:pt x="56" y="404"/>
                </a:lnTo>
                <a:lnTo>
                  <a:pt x="54" y="402"/>
                </a:lnTo>
                <a:lnTo>
                  <a:pt x="52" y="399"/>
                </a:lnTo>
                <a:lnTo>
                  <a:pt x="50" y="399"/>
                </a:lnTo>
                <a:lnTo>
                  <a:pt x="47" y="396"/>
                </a:lnTo>
                <a:lnTo>
                  <a:pt x="47" y="394"/>
                </a:lnTo>
                <a:lnTo>
                  <a:pt x="49" y="394"/>
                </a:lnTo>
                <a:lnTo>
                  <a:pt x="53" y="390"/>
                </a:lnTo>
                <a:lnTo>
                  <a:pt x="53" y="389"/>
                </a:lnTo>
                <a:lnTo>
                  <a:pt x="56" y="387"/>
                </a:lnTo>
                <a:lnTo>
                  <a:pt x="56" y="385"/>
                </a:lnTo>
                <a:lnTo>
                  <a:pt x="53" y="385"/>
                </a:lnTo>
                <a:lnTo>
                  <a:pt x="47" y="387"/>
                </a:lnTo>
                <a:lnTo>
                  <a:pt x="47" y="385"/>
                </a:lnTo>
                <a:lnTo>
                  <a:pt x="46" y="382"/>
                </a:lnTo>
                <a:lnTo>
                  <a:pt x="47" y="379"/>
                </a:lnTo>
                <a:lnTo>
                  <a:pt x="44" y="379"/>
                </a:lnTo>
                <a:lnTo>
                  <a:pt x="43" y="377"/>
                </a:lnTo>
                <a:lnTo>
                  <a:pt x="42" y="375"/>
                </a:lnTo>
                <a:lnTo>
                  <a:pt x="42" y="371"/>
                </a:lnTo>
                <a:lnTo>
                  <a:pt x="40" y="366"/>
                </a:lnTo>
                <a:lnTo>
                  <a:pt x="37" y="364"/>
                </a:lnTo>
                <a:lnTo>
                  <a:pt x="39" y="362"/>
                </a:lnTo>
                <a:lnTo>
                  <a:pt x="35" y="360"/>
                </a:lnTo>
                <a:lnTo>
                  <a:pt x="32" y="344"/>
                </a:lnTo>
                <a:lnTo>
                  <a:pt x="30" y="344"/>
                </a:lnTo>
                <a:lnTo>
                  <a:pt x="29" y="342"/>
                </a:lnTo>
                <a:lnTo>
                  <a:pt x="29" y="341"/>
                </a:lnTo>
                <a:lnTo>
                  <a:pt x="27" y="340"/>
                </a:lnTo>
                <a:lnTo>
                  <a:pt x="23" y="340"/>
                </a:lnTo>
                <a:lnTo>
                  <a:pt x="23" y="337"/>
                </a:lnTo>
                <a:lnTo>
                  <a:pt x="22" y="336"/>
                </a:lnTo>
                <a:lnTo>
                  <a:pt x="19" y="335"/>
                </a:lnTo>
                <a:lnTo>
                  <a:pt x="16" y="332"/>
                </a:lnTo>
                <a:lnTo>
                  <a:pt x="20" y="326"/>
                </a:lnTo>
                <a:lnTo>
                  <a:pt x="20" y="325"/>
                </a:lnTo>
                <a:lnTo>
                  <a:pt x="16" y="325"/>
                </a:lnTo>
                <a:lnTo>
                  <a:pt x="15" y="320"/>
                </a:lnTo>
                <a:lnTo>
                  <a:pt x="15" y="319"/>
                </a:lnTo>
                <a:lnTo>
                  <a:pt x="9" y="314"/>
                </a:lnTo>
                <a:lnTo>
                  <a:pt x="9" y="311"/>
                </a:lnTo>
                <a:lnTo>
                  <a:pt x="6" y="310"/>
                </a:lnTo>
                <a:lnTo>
                  <a:pt x="5" y="309"/>
                </a:lnTo>
                <a:lnTo>
                  <a:pt x="3" y="304"/>
                </a:lnTo>
                <a:lnTo>
                  <a:pt x="2" y="295"/>
                </a:lnTo>
                <a:lnTo>
                  <a:pt x="0" y="294"/>
                </a:lnTo>
                <a:lnTo>
                  <a:pt x="3" y="290"/>
                </a:lnTo>
                <a:lnTo>
                  <a:pt x="5" y="285"/>
                </a:lnTo>
                <a:lnTo>
                  <a:pt x="8" y="287"/>
                </a:lnTo>
                <a:lnTo>
                  <a:pt x="9" y="290"/>
                </a:lnTo>
                <a:lnTo>
                  <a:pt x="12" y="292"/>
                </a:lnTo>
                <a:lnTo>
                  <a:pt x="16" y="292"/>
                </a:lnTo>
                <a:lnTo>
                  <a:pt x="16" y="291"/>
                </a:lnTo>
                <a:lnTo>
                  <a:pt x="18" y="285"/>
                </a:lnTo>
                <a:lnTo>
                  <a:pt x="18" y="280"/>
                </a:lnTo>
                <a:lnTo>
                  <a:pt x="16" y="279"/>
                </a:lnTo>
                <a:lnTo>
                  <a:pt x="6" y="279"/>
                </a:lnTo>
                <a:lnTo>
                  <a:pt x="2" y="277"/>
                </a:lnTo>
                <a:lnTo>
                  <a:pt x="0" y="274"/>
                </a:lnTo>
                <a:lnTo>
                  <a:pt x="0" y="270"/>
                </a:lnTo>
                <a:lnTo>
                  <a:pt x="3" y="264"/>
                </a:lnTo>
                <a:lnTo>
                  <a:pt x="5" y="261"/>
                </a:lnTo>
                <a:lnTo>
                  <a:pt x="6" y="260"/>
                </a:lnTo>
                <a:lnTo>
                  <a:pt x="18" y="260"/>
                </a:lnTo>
                <a:lnTo>
                  <a:pt x="20" y="262"/>
                </a:lnTo>
                <a:lnTo>
                  <a:pt x="22" y="262"/>
                </a:lnTo>
                <a:lnTo>
                  <a:pt x="25" y="260"/>
                </a:lnTo>
                <a:lnTo>
                  <a:pt x="27" y="254"/>
                </a:lnTo>
                <a:lnTo>
                  <a:pt x="27" y="252"/>
                </a:lnTo>
                <a:lnTo>
                  <a:pt x="26" y="247"/>
                </a:lnTo>
                <a:lnTo>
                  <a:pt x="27" y="240"/>
                </a:lnTo>
                <a:lnTo>
                  <a:pt x="32" y="235"/>
                </a:lnTo>
                <a:lnTo>
                  <a:pt x="33" y="232"/>
                </a:lnTo>
                <a:lnTo>
                  <a:pt x="33" y="229"/>
                </a:lnTo>
                <a:lnTo>
                  <a:pt x="29" y="221"/>
                </a:lnTo>
                <a:lnTo>
                  <a:pt x="26" y="217"/>
                </a:lnTo>
                <a:lnTo>
                  <a:pt x="27" y="212"/>
                </a:lnTo>
                <a:lnTo>
                  <a:pt x="32" y="210"/>
                </a:lnTo>
                <a:lnTo>
                  <a:pt x="32" y="205"/>
                </a:lnTo>
                <a:lnTo>
                  <a:pt x="39" y="204"/>
                </a:lnTo>
                <a:lnTo>
                  <a:pt x="40" y="202"/>
                </a:lnTo>
                <a:lnTo>
                  <a:pt x="40" y="201"/>
                </a:lnTo>
                <a:lnTo>
                  <a:pt x="39" y="197"/>
                </a:lnTo>
                <a:lnTo>
                  <a:pt x="40" y="194"/>
                </a:lnTo>
                <a:lnTo>
                  <a:pt x="39" y="192"/>
                </a:lnTo>
                <a:lnTo>
                  <a:pt x="44" y="190"/>
                </a:lnTo>
                <a:lnTo>
                  <a:pt x="47" y="187"/>
                </a:lnTo>
                <a:lnTo>
                  <a:pt x="52" y="182"/>
                </a:lnTo>
                <a:lnTo>
                  <a:pt x="64" y="184"/>
                </a:lnTo>
                <a:lnTo>
                  <a:pt x="74" y="186"/>
                </a:lnTo>
                <a:lnTo>
                  <a:pt x="76" y="182"/>
                </a:lnTo>
                <a:lnTo>
                  <a:pt x="76" y="179"/>
                </a:lnTo>
                <a:lnTo>
                  <a:pt x="74" y="177"/>
                </a:lnTo>
                <a:lnTo>
                  <a:pt x="74" y="176"/>
                </a:lnTo>
                <a:lnTo>
                  <a:pt x="77" y="174"/>
                </a:lnTo>
                <a:lnTo>
                  <a:pt x="83" y="167"/>
                </a:lnTo>
                <a:lnTo>
                  <a:pt x="84" y="165"/>
                </a:lnTo>
                <a:lnTo>
                  <a:pt x="83" y="160"/>
                </a:lnTo>
                <a:lnTo>
                  <a:pt x="77" y="149"/>
                </a:lnTo>
                <a:lnTo>
                  <a:pt x="77" y="148"/>
                </a:lnTo>
                <a:lnTo>
                  <a:pt x="81" y="144"/>
                </a:lnTo>
                <a:lnTo>
                  <a:pt x="90" y="144"/>
                </a:lnTo>
                <a:lnTo>
                  <a:pt x="97" y="148"/>
                </a:lnTo>
                <a:lnTo>
                  <a:pt x="103" y="149"/>
                </a:lnTo>
                <a:lnTo>
                  <a:pt x="107" y="149"/>
                </a:lnTo>
                <a:lnTo>
                  <a:pt x="111" y="148"/>
                </a:lnTo>
                <a:lnTo>
                  <a:pt x="116" y="149"/>
                </a:lnTo>
                <a:lnTo>
                  <a:pt x="131" y="156"/>
                </a:lnTo>
                <a:lnTo>
                  <a:pt x="135" y="156"/>
                </a:lnTo>
                <a:lnTo>
                  <a:pt x="138" y="155"/>
                </a:lnTo>
                <a:lnTo>
                  <a:pt x="148" y="155"/>
                </a:lnTo>
                <a:lnTo>
                  <a:pt x="151" y="154"/>
                </a:lnTo>
                <a:lnTo>
                  <a:pt x="158" y="149"/>
                </a:lnTo>
                <a:lnTo>
                  <a:pt x="162" y="148"/>
                </a:lnTo>
                <a:lnTo>
                  <a:pt x="165" y="145"/>
                </a:lnTo>
                <a:lnTo>
                  <a:pt x="165" y="130"/>
                </a:lnTo>
                <a:lnTo>
                  <a:pt x="167" y="125"/>
                </a:lnTo>
                <a:lnTo>
                  <a:pt x="171" y="119"/>
                </a:lnTo>
                <a:lnTo>
                  <a:pt x="168" y="109"/>
                </a:lnTo>
                <a:lnTo>
                  <a:pt x="169" y="106"/>
                </a:lnTo>
                <a:lnTo>
                  <a:pt x="172" y="106"/>
                </a:lnTo>
                <a:lnTo>
                  <a:pt x="178" y="119"/>
                </a:lnTo>
                <a:lnTo>
                  <a:pt x="181" y="125"/>
                </a:lnTo>
                <a:lnTo>
                  <a:pt x="184" y="128"/>
                </a:lnTo>
                <a:lnTo>
                  <a:pt x="198" y="135"/>
                </a:lnTo>
                <a:lnTo>
                  <a:pt x="205" y="135"/>
                </a:lnTo>
                <a:lnTo>
                  <a:pt x="206" y="133"/>
                </a:lnTo>
                <a:lnTo>
                  <a:pt x="206" y="126"/>
                </a:lnTo>
                <a:lnTo>
                  <a:pt x="205" y="123"/>
                </a:lnTo>
                <a:lnTo>
                  <a:pt x="205" y="121"/>
                </a:lnTo>
                <a:lnTo>
                  <a:pt x="201" y="111"/>
                </a:lnTo>
                <a:lnTo>
                  <a:pt x="201" y="105"/>
                </a:lnTo>
                <a:lnTo>
                  <a:pt x="202" y="104"/>
                </a:lnTo>
                <a:lnTo>
                  <a:pt x="204" y="103"/>
                </a:lnTo>
                <a:lnTo>
                  <a:pt x="205" y="103"/>
                </a:lnTo>
                <a:lnTo>
                  <a:pt x="216" y="109"/>
                </a:lnTo>
                <a:lnTo>
                  <a:pt x="219" y="110"/>
                </a:lnTo>
                <a:lnTo>
                  <a:pt x="223" y="111"/>
                </a:lnTo>
                <a:lnTo>
                  <a:pt x="226" y="111"/>
                </a:lnTo>
                <a:lnTo>
                  <a:pt x="232" y="108"/>
                </a:lnTo>
                <a:lnTo>
                  <a:pt x="233" y="106"/>
                </a:lnTo>
                <a:lnTo>
                  <a:pt x="236" y="109"/>
                </a:lnTo>
                <a:lnTo>
                  <a:pt x="233" y="115"/>
                </a:lnTo>
                <a:lnTo>
                  <a:pt x="233" y="116"/>
                </a:lnTo>
                <a:lnTo>
                  <a:pt x="235" y="119"/>
                </a:lnTo>
                <a:lnTo>
                  <a:pt x="239" y="120"/>
                </a:lnTo>
                <a:lnTo>
                  <a:pt x="241" y="121"/>
                </a:lnTo>
                <a:lnTo>
                  <a:pt x="243" y="128"/>
                </a:lnTo>
                <a:lnTo>
                  <a:pt x="243" y="129"/>
                </a:lnTo>
                <a:lnTo>
                  <a:pt x="246" y="131"/>
                </a:lnTo>
                <a:lnTo>
                  <a:pt x="248" y="133"/>
                </a:lnTo>
                <a:lnTo>
                  <a:pt x="252" y="134"/>
                </a:lnTo>
                <a:lnTo>
                  <a:pt x="255" y="133"/>
                </a:lnTo>
                <a:lnTo>
                  <a:pt x="256" y="133"/>
                </a:lnTo>
                <a:lnTo>
                  <a:pt x="258" y="129"/>
                </a:lnTo>
                <a:lnTo>
                  <a:pt x="259" y="114"/>
                </a:lnTo>
                <a:lnTo>
                  <a:pt x="262" y="106"/>
                </a:lnTo>
                <a:lnTo>
                  <a:pt x="263" y="103"/>
                </a:lnTo>
                <a:lnTo>
                  <a:pt x="265" y="89"/>
                </a:lnTo>
                <a:lnTo>
                  <a:pt x="265" y="85"/>
                </a:lnTo>
                <a:lnTo>
                  <a:pt x="260" y="78"/>
                </a:lnTo>
                <a:lnTo>
                  <a:pt x="260" y="74"/>
                </a:lnTo>
                <a:lnTo>
                  <a:pt x="268" y="69"/>
                </a:lnTo>
                <a:lnTo>
                  <a:pt x="270" y="68"/>
                </a:lnTo>
                <a:lnTo>
                  <a:pt x="273" y="66"/>
                </a:lnTo>
                <a:lnTo>
                  <a:pt x="276" y="66"/>
                </a:lnTo>
                <a:lnTo>
                  <a:pt x="280" y="74"/>
                </a:lnTo>
                <a:lnTo>
                  <a:pt x="283" y="76"/>
                </a:lnTo>
                <a:lnTo>
                  <a:pt x="286" y="76"/>
                </a:lnTo>
                <a:lnTo>
                  <a:pt x="286" y="74"/>
                </a:lnTo>
                <a:lnTo>
                  <a:pt x="285" y="69"/>
                </a:lnTo>
                <a:lnTo>
                  <a:pt x="282" y="65"/>
                </a:lnTo>
                <a:lnTo>
                  <a:pt x="277" y="61"/>
                </a:lnTo>
                <a:lnTo>
                  <a:pt x="276" y="60"/>
                </a:lnTo>
                <a:lnTo>
                  <a:pt x="276" y="59"/>
                </a:lnTo>
                <a:lnTo>
                  <a:pt x="277" y="58"/>
                </a:lnTo>
                <a:lnTo>
                  <a:pt x="283" y="59"/>
                </a:lnTo>
                <a:lnTo>
                  <a:pt x="287" y="56"/>
                </a:lnTo>
                <a:lnTo>
                  <a:pt x="296" y="56"/>
                </a:lnTo>
                <a:lnTo>
                  <a:pt x="300" y="58"/>
                </a:lnTo>
                <a:lnTo>
                  <a:pt x="304" y="58"/>
                </a:lnTo>
                <a:lnTo>
                  <a:pt x="317" y="59"/>
                </a:lnTo>
                <a:lnTo>
                  <a:pt x="323" y="59"/>
                </a:lnTo>
                <a:lnTo>
                  <a:pt x="329" y="56"/>
                </a:lnTo>
                <a:lnTo>
                  <a:pt x="333" y="54"/>
                </a:lnTo>
                <a:lnTo>
                  <a:pt x="334" y="51"/>
                </a:lnTo>
                <a:lnTo>
                  <a:pt x="336" y="44"/>
                </a:lnTo>
                <a:lnTo>
                  <a:pt x="336" y="39"/>
                </a:lnTo>
                <a:lnTo>
                  <a:pt x="334" y="34"/>
                </a:lnTo>
                <a:lnTo>
                  <a:pt x="333" y="31"/>
                </a:lnTo>
                <a:lnTo>
                  <a:pt x="333" y="23"/>
                </a:lnTo>
                <a:lnTo>
                  <a:pt x="331" y="19"/>
                </a:lnTo>
                <a:lnTo>
                  <a:pt x="331" y="15"/>
                </a:lnTo>
                <a:lnTo>
                  <a:pt x="333" y="11"/>
                </a:lnTo>
                <a:lnTo>
                  <a:pt x="334" y="9"/>
                </a:lnTo>
                <a:lnTo>
                  <a:pt x="337" y="8"/>
                </a:lnTo>
                <a:lnTo>
                  <a:pt x="346" y="4"/>
                </a:lnTo>
                <a:lnTo>
                  <a:pt x="350" y="0"/>
                </a:lnTo>
                <a:lnTo>
                  <a:pt x="356" y="13"/>
                </a:lnTo>
                <a:lnTo>
                  <a:pt x="358" y="16"/>
                </a:lnTo>
                <a:lnTo>
                  <a:pt x="360" y="19"/>
                </a:lnTo>
                <a:lnTo>
                  <a:pt x="361" y="25"/>
                </a:lnTo>
                <a:lnTo>
                  <a:pt x="364" y="30"/>
                </a:lnTo>
                <a:lnTo>
                  <a:pt x="364" y="31"/>
                </a:lnTo>
                <a:lnTo>
                  <a:pt x="367" y="34"/>
                </a:lnTo>
                <a:lnTo>
                  <a:pt x="368" y="39"/>
                </a:lnTo>
                <a:lnTo>
                  <a:pt x="368" y="41"/>
                </a:lnTo>
                <a:lnTo>
                  <a:pt x="371" y="45"/>
                </a:lnTo>
                <a:lnTo>
                  <a:pt x="371" y="61"/>
                </a:lnTo>
                <a:lnTo>
                  <a:pt x="370" y="68"/>
                </a:lnTo>
                <a:lnTo>
                  <a:pt x="366" y="78"/>
                </a:lnTo>
                <a:lnTo>
                  <a:pt x="360" y="88"/>
                </a:lnTo>
                <a:lnTo>
                  <a:pt x="357" y="96"/>
                </a:lnTo>
                <a:lnTo>
                  <a:pt x="360" y="98"/>
                </a:lnTo>
                <a:lnTo>
                  <a:pt x="367" y="96"/>
                </a:lnTo>
                <a:lnTo>
                  <a:pt x="371" y="98"/>
                </a:lnTo>
                <a:lnTo>
                  <a:pt x="377" y="99"/>
                </a:lnTo>
                <a:lnTo>
                  <a:pt x="381" y="101"/>
                </a:lnTo>
                <a:lnTo>
                  <a:pt x="384" y="105"/>
                </a:lnTo>
                <a:lnTo>
                  <a:pt x="390" y="111"/>
                </a:lnTo>
                <a:lnTo>
                  <a:pt x="393" y="119"/>
                </a:lnTo>
                <a:lnTo>
                  <a:pt x="395" y="128"/>
                </a:lnTo>
                <a:lnTo>
                  <a:pt x="395" y="134"/>
                </a:lnTo>
                <a:lnTo>
                  <a:pt x="397" y="136"/>
                </a:lnTo>
                <a:lnTo>
                  <a:pt x="400" y="149"/>
                </a:lnTo>
                <a:lnTo>
                  <a:pt x="395" y="151"/>
                </a:lnTo>
                <a:close/>
              </a:path>
            </a:pathLst>
          </a:custGeom>
          <a:solidFill>
            <a:srgbClr val="CCFFFF"/>
          </a:solidFill>
          <a:ln w="9525">
            <a:solidFill>
              <a:srgbClr val="001762"/>
            </a:solidFill>
            <a:round/>
            <a:headEnd/>
            <a:tailEnd/>
          </a:ln>
        </p:spPr>
        <p:txBody>
          <a:bodyPr/>
          <a:lstStyle/>
          <a:p>
            <a:endParaRPr lang="en-US"/>
          </a:p>
        </p:txBody>
      </p:sp>
      <p:sp>
        <p:nvSpPr>
          <p:cNvPr id="326907" name="Freeform 251"/>
          <p:cNvSpPr>
            <a:spLocks/>
          </p:cNvSpPr>
          <p:nvPr/>
        </p:nvSpPr>
        <p:spPr bwMode="auto">
          <a:xfrm>
            <a:off x="5980113" y="2411017"/>
            <a:ext cx="220662" cy="225028"/>
          </a:xfrm>
          <a:custGeom>
            <a:avLst/>
            <a:gdLst/>
            <a:ahLst/>
            <a:cxnLst>
              <a:cxn ang="0">
                <a:pos x="391" y="211"/>
              </a:cxn>
              <a:cxn ang="0">
                <a:pos x="370" y="269"/>
              </a:cxn>
              <a:cxn ang="0">
                <a:pos x="358" y="276"/>
              </a:cxn>
              <a:cxn ang="0">
                <a:pos x="340" y="265"/>
              </a:cxn>
              <a:cxn ang="0">
                <a:pos x="320" y="282"/>
              </a:cxn>
              <a:cxn ang="0">
                <a:pos x="293" y="287"/>
              </a:cxn>
              <a:cxn ang="0">
                <a:pos x="270" y="274"/>
              </a:cxn>
              <a:cxn ang="0">
                <a:pos x="275" y="335"/>
              </a:cxn>
              <a:cxn ang="0">
                <a:pos x="259" y="360"/>
              </a:cxn>
              <a:cxn ang="0">
                <a:pos x="229" y="382"/>
              </a:cxn>
              <a:cxn ang="0">
                <a:pos x="211" y="412"/>
              </a:cxn>
              <a:cxn ang="0">
                <a:pos x="218" y="436"/>
              </a:cxn>
              <a:cxn ang="0">
                <a:pos x="228" y="467"/>
              </a:cxn>
              <a:cxn ang="0">
                <a:pos x="219" y="480"/>
              </a:cxn>
              <a:cxn ang="0">
                <a:pos x="211" y="491"/>
              </a:cxn>
              <a:cxn ang="0">
                <a:pos x="191" y="505"/>
              </a:cxn>
              <a:cxn ang="0">
                <a:pos x="171" y="507"/>
              </a:cxn>
              <a:cxn ang="0">
                <a:pos x="161" y="515"/>
              </a:cxn>
              <a:cxn ang="0">
                <a:pos x="155" y="515"/>
              </a:cxn>
              <a:cxn ang="0">
                <a:pos x="144" y="511"/>
              </a:cxn>
              <a:cxn ang="0">
                <a:pos x="130" y="485"/>
              </a:cxn>
              <a:cxn ang="0">
                <a:pos x="120" y="458"/>
              </a:cxn>
              <a:cxn ang="0">
                <a:pos x="116" y="443"/>
              </a:cxn>
              <a:cxn ang="0">
                <a:pos x="108" y="429"/>
              </a:cxn>
              <a:cxn ang="0">
                <a:pos x="94" y="416"/>
              </a:cxn>
              <a:cxn ang="0">
                <a:pos x="80" y="451"/>
              </a:cxn>
              <a:cxn ang="0">
                <a:pos x="76" y="478"/>
              </a:cxn>
              <a:cxn ang="0">
                <a:pos x="59" y="426"/>
              </a:cxn>
              <a:cxn ang="0">
                <a:pos x="50" y="405"/>
              </a:cxn>
              <a:cxn ang="0">
                <a:pos x="49" y="394"/>
              </a:cxn>
              <a:cxn ang="0">
                <a:pos x="46" y="382"/>
              </a:cxn>
              <a:cxn ang="0">
                <a:pos x="39" y="362"/>
              </a:cxn>
              <a:cxn ang="0">
                <a:pos x="23" y="337"/>
              </a:cxn>
              <a:cxn ang="0">
                <a:pos x="15" y="319"/>
              </a:cxn>
              <a:cxn ang="0">
                <a:pos x="3" y="290"/>
              </a:cxn>
              <a:cxn ang="0">
                <a:pos x="18" y="280"/>
              </a:cxn>
              <a:cxn ang="0">
                <a:pos x="6" y="260"/>
              </a:cxn>
              <a:cxn ang="0">
                <a:pos x="27" y="240"/>
              </a:cxn>
              <a:cxn ang="0">
                <a:pos x="32" y="205"/>
              </a:cxn>
              <a:cxn ang="0">
                <a:pos x="47" y="187"/>
              </a:cxn>
              <a:cxn ang="0">
                <a:pos x="77" y="174"/>
              </a:cxn>
              <a:cxn ang="0">
                <a:pos x="97" y="148"/>
              </a:cxn>
              <a:cxn ang="0">
                <a:pos x="148" y="155"/>
              </a:cxn>
              <a:cxn ang="0">
                <a:pos x="168" y="109"/>
              </a:cxn>
              <a:cxn ang="0">
                <a:pos x="206" y="133"/>
              </a:cxn>
              <a:cxn ang="0">
                <a:pos x="205" y="103"/>
              </a:cxn>
              <a:cxn ang="0">
                <a:pos x="233" y="115"/>
              </a:cxn>
              <a:cxn ang="0">
                <a:pos x="248" y="133"/>
              </a:cxn>
              <a:cxn ang="0">
                <a:pos x="265" y="89"/>
              </a:cxn>
              <a:cxn ang="0">
                <a:pos x="280" y="74"/>
              </a:cxn>
              <a:cxn ang="0">
                <a:pos x="276" y="59"/>
              </a:cxn>
              <a:cxn ang="0">
                <a:pos x="323" y="59"/>
              </a:cxn>
              <a:cxn ang="0">
                <a:pos x="333" y="23"/>
              </a:cxn>
              <a:cxn ang="0">
                <a:pos x="356" y="13"/>
              </a:cxn>
              <a:cxn ang="0">
                <a:pos x="368" y="41"/>
              </a:cxn>
              <a:cxn ang="0">
                <a:pos x="367" y="96"/>
              </a:cxn>
              <a:cxn ang="0">
                <a:pos x="395" y="134"/>
              </a:cxn>
            </a:cxnLst>
            <a:rect l="0" t="0" r="r" b="b"/>
            <a:pathLst>
              <a:path w="400" h="521">
                <a:moveTo>
                  <a:pt x="395" y="151"/>
                </a:moveTo>
                <a:lnTo>
                  <a:pt x="393" y="159"/>
                </a:lnTo>
                <a:lnTo>
                  <a:pt x="391" y="170"/>
                </a:lnTo>
                <a:lnTo>
                  <a:pt x="391" y="177"/>
                </a:lnTo>
                <a:lnTo>
                  <a:pt x="390" y="186"/>
                </a:lnTo>
                <a:lnTo>
                  <a:pt x="388" y="195"/>
                </a:lnTo>
                <a:lnTo>
                  <a:pt x="390" y="205"/>
                </a:lnTo>
                <a:lnTo>
                  <a:pt x="391" y="211"/>
                </a:lnTo>
                <a:lnTo>
                  <a:pt x="390" y="222"/>
                </a:lnTo>
                <a:lnTo>
                  <a:pt x="384" y="222"/>
                </a:lnTo>
                <a:lnTo>
                  <a:pt x="378" y="226"/>
                </a:lnTo>
                <a:lnTo>
                  <a:pt x="374" y="231"/>
                </a:lnTo>
                <a:lnTo>
                  <a:pt x="377" y="240"/>
                </a:lnTo>
                <a:lnTo>
                  <a:pt x="377" y="247"/>
                </a:lnTo>
                <a:lnTo>
                  <a:pt x="375" y="254"/>
                </a:lnTo>
                <a:lnTo>
                  <a:pt x="370" y="269"/>
                </a:lnTo>
                <a:lnTo>
                  <a:pt x="368" y="277"/>
                </a:lnTo>
                <a:lnTo>
                  <a:pt x="366" y="282"/>
                </a:lnTo>
                <a:lnTo>
                  <a:pt x="366" y="285"/>
                </a:lnTo>
                <a:lnTo>
                  <a:pt x="364" y="287"/>
                </a:lnTo>
                <a:lnTo>
                  <a:pt x="363" y="290"/>
                </a:lnTo>
                <a:lnTo>
                  <a:pt x="360" y="291"/>
                </a:lnTo>
                <a:lnTo>
                  <a:pt x="358" y="290"/>
                </a:lnTo>
                <a:lnTo>
                  <a:pt x="358" y="276"/>
                </a:lnTo>
                <a:lnTo>
                  <a:pt x="356" y="274"/>
                </a:lnTo>
                <a:lnTo>
                  <a:pt x="354" y="271"/>
                </a:lnTo>
                <a:lnTo>
                  <a:pt x="353" y="269"/>
                </a:lnTo>
                <a:lnTo>
                  <a:pt x="351" y="267"/>
                </a:lnTo>
                <a:lnTo>
                  <a:pt x="347" y="265"/>
                </a:lnTo>
                <a:lnTo>
                  <a:pt x="344" y="264"/>
                </a:lnTo>
                <a:lnTo>
                  <a:pt x="341" y="264"/>
                </a:lnTo>
                <a:lnTo>
                  <a:pt x="340" y="265"/>
                </a:lnTo>
                <a:lnTo>
                  <a:pt x="336" y="266"/>
                </a:lnTo>
                <a:lnTo>
                  <a:pt x="333" y="269"/>
                </a:lnTo>
                <a:lnTo>
                  <a:pt x="333" y="270"/>
                </a:lnTo>
                <a:lnTo>
                  <a:pt x="329" y="274"/>
                </a:lnTo>
                <a:lnTo>
                  <a:pt x="327" y="277"/>
                </a:lnTo>
                <a:lnTo>
                  <a:pt x="324" y="279"/>
                </a:lnTo>
                <a:lnTo>
                  <a:pt x="321" y="280"/>
                </a:lnTo>
                <a:lnTo>
                  <a:pt x="320" y="282"/>
                </a:lnTo>
                <a:lnTo>
                  <a:pt x="317" y="282"/>
                </a:lnTo>
                <a:lnTo>
                  <a:pt x="316" y="284"/>
                </a:lnTo>
                <a:lnTo>
                  <a:pt x="314" y="291"/>
                </a:lnTo>
                <a:lnTo>
                  <a:pt x="313" y="292"/>
                </a:lnTo>
                <a:lnTo>
                  <a:pt x="307" y="294"/>
                </a:lnTo>
                <a:lnTo>
                  <a:pt x="297" y="294"/>
                </a:lnTo>
                <a:lnTo>
                  <a:pt x="295" y="292"/>
                </a:lnTo>
                <a:lnTo>
                  <a:pt x="293" y="287"/>
                </a:lnTo>
                <a:lnTo>
                  <a:pt x="289" y="282"/>
                </a:lnTo>
                <a:lnTo>
                  <a:pt x="285" y="277"/>
                </a:lnTo>
                <a:lnTo>
                  <a:pt x="283" y="275"/>
                </a:lnTo>
                <a:lnTo>
                  <a:pt x="280" y="267"/>
                </a:lnTo>
                <a:lnTo>
                  <a:pt x="279" y="266"/>
                </a:lnTo>
                <a:lnTo>
                  <a:pt x="272" y="266"/>
                </a:lnTo>
                <a:lnTo>
                  <a:pt x="270" y="269"/>
                </a:lnTo>
                <a:lnTo>
                  <a:pt x="270" y="274"/>
                </a:lnTo>
                <a:lnTo>
                  <a:pt x="269" y="277"/>
                </a:lnTo>
                <a:lnTo>
                  <a:pt x="266" y="281"/>
                </a:lnTo>
                <a:lnTo>
                  <a:pt x="268" y="290"/>
                </a:lnTo>
                <a:lnTo>
                  <a:pt x="270" y="307"/>
                </a:lnTo>
                <a:lnTo>
                  <a:pt x="270" y="310"/>
                </a:lnTo>
                <a:lnTo>
                  <a:pt x="272" y="314"/>
                </a:lnTo>
                <a:lnTo>
                  <a:pt x="275" y="321"/>
                </a:lnTo>
                <a:lnTo>
                  <a:pt x="275" y="335"/>
                </a:lnTo>
                <a:lnTo>
                  <a:pt x="276" y="342"/>
                </a:lnTo>
                <a:lnTo>
                  <a:pt x="275" y="346"/>
                </a:lnTo>
                <a:lnTo>
                  <a:pt x="272" y="349"/>
                </a:lnTo>
                <a:lnTo>
                  <a:pt x="268" y="351"/>
                </a:lnTo>
                <a:lnTo>
                  <a:pt x="268" y="360"/>
                </a:lnTo>
                <a:lnTo>
                  <a:pt x="266" y="361"/>
                </a:lnTo>
                <a:lnTo>
                  <a:pt x="263" y="361"/>
                </a:lnTo>
                <a:lnTo>
                  <a:pt x="259" y="360"/>
                </a:lnTo>
                <a:lnTo>
                  <a:pt x="255" y="360"/>
                </a:lnTo>
                <a:lnTo>
                  <a:pt x="252" y="361"/>
                </a:lnTo>
                <a:lnTo>
                  <a:pt x="248" y="362"/>
                </a:lnTo>
                <a:lnTo>
                  <a:pt x="243" y="367"/>
                </a:lnTo>
                <a:lnTo>
                  <a:pt x="239" y="370"/>
                </a:lnTo>
                <a:lnTo>
                  <a:pt x="236" y="370"/>
                </a:lnTo>
                <a:lnTo>
                  <a:pt x="235" y="371"/>
                </a:lnTo>
                <a:lnTo>
                  <a:pt x="229" y="382"/>
                </a:lnTo>
                <a:lnTo>
                  <a:pt x="225" y="387"/>
                </a:lnTo>
                <a:lnTo>
                  <a:pt x="222" y="389"/>
                </a:lnTo>
                <a:lnTo>
                  <a:pt x="221" y="391"/>
                </a:lnTo>
                <a:lnTo>
                  <a:pt x="219" y="397"/>
                </a:lnTo>
                <a:lnTo>
                  <a:pt x="216" y="400"/>
                </a:lnTo>
                <a:lnTo>
                  <a:pt x="215" y="400"/>
                </a:lnTo>
                <a:lnTo>
                  <a:pt x="212" y="406"/>
                </a:lnTo>
                <a:lnTo>
                  <a:pt x="211" y="412"/>
                </a:lnTo>
                <a:lnTo>
                  <a:pt x="211" y="415"/>
                </a:lnTo>
                <a:lnTo>
                  <a:pt x="212" y="416"/>
                </a:lnTo>
                <a:lnTo>
                  <a:pt x="211" y="420"/>
                </a:lnTo>
                <a:lnTo>
                  <a:pt x="211" y="421"/>
                </a:lnTo>
                <a:lnTo>
                  <a:pt x="214" y="422"/>
                </a:lnTo>
                <a:lnTo>
                  <a:pt x="216" y="432"/>
                </a:lnTo>
                <a:lnTo>
                  <a:pt x="216" y="435"/>
                </a:lnTo>
                <a:lnTo>
                  <a:pt x="218" y="436"/>
                </a:lnTo>
                <a:lnTo>
                  <a:pt x="222" y="445"/>
                </a:lnTo>
                <a:lnTo>
                  <a:pt x="223" y="453"/>
                </a:lnTo>
                <a:lnTo>
                  <a:pt x="222" y="455"/>
                </a:lnTo>
                <a:lnTo>
                  <a:pt x="223" y="458"/>
                </a:lnTo>
                <a:lnTo>
                  <a:pt x="223" y="461"/>
                </a:lnTo>
                <a:lnTo>
                  <a:pt x="225" y="463"/>
                </a:lnTo>
                <a:lnTo>
                  <a:pt x="225" y="467"/>
                </a:lnTo>
                <a:lnTo>
                  <a:pt x="228" y="467"/>
                </a:lnTo>
                <a:lnTo>
                  <a:pt x="229" y="468"/>
                </a:lnTo>
                <a:lnTo>
                  <a:pt x="229" y="470"/>
                </a:lnTo>
                <a:lnTo>
                  <a:pt x="228" y="472"/>
                </a:lnTo>
                <a:lnTo>
                  <a:pt x="225" y="473"/>
                </a:lnTo>
                <a:lnTo>
                  <a:pt x="225" y="477"/>
                </a:lnTo>
                <a:lnTo>
                  <a:pt x="223" y="478"/>
                </a:lnTo>
                <a:lnTo>
                  <a:pt x="221" y="478"/>
                </a:lnTo>
                <a:lnTo>
                  <a:pt x="219" y="480"/>
                </a:lnTo>
                <a:lnTo>
                  <a:pt x="216" y="477"/>
                </a:lnTo>
                <a:lnTo>
                  <a:pt x="214" y="477"/>
                </a:lnTo>
                <a:lnTo>
                  <a:pt x="212" y="478"/>
                </a:lnTo>
                <a:lnTo>
                  <a:pt x="211" y="480"/>
                </a:lnTo>
                <a:lnTo>
                  <a:pt x="214" y="483"/>
                </a:lnTo>
                <a:lnTo>
                  <a:pt x="214" y="490"/>
                </a:lnTo>
                <a:lnTo>
                  <a:pt x="212" y="491"/>
                </a:lnTo>
                <a:lnTo>
                  <a:pt x="211" y="491"/>
                </a:lnTo>
                <a:lnTo>
                  <a:pt x="211" y="490"/>
                </a:lnTo>
                <a:lnTo>
                  <a:pt x="208" y="491"/>
                </a:lnTo>
                <a:lnTo>
                  <a:pt x="206" y="491"/>
                </a:lnTo>
                <a:lnTo>
                  <a:pt x="202" y="495"/>
                </a:lnTo>
                <a:lnTo>
                  <a:pt x="199" y="497"/>
                </a:lnTo>
                <a:lnTo>
                  <a:pt x="194" y="501"/>
                </a:lnTo>
                <a:lnTo>
                  <a:pt x="192" y="503"/>
                </a:lnTo>
                <a:lnTo>
                  <a:pt x="191" y="505"/>
                </a:lnTo>
                <a:lnTo>
                  <a:pt x="188" y="505"/>
                </a:lnTo>
                <a:lnTo>
                  <a:pt x="185" y="503"/>
                </a:lnTo>
                <a:lnTo>
                  <a:pt x="184" y="505"/>
                </a:lnTo>
                <a:lnTo>
                  <a:pt x="181" y="506"/>
                </a:lnTo>
                <a:lnTo>
                  <a:pt x="179" y="507"/>
                </a:lnTo>
                <a:lnTo>
                  <a:pt x="175" y="507"/>
                </a:lnTo>
                <a:lnTo>
                  <a:pt x="172" y="508"/>
                </a:lnTo>
                <a:lnTo>
                  <a:pt x="171" y="507"/>
                </a:lnTo>
                <a:lnTo>
                  <a:pt x="168" y="506"/>
                </a:lnTo>
                <a:lnTo>
                  <a:pt x="168" y="506"/>
                </a:lnTo>
                <a:lnTo>
                  <a:pt x="167" y="507"/>
                </a:lnTo>
                <a:lnTo>
                  <a:pt x="165" y="510"/>
                </a:lnTo>
                <a:lnTo>
                  <a:pt x="164" y="512"/>
                </a:lnTo>
                <a:lnTo>
                  <a:pt x="162" y="513"/>
                </a:lnTo>
                <a:lnTo>
                  <a:pt x="161" y="513"/>
                </a:lnTo>
                <a:lnTo>
                  <a:pt x="161" y="515"/>
                </a:lnTo>
                <a:lnTo>
                  <a:pt x="160" y="516"/>
                </a:lnTo>
                <a:lnTo>
                  <a:pt x="161" y="518"/>
                </a:lnTo>
                <a:lnTo>
                  <a:pt x="161" y="521"/>
                </a:lnTo>
                <a:lnTo>
                  <a:pt x="157" y="521"/>
                </a:lnTo>
                <a:lnTo>
                  <a:pt x="158" y="518"/>
                </a:lnTo>
                <a:lnTo>
                  <a:pt x="157" y="516"/>
                </a:lnTo>
                <a:lnTo>
                  <a:pt x="155" y="516"/>
                </a:lnTo>
                <a:lnTo>
                  <a:pt x="155" y="515"/>
                </a:lnTo>
                <a:lnTo>
                  <a:pt x="152" y="515"/>
                </a:lnTo>
                <a:lnTo>
                  <a:pt x="152" y="513"/>
                </a:lnTo>
                <a:lnTo>
                  <a:pt x="155" y="513"/>
                </a:lnTo>
                <a:lnTo>
                  <a:pt x="157" y="512"/>
                </a:lnTo>
                <a:lnTo>
                  <a:pt x="154" y="510"/>
                </a:lnTo>
                <a:lnTo>
                  <a:pt x="152" y="508"/>
                </a:lnTo>
                <a:lnTo>
                  <a:pt x="147" y="508"/>
                </a:lnTo>
                <a:lnTo>
                  <a:pt x="144" y="511"/>
                </a:lnTo>
                <a:lnTo>
                  <a:pt x="138" y="506"/>
                </a:lnTo>
                <a:lnTo>
                  <a:pt x="137" y="501"/>
                </a:lnTo>
                <a:lnTo>
                  <a:pt x="134" y="501"/>
                </a:lnTo>
                <a:lnTo>
                  <a:pt x="134" y="495"/>
                </a:lnTo>
                <a:lnTo>
                  <a:pt x="131" y="492"/>
                </a:lnTo>
                <a:lnTo>
                  <a:pt x="133" y="488"/>
                </a:lnTo>
                <a:lnTo>
                  <a:pt x="133" y="487"/>
                </a:lnTo>
                <a:lnTo>
                  <a:pt x="130" y="485"/>
                </a:lnTo>
                <a:lnTo>
                  <a:pt x="127" y="482"/>
                </a:lnTo>
                <a:lnTo>
                  <a:pt x="127" y="481"/>
                </a:lnTo>
                <a:lnTo>
                  <a:pt x="128" y="478"/>
                </a:lnTo>
                <a:lnTo>
                  <a:pt x="128" y="471"/>
                </a:lnTo>
                <a:lnTo>
                  <a:pt x="127" y="470"/>
                </a:lnTo>
                <a:lnTo>
                  <a:pt x="125" y="468"/>
                </a:lnTo>
                <a:lnTo>
                  <a:pt x="125" y="467"/>
                </a:lnTo>
                <a:lnTo>
                  <a:pt x="120" y="458"/>
                </a:lnTo>
                <a:lnTo>
                  <a:pt x="121" y="457"/>
                </a:lnTo>
                <a:lnTo>
                  <a:pt x="121" y="453"/>
                </a:lnTo>
                <a:lnTo>
                  <a:pt x="120" y="453"/>
                </a:lnTo>
                <a:lnTo>
                  <a:pt x="120" y="451"/>
                </a:lnTo>
                <a:lnTo>
                  <a:pt x="116" y="447"/>
                </a:lnTo>
                <a:lnTo>
                  <a:pt x="117" y="446"/>
                </a:lnTo>
                <a:lnTo>
                  <a:pt x="117" y="445"/>
                </a:lnTo>
                <a:lnTo>
                  <a:pt x="116" y="443"/>
                </a:lnTo>
                <a:lnTo>
                  <a:pt x="117" y="441"/>
                </a:lnTo>
                <a:lnTo>
                  <a:pt x="118" y="438"/>
                </a:lnTo>
                <a:lnTo>
                  <a:pt x="111" y="438"/>
                </a:lnTo>
                <a:lnTo>
                  <a:pt x="108" y="437"/>
                </a:lnTo>
                <a:lnTo>
                  <a:pt x="111" y="435"/>
                </a:lnTo>
                <a:lnTo>
                  <a:pt x="113" y="434"/>
                </a:lnTo>
                <a:lnTo>
                  <a:pt x="111" y="431"/>
                </a:lnTo>
                <a:lnTo>
                  <a:pt x="108" y="429"/>
                </a:lnTo>
                <a:lnTo>
                  <a:pt x="106" y="430"/>
                </a:lnTo>
                <a:lnTo>
                  <a:pt x="103" y="430"/>
                </a:lnTo>
                <a:lnTo>
                  <a:pt x="103" y="429"/>
                </a:lnTo>
                <a:lnTo>
                  <a:pt x="106" y="426"/>
                </a:lnTo>
                <a:lnTo>
                  <a:pt x="106" y="425"/>
                </a:lnTo>
                <a:lnTo>
                  <a:pt x="101" y="421"/>
                </a:lnTo>
                <a:lnTo>
                  <a:pt x="97" y="417"/>
                </a:lnTo>
                <a:lnTo>
                  <a:pt x="94" y="416"/>
                </a:lnTo>
                <a:lnTo>
                  <a:pt x="83" y="416"/>
                </a:lnTo>
                <a:lnTo>
                  <a:pt x="84" y="420"/>
                </a:lnTo>
                <a:lnTo>
                  <a:pt x="83" y="424"/>
                </a:lnTo>
                <a:lnTo>
                  <a:pt x="80" y="427"/>
                </a:lnTo>
                <a:lnTo>
                  <a:pt x="80" y="429"/>
                </a:lnTo>
                <a:lnTo>
                  <a:pt x="79" y="435"/>
                </a:lnTo>
                <a:lnTo>
                  <a:pt x="79" y="446"/>
                </a:lnTo>
                <a:lnTo>
                  <a:pt x="80" y="451"/>
                </a:lnTo>
                <a:lnTo>
                  <a:pt x="86" y="471"/>
                </a:lnTo>
                <a:lnTo>
                  <a:pt x="89" y="475"/>
                </a:lnTo>
                <a:lnTo>
                  <a:pt x="87" y="477"/>
                </a:lnTo>
                <a:lnTo>
                  <a:pt x="86" y="481"/>
                </a:lnTo>
                <a:lnTo>
                  <a:pt x="83" y="481"/>
                </a:lnTo>
                <a:lnTo>
                  <a:pt x="80" y="480"/>
                </a:lnTo>
                <a:lnTo>
                  <a:pt x="80" y="480"/>
                </a:lnTo>
                <a:lnTo>
                  <a:pt x="76" y="478"/>
                </a:lnTo>
                <a:lnTo>
                  <a:pt x="69" y="471"/>
                </a:lnTo>
                <a:lnTo>
                  <a:pt x="67" y="468"/>
                </a:lnTo>
                <a:lnTo>
                  <a:pt x="66" y="462"/>
                </a:lnTo>
                <a:lnTo>
                  <a:pt x="63" y="456"/>
                </a:lnTo>
                <a:lnTo>
                  <a:pt x="60" y="451"/>
                </a:lnTo>
                <a:lnTo>
                  <a:pt x="60" y="448"/>
                </a:lnTo>
                <a:lnTo>
                  <a:pt x="59" y="437"/>
                </a:lnTo>
                <a:lnTo>
                  <a:pt x="59" y="426"/>
                </a:lnTo>
                <a:lnTo>
                  <a:pt x="56" y="422"/>
                </a:lnTo>
                <a:lnTo>
                  <a:pt x="57" y="420"/>
                </a:lnTo>
                <a:lnTo>
                  <a:pt x="54" y="416"/>
                </a:lnTo>
                <a:lnTo>
                  <a:pt x="53" y="412"/>
                </a:lnTo>
                <a:lnTo>
                  <a:pt x="54" y="411"/>
                </a:lnTo>
                <a:lnTo>
                  <a:pt x="54" y="409"/>
                </a:lnTo>
                <a:lnTo>
                  <a:pt x="52" y="407"/>
                </a:lnTo>
                <a:lnTo>
                  <a:pt x="50" y="405"/>
                </a:lnTo>
                <a:lnTo>
                  <a:pt x="52" y="405"/>
                </a:lnTo>
                <a:lnTo>
                  <a:pt x="56" y="404"/>
                </a:lnTo>
                <a:lnTo>
                  <a:pt x="54" y="402"/>
                </a:lnTo>
                <a:lnTo>
                  <a:pt x="52" y="399"/>
                </a:lnTo>
                <a:lnTo>
                  <a:pt x="50" y="399"/>
                </a:lnTo>
                <a:lnTo>
                  <a:pt x="47" y="396"/>
                </a:lnTo>
                <a:lnTo>
                  <a:pt x="47" y="394"/>
                </a:lnTo>
                <a:lnTo>
                  <a:pt x="49" y="394"/>
                </a:lnTo>
                <a:lnTo>
                  <a:pt x="53" y="390"/>
                </a:lnTo>
                <a:lnTo>
                  <a:pt x="53" y="389"/>
                </a:lnTo>
                <a:lnTo>
                  <a:pt x="56" y="387"/>
                </a:lnTo>
                <a:lnTo>
                  <a:pt x="56" y="385"/>
                </a:lnTo>
                <a:lnTo>
                  <a:pt x="53" y="385"/>
                </a:lnTo>
                <a:lnTo>
                  <a:pt x="47" y="387"/>
                </a:lnTo>
                <a:lnTo>
                  <a:pt x="47" y="385"/>
                </a:lnTo>
                <a:lnTo>
                  <a:pt x="46" y="382"/>
                </a:lnTo>
                <a:lnTo>
                  <a:pt x="47" y="379"/>
                </a:lnTo>
                <a:lnTo>
                  <a:pt x="44" y="379"/>
                </a:lnTo>
                <a:lnTo>
                  <a:pt x="43" y="377"/>
                </a:lnTo>
                <a:lnTo>
                  <a:pt x="42" y="375"/>
                </a:lnTo>
                <a:lnTo>
                  <a:pt x="42" y="371"/>
                </a:lnTo>
                <a:lnTo>
                  <a:pt x="40" y="366"/>
                </a:lnTo>
                <a:lnTo>
                  <a:pt x="37" y="364"/>
                </a:lnTo>
                <a:lnTo>
                  <a:pt x="39" y="362"/>
                </a:lnTo>
                <a:lnTo>
                  <a:pt x="35" y="360"/>
                </a:lnTo>
                <a:lnTo>
                  <a:pt x="32" y="344"/>
                </a:lnTo>
                <a:lnTo>
                  <a:pt x="30" y="344"/>
                </a:lnTo>
                <a:lnTo>
                  <a:pt x="29" y="342"/>
                </a:lnTo>
                <a:lnTo>
                  <a:pt x="29" y="341"/>
                </a:lnTo>
                <a:lnTo>
                  <a:pt x="27" y="340"/>
                </a:lnTo>
                <a:lnTo>
                  <a:pt x="23" y="340"/>
                </a:lnTo>
                <a:lnTo>
                  <a:pt x="23" y="337"/>
                </a:lnTo>
                <a:lnTo>
                  <a:pt x="22" y="336"/>
                </a:lnTo>
                <a:lnTo>
                  <a:pt x="19" y="335"/>
                </a:lnTo>
                <a:lnTo>
                  <a:pt x="16" y="332"/>
                </a:lnTo>
                <a:lnTo>
                  <a:pt x="20" y="326"/>
                </a:lnTo>
                <a:lnTo>
                  <a:pt x="20" y="325"/>
                </a:lnTo>
                <a:lnTo>
                  <a:pt x="16" y="325"/>
                </a:lnTo>
                <a:lnTo>
                  <a:pt x="15" y="320"/>
                </a:lnTo>
                <a:lnTo>
                  <a:pt x="15" y="319"/>
                </a:lnTo>
                <a:lnTo>
                  <a:pt x="9" y="314"/>
                </a:lnTo>
                <a:lnTo>
                  <a:pt x="9" y="311"/>
                </a:lnTo>
                <a:lnTo>
                  <a:pt x="6" y="310"/>
                </a:lnTo>
                <a:lnTo>
                  <a:pt x="5" y="309"/>
                </a:lnTo>
                <a:lnTo>
                  <a:pt x="3" y="304"/>
                </a:lnTo>
                <a:lnTo>
                  <a:pt x="2" y="295"/>
                </a:lnTo>
                <a:lnTo>
                  <a:pt x="0" y="294"/>
                </a:lnTo>
                <a:lnTo>
                  <a:pt x="3" y="290"/>
                </a:lnTo>
                <a:lnTo>
                  <a:pt x="5" y="285"/>
                </a:lnTo>
                <a:lnTo>
                  <a:pt x="8" y="287"/>
                </a:lnTo>
                <a:lnTo>
                  <a:pt x="9" y="290"/>
                </a:lnTo>
                <a:lnTo>
                  <a:pt x="12" y="292"/>
                </a:lnTo>
                <a:lnTo>
                  <a:pt x="16" y="292"/>
                </a:lnTo>
                <a:lnTo>
                  <a:pt x="16" y="291"/>
                </a:lnTo>
                <a:lnTo>
                  <a:pt x="18" y="285"/>
                </a:lnTo>
                <a:lnTo>
                  <a:pt x="18" y="280"/>
                </a:lnTo>
                <a:lnTo>
                  <a:pt x="16" y="279"/>
                </a:lnTo>
                <a:lnTo>
                  <a:pt x="6" y="279"/>
                </a:lnTo>
                <a:lnTo>
                  <a:pt x="2" y="277"/>
                </a:lnTo>
                <a:lnTo>
                  <a:pt x="0" y="274"/>
                </a:lnTo>
                <a:lnTo>
                  <a:pt x="0" y="270"/>
                </a:lnTo>
                <a:lnTo>
                  <a:pt x="3" y="264"/>
                </a:lnTo>
                <a:lnTo>
                  <a:pt x="5" y="261"/>
                </a:lnTo>
                <a:lnTo>
                  <a:pt x="6" y="260"/>
                </a:lnTo>
                <a:lnTo>
                  <a:pt x="18" y="260"/>
                </a:lnTo>
                <a:lnTo>
                  <a:pt x="20" y="262"/>
                </a:lnTo>
                <a:lnTo>
                  <a:pt x="22" y="262"/>
                </a:lnTo>
                <a:lnTo>
                  <a:pt x="25" y="260"/>
                </a:lnTo>
                <a:lnTo>
                  <a:pt x="27" y="254"/>
                </a:lnTo>
                <a:lnTo>
                  <a:pt x="27" y="252"/>
                </a:lnTo>
                <a:lnTo>
                  <a:pt x="26" y="247"/>
                </a:lnTo>
                <a:lnTo>
                  <a:pt x="27" y="240"/>
                </a:lnTo>
                <a:lnTo>
                  <a:pt x="32" y="235"/>
                </a:lnTo>
                <a:lnTo>
                  <a:pt x="33" y="232"/>
                </a:lnTo>
                <a:lnTo>
                  <a:pt x="33" y="229"/>
                </a:lnTo>
                <a:lnTo>
                  <a:pt x="29" y="221"/>
                </a:lnTo>
                <a:lnTo>
                  <a:pt x="26" y="217"/>
                </a:lnTo>
                <a:lnTo>
                  <a:pt x="27" y="212"/>
                </a:lnTo>
                <a:lnTo>
                  <a:pt x="32" y="210"/>
                </a:lnTo>
                <a:lnTo>
                  <a:pt x="32" y="205"/>
                </a:lnTo>
                <a:lnTo>
                  <a:pt x="39" y="204"/>
                </a:lnTo>
                <a:lnTo>
                  <a:pt x="40" y="202"/>
                </a:lnTo>
                <a:lnTo>
                  <a:pt x="40" y="201"/>
                </a:lnTo>
                <a:lnTo>
                  <a:pt x="39" y="197"/>
                </a:lnTo>
                <a:lnTo>
                  <a:pt x="40" y="194"/>
                </a:lnTo>
                <a:lnTo>
                  <a:pt x="39" y="192"/>
                </a:lnTo>
                <a:lnTo>
                  <a:pt x="44" y="190"/>
                </a:lnTo>
                <a:lnTo>
                  <a:pt x="47" y="187"/>
                </a:lnTo>
                <a:lnTo>
                  <a:pt x="52" y="182"/>
                </a:lnTo>
                <a:lnTo>
                  <a:pt x="64" y="184"/>
                </a:lnTo>
                <a:lnTo>
                  <a:pt x="74" y="186"/>
                </a:lnTo>
                <a:lnTo>
                  <a:pt x="76" y="182"/>
                </a:lnTo>
                <a:lnTo>
                  <a:pt x="76" y="179"/>
                </a:lnTo>
                <a:lnTo>
                  <a:pt x="74" y="177"/>
                </a:lnTo>
                <a:lnTo>
                  <a:pt x="74" y="176"/>
                </a:lnTo>
                <a:lnTo>
                  <a:pt x="77" y="174"/>
                </a:lnTo>
                <a:lnTo>
                  <a:pt x="83" y="167"/>
                </a:lnTo>
                <a:lnTo>
                  <a:pt x="84" y="165"/>
                </a:lnTo>
                <a:lnTo>
                  <a:pt x="83" y="160"/>
                </a:lnTo>
                <a:lnTo>
                  <a:pt x="77" y="149"/>
                </a:lnTo>
                <a:lnTo>
                  <a:pt x="77" y="148"/>
                </a:lnTo>
                <a:lnTo>
                  <a:pt x="81" y="144"/>
                </a:lnTo>
                <a:lnTo>
                  <a:pt x="90" y="144"/>
                </a:lnTo>
                <a:lnTo>
                  <a:pt x="97" y="148"/>
                </a:lnTo>
                <a:lnTo>
                  <a:pt x="103" y="149"/>
                </a:lnTo>
                <a:lnTo>
                  <a:pt x="107" y="149"/>
                </a:lnTo>
                <a:lnTo>
                  <a:pt x="111" y="148"/>
                </a:lnTo>
                <a:lnTo>
                  <a:pt x="116" y="149"/>
                </a:lnTo>
                <a:lnTo>
                  <a:pt x="131" y="156"/>
                </a:lnTo>
                <a:lnTo>
                  <a:pt x="135" y="156"/>
                </a:lnTo>
                <a:lnTo>
                  <a:pt x="138" y="155"/>
                </a:lnTo>
                <a:lnTo>
                  <a:pt x="148" y="155"/>
                </a:lnTo>
                <a:lnTo>
                  <a:pt x="151" y="154"/>
                </a:lnTo>
                <a:lnTo>
                  <a:pt x="158" y="149"/>
                </a:lnTo>
                <a:lnTo>
                  <a:pt x="162" y="148"/>
                </a:lnTo>
                <a:lnTo>
                  <a:pt x="165" y="145"/>
                </a:lnTo>
                <a:lnTo>
                  <a:pt x="165" y="130"/>
                </a:lnTo>
                <a:lnTo>
                  <a:pt x="167" y="125"/>
                </a:lnTo>
                <a:lnTo>
                  <a:pt x="171" y="119"/>
                </a:lnTo>
                <a:lnTo>
                  <a:pt x="168" y="109"/>
                </a:lnTo>
                <a:lnTo>
                  <a:pt x="169" y="106"/>
                </a:lnTo>
                <a:lnTo>
                  <a:pt x="172" y="106"/>
                </a:lnTo>
                <a:lnTo>
                  <a:pt x="178" y="119"/>
                </a:lnTo>
                <a:lnTo>
                  <a:pt x="181" y="125"/>
                </a:lnTo>
                <a:lnTo>
                  <a:pt x="184" y="128"/>
                </a:lnTo>
                <a:lnTo>
                  <a:pt x="198" y="135"/>
                </a:lnTo>
                <a:lnTo>
                  <a:pt x="205" y="135"/>
                </a:lnTo>
                <a:lnTo>
                  <a:pt x="206" y="133"/>
                </a:lnTo>
                <a:lnTo>
                  <a:pt x="206" y="126"/>
                </a:lnTo>
                <a:lnTo>
                  <a:pt x="205" y="123"/>
                </a:lnTo>
                <a:lnTo>
                  <a:pt x="205" y="121"/>
                </a:lnTo>
                <a:lnTo>
                  <a:pt x="201" y="111"/>
                </a:lnTo>
                <a:lnTo>
                  <a:pt x="201" y="105"/>
                </a:lnTo>
                <a:lnTo>
                  <a:pt x="202" y="104"/>
                </a:lnTo>
                <a:lnTo>
                  <a:pt x="204" y="103"/>
                </a:lnTo>
                <a:lnTo>
                  <a:pt x="205" y="103"/>
                </a:lnTo>
                <a:lnTo>
                  <a:pt x="216" y="109"/>
                </a:lnTo>
                <a:lnTo>
                  <a:pt x="219" y="110"/>
                </a:lnTo>
                <a:lnTo>
                  <a:pt x="223" y="111"/>
                </a:lnTo>
                <a:lnTo>
                  <a:pt x="226" y="111"/>
                </a:lnTo>
                <a:lnTo>
                  <a:pt x="232" y="108"/>
                </a:lnTo>
                <a:lnTo>
                  <a:pt x="233" y="106"/>
                </a:lnTo>
                <a:lnTo>
                  <a:pt x="236" y="109"/>
                </a:lnTo>
                <a:lnTo>
                  <a:pt x="233" y="115"/>
                </a:lnTo>
                <a:lnTo>
                  <a:pt x="233" y="116"/>
                </a:lnTo>
                <a:lnTo>
                  <a:pt x="235" y="119"/>
                </a:lnTo>
                <a:lnTo>
                  <a:pt x="239" y="120"/>
                </a:lnTo>
                <a:lnTo>
                  <a:pt x="241" y="121"/>
                </a:lnTo>
                <a:lnTo>
                  <a:pt x="243" y="128"/>
                </a:lnTo>
                <a:lnTo>
                  <a:pt x="243" y="129"/>
                </a:lnTo>
                <a:lnTo>
                  <a:pt x="246" y="131"/>
                </a:lnTo>
                <a:lnTo>
                  <a:pt x="248" y="133"/>
                </a:lnTo>
                <a:lnTo>
                  <a:pt x="252" y="134"/>
                </a:lnTo>
                <a:lnTo>
                  <a:pt x="255" y="133"/>
                </a:lnTo>
                <a:lnTo>
                  <a:pt x="256" y="133"/>
                </a:lnTo>
                <a:lnTo>
                  <a:pt x="258" y="129"/>
                </a:lnTo>
                <a:lnTo>
                  <a:pt x="259" y="114"/>
                </a:lnTo>
                <a:lnTo>
                  <a:pt x="262" y="106"/>
                </a:lnTo>
                <a:lnTo>
                  <a:pt x="263" y="103"/>
                </a:lnTo>
                <a:lnTo>
                  <a:pt x="265" y="89"/>
                </a:lnTo>
                <a:lnTo>
                  <a:pt x="265" y="85"/>
                </a:lnTo>
                <a:lnTo>
                  <a:pt x="260" y="78"/>
                </a:lnTo>
                <a:lnTo>
                  <a:pt x="260" y="74"/>
                </a:lnTo>
                <a:lnTo>
                  <a:pt x="268" y="69"/>
                </a:lnTo>
                <a:lnTo>
                  <a:pt x="270" y="68"/>
                </a:lnTo>
                <a:lnTo>
                  <a:pt x="273" y="66"/>
                </a:lnTo>
                <a:lnTo>
                  <a:pt x="276" y="66"/>
                </a:lnTo>
                <a:lnTo>
                  <a:pt x="280" y="74"/>
                </a:lnTo>
                <a:lnTo>
                  <a:pt x="283" y="76"/>
                </a:lnTo>
                <a:lnTo>
                  <a:pt x="286" y="76"/>
                </a:lnTo>
                <a:lnTo>
                  <a:pt x="286" y="74"/>
                </a:lnTo>
                <a:lnTo>
                  <a:pt x="285" y="69"/>
                </a:lnTo>
                <a:lnTo>
                  <a:pt x="282" y="65"/>
                </a:lnTo>
                <a:lnTo>
                  <a:pt x="277" y="61"/>
                </a:lnTo>
                <a:lnTo>
                  <a:pt x="276" y="60"/>
                </a:lnTo>
                <a:lnTo>
                  <a:pt x="276" y="59"/>
                </a:lnTo>
                <a:lnTo>
                  <a:pt x="277" y="58"/>
                </a:lnTo>
                <a:lnTo>
                  <a:pt x="283" y="59"/>
                </a:lnTo>
                <a:lnTo>
                  <a:pt x="287" y="56"/>
                </a:lnTo>
                <a:lnTo>
                  <a:pt x="296" y="56"/>
                </a:lnTo>
                <a:lnTo>
                  <a:pt x="300" y="58"/>
                </a:lnTo>
                <a:lnTo>
                  <a:pt x="304" y="58"/>
                </a:lnTo>
                <a:lnTo>
                  <a:pt x="317" y="59"/>
                </a:lnTo>
                <a:lnTo>
                  <a:pt x="323" y="59"/>
                </a:lnTo>
                <a:lnTo>
                  <a:pt x="329" y="56"/>
                </a:lnTo>
                <a:lnTo>
                  <a:pt x="333" y="54"/>
                </a:lnTo>
                <a:lnTo>
                  <a:pt x="334" y="51"/>
                </a:lnTo>
                <a:lnTo>
                  <a:pt x="336" y="44"/>
                </a:lnTo>
                <a:lnTo>
                  <a:pt x="336" y="39"/>
                </a:lnTo>
                <a:lnTo>
                  <a:pt x="334" y="34"/>
                </a:lnTo>
                <a:lnTo>
                  <a:pt x="333" y="31"/>
                </a:lnTo>
                <a:lnTo>
                  <a:pt x="333" y="23"/>
                </a:lnTo>
                <a:lnTo>
                  <a:pt x="331" y="19"/>
                </a:lnTo>
                <a:lnTo>
                  <a:pt x="331" y="15"/>
                </a:lnTo>
                <a:lnTo>
                  <a:pt x="333" y="11"/>
                </a:lnTo>
                <a:lnTo>
                  <a:pt x="334" y="9"/>
                </a:lnTo>
                <a:lnTo>
                  <a:pt x="337" y="8"/>
                </a:lnTo>
                <a:lnTo>
                  <a:pt x="346" y="4"/>
                </a:lnTo>
                <a:lnTo>
                  <a:pt x="350" y="0"/>
                </a:lnTo>
                <a:lnTo>
                  <a:pt x="356" y="13"/>
                </a:lnTo>
                <a:lnTo>
                  <a:pt x="358" y="16"/>
                </a:lnTo>
                <a:lnTo>
                  <a:pt x="360" y="19"/>
                </a:lnTo>
                <a:lnTo>
                  <a:pt x="361" y="25"/>
                </a:lnTo>
                <a:lnTo>
                  <a:pt x="364" y="30"/>
                </a:lnTo>
                <a:lnTo>
                  <a:pt x="364" y="31"/>
                </a:lnTo>
                <a:lnTo>
                  <a:pt x="367" y="34"/>
                </a:lnTo>
                <a:lnTo>
                  <a:pt x="368" y="39"/>
                </a:lnTo>
                <a:lnTo>
                  <a:pt x="368" y="41"/>
                </a:lnTo>
                <a:lnTo>
                  <a:pt x="371" y="45"/>
                </a:lnTo>
                <a:lnTo>
                  <a:pt x="371" y="61"/>
                </a:lnTo>
                <a:lnTo>
                  <a:pt x="370" y="68"/>
                </a:lnTo>
                <a:lnTo>
                  <a:pt x="366" y="78"/>
                </a:lnTo>
                <a:lnTo>
                  <a:pt x="360" y="88"/>
                </a:lnTo>
                <a:lnTo>
                  <a:pt x="357" y="96"/>
                </a:lnTo>
                <a:lnTo>
                  <a:pt x="360" y="98"/>
                </a:lnTo>
                <a:lnTo>
                  <a:pt x="367" y="96"/>
                </a:lnTo>
                <a:lnTo>
                  <a:pt x="371" y="98"/>
                </a:lnTo>
                <a:lnTo>
                  <a:pt x="377" y="99"/>
                </a:lnTo>
                <a:lnTo>
                  <a:pt x="381" y="101"/>
                </a:lnTo>
                <a:lnTo>
                  <a:pt x="384" y="105"/>
                </a:lnTo>
                <a:lnTo>
                  <a:pt x="390" y="111"/>
                </a:lnTo>
                <a:lnTo>
                  <a:pt x="393" y="119"/>
                </a:lnTo>
                <a:lnTo>
                  <a:pt x="395" y="128"/>
                </a:lnTo>
                <a:lnTo>
                  <a:pt x="395" y="134"/>
                </a:lnTo>
                <a:lnTo>
                  <a:pt x="397" y="136"/>
                </a:lnTo>
                <a:lnTo>
                  <a:pt x="400" y="149"/>
                </a:lnTo>
                <a:lnTo>
                  <a:pt x="395" y="151"/>
                </a:lnTo>
              </a:path>
            </a:pathLst>
          </a:custGeom>
          <a:solidFill>
            <a:srgbClr val="66FFFF"/>
          </a:solidFill>
          <a:ln w="3175">
            <a:solidFill>
              <a:srgbClr val="001762"/>
            </a:solidFill>
            <a:prstDash val="solid"/>
            <a:round/>
            <a:headEnd/>
            <a:tailEnd/>
          </a:ln>
        </p:spPr>
        <p:txBody>
          <a:bodyPr/>
          <a:lstStyle/>
          <a:p>
            <a:endParaRPr lang="en-US"/>
          </a:p>
        </p:txBody>
      </p:sp>
      <p:sp>
        <p:nvSpPr>
          <p:cNvPr id="326908" name="Freeform 252"/>
          <p:cNvSpPr>
            <a:spLocks/>
          </p:cNvSpPr>
          <p:nvPr/>
        </p:nvSpPr>
        <p:spPr bwMode="auto">
          <a:xfrm>
            <a:off x="6065838" y="1737123"/>
            <a:ext cx="1085850" cy="388144"/>
          </a:xfrm>
          <a:custGeom>
            <a:avLst/>
            <a:gdLst/>
            <a:ahLst/>
            <a:cxnLst>
              <a:cxn ang="0">
                <a:pos x="1919" y="493"/>
              </a:cxn>
              <a:cxn ang="0">
                <a:pos x="1845" y="547"/>
              </a:cxn>
              <a:cxn ang="0">
                <a:pos x="1785" y="588"/>
              </a:cxn>
              <a:cxn ang="0">
                <a:pos x="1800" y="652"/>
              </a:cxn>
              <a:cxn ang="0">
                <a:pos x="1852" y="712"/>
              </a:cxn>
              <a:cxn ang="0">
                <a:pos x="1868" y="758"/>
              </a:cxn>
              <a:cxn ang="0">
                <a:pos x="1777" y="714"/>
              </a:cxn>
              <a:cxn ang="0">
                <a:pos x="1720" y="669"/>
              </a:cxn>
              <a:cxn ang="0">
                <a:pos x="1653" y="689"/>
              </a:cxn>
              <a:cxn ang="0">
                <a:pos x="1554" y="702"/>
              </a:cxn>
              <a:cxn ang="0">
                <a:pos x="1436" y="783"/>
              </a:cxn>
              <a:cxn ang="0">
                <a:pos x="1364" y="825"/>
              </a:cxn>
              <a:cxn ang="0">
                <a:pos x="1285" y="884"/>
              </a:cxn>
              <a:cxn ang="0">
                <a:pos x="1220" y="849"/>
              </a:cxn>
              <a:cxn ang="0">
                <a:pos x="1305" y="735"/>
              </a:cxn>
              <a:cxn ang="0">
                <a:pos x="1453" y="699"/>
              </a:cxn>
              <a:cxn ang="0">
                <a:pos x="1428" y="592"/>
              </a:cxn>
              <a:cxn ang="0">
                <a:pos x="1412" y="472"/>
              </a:cxn>
              <a:cxn ang="0">
                <a:pos x="1172" y="537"/>
              </a:cxn>
              <a:cxn ang="0">
                <a:pos x="940" y="608"/>
              </a:cxn>
              <a:cxn ang="0">
                <a:pos x="756" y="733"/>
              </a:cxn>
              <a:cxn ang="0">
                <a:pos x="552" y="805"/>
              </a:cxn>
              <a:cxn ang="0">
                <a:pos x="291" y="803"/>
              </a:cxn>
              <a:cxn ang="0">
                <a:pos x="163" y="778"/>
              </a:cxn>
              <a:cxn ang="0">
                <a:pos x="176" y="695"/>
              </a:cxn>
              <a:cxn ang="0">
                <a:pos x="54" y="652"/>
              </a:cxn>
              <a:cxn ang="0">
                <a:pos x="0" y="573"/>
              </a:cxn>
              <a:cxn ang="0">
                <a:pos x="106" y="549"/>
              </a:cxn>
              <a:cxn ang="0">
                <a:pos x="229" y="506"/>
              </a:cxn>
              <a:cxn ang="0">
                <a:pos x="277" y="513"/>
              </a:cxn>
              <a:cxn ang="0">
                <a:pos x="373" y="481"/>
              </a:cxn>
              <a:cxn ang="0">
                <a:pos x="391" y="412"/>
              </a:cxn>
              <a:cxn ang="0">
                <a:pos x="490" y="365"/>
              </a:cxn>
              <a:cxn ang="0">
                <a:pos x="552" y="315"/>
              </a:cxn>
              <a:cxn ang="0">
                <a:pos x="672" y="247"/>
              </a:cxn>
              <a:cxn ang="0">
                <a:pos x="785" y="220"/>
              </a:cxn>
              <a:cxn ang="0">
                <a:pos x="827" y="187"/>
              </a:cxn>
              <a:cxn ang="0">
                <a:pos x="891" y="117"/>
              </a:cxn>
              <a:cxn ang="0">
                <a:pos x="972" y="72"/>
              </a:cxn>
              <a:cxn ang="0">
                <a:pos x="1057" y="59"/>
              </a:cxn>
              <a:cxn ang="0">
                <a:pos x="1132" y="94"/>
              </a:cxn>
              <a:cxn ang="0">
                <a:pos x="1209" y="112"/>
              </a:cxn>
              <a:cxn ang="0">
                <a:pos x="1287" y="97"/>
              </a:cxn>
              <a:cxn ang="0">
                <a:pos x="1318" y="85"/>
              </a:cxn>
              <a:cxn ang="0">
                <a:pos x="1379" y="72"/>
              </a:cxn>
              <a:cxn ang="0">
                <a:pos x="1429" y="35"/>
              </a:cxn>
              <a:cxn ang="0">
                <a:pos x="1489" y="25"/>
              </a:cxn>
              <a:cxn ang="0">
                <a:pos x="1564" y="66"/>
              </a:cxn>
              <a:cxn ang="0">
                <a:pos x="1614" y="72"/>
              </a:cxn>
              <a:cxn ang="0">
                <a:pos x="1545" y="116"/>
              </a:cxn>
              <a:cxn ang="0">
                <a:pos x="1541" y="173"/>
              </a:cxn>
              <a:cxn ang="0">
                <a:pos x="1659" y="126"/>
              </a:cxn>
              <a:cxn ang="0">
                <a:pos x="1680" y="202"/>
              </a:cxn>
              <a:cxn ang="0">
                <a:pos x="1645" y="251"/>
              </a:cxn>
              <a:cxn ang="0">
                <a:pos x="1598" y="300"/>
              </a:cxn>
              <a:cxn ang="0">
                <a:pos x="1616" y="351"/>
              </a:cxn>
              <a:cxn ang="0">
                <a:pos x="1695" y="320"/>
              </a:cxn>
              <a:cxn ang="0">
                <a:pos x="1776" y="348"/>
              </a:cxn>
              <a:cxn ang="0">
                <a:pos x="1876" y="358"/>
              </a:cxn>
              <a:cxn ang="0">
                <a:pos x="1935" y="417"/>
              </a:cxn>
            </a:cxnLst>
            <a:rect l="0" t="0" r="r" b="b"/>
            <a:pathLst>
              <a:path w="1959" h="900">
                <a:moveTo>
                  <a:pt x="1956" y="464"/>
                </a:moveTo>
                <a:lnTo>
                  <a:pt x="1955" y="466"/>
                </a:lnTo>
                <a:lnTo>
                  <a:pt x="1949" y="472"/>
                </a:lnTo>
                <a:lnTo>
                  <a:pt x="1949" y="477"/>
                </a:lnTo>
                <a:lnTo>
                  <a:pt x="1946" y="482"/>
                </a:lnTo>
                <a:lnTo>
                  <a:pt x="1946" y="492"/>
                </a:lnTo>
                <a:lnTo>
                  <a:pt x="1949" y="496"/>
                </a:lnTo>
                <a:lnTo>
                  <a:pt x="1949" y="497"/>
                </a:lnTo>
                <a:lnTo>
                  <a:pt x="1950" y="499"/>
                </a:lnTo>
                <a:lnTo>
                  <a:pt x="1947" y="501"/>
                </a:lnTo>
                <a:lnTo>
                  <a:pt x="1939" y="501"/>
                </a:lnTo>
                <a:lnTo>
                  <a:pt x="1933" y="503"/>
                </a:lnTo>
                <a:lnTo>
                  <a:pt x="1930" y="503"/>
                </a:lnTo>
                <a:lnTo>
                  <a:pt x="1929" y="501"/>
                </a:lnTo>
                <a:lnTo>
                  <a:pt x="1929" y="493"/>
                </a:lnTo>
                <a:lnTo>
                  <a:pt x="1928" y="491"/>
                </a:lnTo>
                <a:lnTo>
                  <a:pt x="1925" y="491"/>
                </a:lnTo>
                <a:lnTo>
                  <a:pt x="1920" y="492"/>
                </a:lnTo>
                <a:lnTo>
                  <a:pt x="1920" y="492"/>
                </a:lnTo>
                <a:lnTo>
                  <a:pt x="1919" y="493"/>
                </a:lnTo>
                <a:lnTo>
                  <a:pt x="1909" y="496"/>
                </a:lnTo>
                <a:lnTo>
                  <a:pt x="1906" y="497"/>
                </a:lnTo>
                <a:lnTo>
                  <a:pt x="1901" y="506"/>
                </a:lnTo>
                <a:lnTo>
                  <a:pt x="1888" y="512"/>
                </a:lnTo>
                <a:lnTo>
                  <a:pt x="1886" y="514"/>
                </a:lnTo>
                <a:lnTo>
                  <a:pt x="1884" y="517"/>
                </a:lnTo>
                <a:lnTo>
                  <a:pt x="1878" y="521"/>
                </a:lnTo>
                <a:lnTo>
                  <a:pt x="1875" y="526"/>
                </a:lnTo>
                <a:lnTo>
                  <a:pt x="1872" y="527"/>
                </a:lnTo>
                <a:lnTo>
                  <a:pt x="1869" y="528"/>
                </a:lnTo>
                <a:lnTo>
                  <a:pt x="1864" y="533"/>
                </a:lnTo>
                <a:lnTo>
                  <a:pt x="1861" y="534"/>
                </a:lnTo>
                <a:lnTo>
                  <a:pt x="1854" y="534"/>
                </a:lnTo>
                <a:lnTo>
                  <a:pt x="1852" y="537"/>
                </a:lnTo>
                <a:lnTo>
                  <a:pt x="1854" y="541"/>
                </a:lnTo>
                <a:lnTo>
                  <a:pt x="1854" y="542"/>
                </a:lnTo>
                <a:lnTo>
                  <a:pt x="1851" y="546"/>
                </a:lnTo>
                <a:lnTo>
                  <a:pt x="1852" y="549"/>
                </a:lnTo>
                <a:lnTo>
                  <a:pt x="1848" y="549"/>
                </a:lnTo>
                <a:lnTo>
                  <a:pt x="1845" y="547"/>
                </a:lnTo>
                <a:lnTo>
                  <a:pt x="1842" y="547"/>
                </a:lnTo>
                <a:lnTo>
                  <a:pt x="1834" y="548"/>
                </a:lnTo>
                <a:lnTo>
                  <a:pt x="1831" y="548"/>
                </a:lnTo>
                <a:lnTo>
                  <a:pt x="1828" y="549"/>
                </a:lnTo>
                <a:lnTo>
                  <a:pt x="1827" y="552"/>
                </a:lnTo>
                <a:lnTo>
                  <a:pt x="1824" y="557"/>
                </a:lnTo>
                <a:lnTo>
                  <a:pt x="1822" y="559"/>
                </a:lnTo>
                <a:lnTo>
                  <a:pt x="1821" y="561"/>
                </a:lnTo>
                <a:lnTo>
                  <a:pt x="1818" y="563"/>
                </a:lnTo>
                <a:lnTo>
                  <a:pt x="1817" y="564"/>
                </a:lnTo>
                <a:lnTo>
                  <a:pt x="1817" y="568"/>
                </a:lnTo>
                <a:lnTo>
                  <a:pt x="1815" y="571"/>
                </a:lnTo>
                <a:lnTo>
                  <a:pt x="1811" y="573"/>
                </a:lnTo>
                <a:lnTo>
                  <a:pt x="1803" y="573"/>
                </a:lnTo>
                <a:lnTo>
                  <a:pt x="1788" y="571"/>
                </a:lnTo>
                <a:lnTo>
                  <a:pt x="1798" y="576"/>
                </a:lnTo>
                <a:lnTo>
                  <a:pt x="1797" y="583"/>
                </a:lnTo>
                <a:lnTo>
                  <a:pt x="1793" y="583"/>
                </a:lnTo>
                <a:lnTo>
                  <a:pt x="1791" y="587"/>
                </a:lnTo>
                <a:lnTo>
                  <a:pt x="1785" y="588"/>
                </a:lnTo>
                <a:lnTo>
                  <a:pt x="1784" y="591"/>
                </a:lnTo>
                <a:lnTo>
                  <a:pt x="1785" y="593"/>
                </a:lnTo>
                <a:lnTo>
                  <a:pt x="1787" y="596"/>
                </a:lnTo>
                <a:lnTo>
                  <a:pt x="1788" y="597"/>
                </a:lnTo>
                <a:lnTo>
                  <a:pt x="1787" y="602"/>
                </a:lnTo>
                <a:lnTo>
                  <a:pt x="1787" y="604"/>
                </a:lnTo>
                <a:lnTo>
                  <a:pt x="1791" y="606"/>
                </a:lnTo>
                <a:lnTo>
                  <a:pt x="1791" y="613"/>
                </a:lnTo>
                <a:lnTo>
                  <a:pt x="1793" y="617"/>
                </a:lnTo>
                <a:lnTo>
                  <a:pt x="1793" y="619"/>
                </a:lnTo>
                <a:lnTo>
                  <a:pt x="1795" y="622"/>
                </a:lnTo>
                <a:lnTo>
                  <a:pt x="1797" y="624"/>
                </a:lnTo>
                <a:lnTo>
                  <a:pt x="1795" y="627"/>
                </a:lnTo>
                <a:lnTo>
                  <a:pt x="1790" y="633"/>
                </a:lnTo>
                <a:lnTo>
                  <a:pt x="1788" y="637"/>
                </a:lnTo>
                <a:lnTo>
                  <a:pt x="1788" y="639"/>
                </a:lnTo>
                <a:lnTo>
                  <a:pt x="1794" y="644"/>
                </a:lnTo>
                <a:lnTo>
                  <a:pt x="1797" y="649"/>
                </a:lnTo>
                <a:lnTo>
                  <a:pt x="1798" y="652"/>
                </a:lnTo>
                <a:lnTo>
                  <a:pt x="1800" y="652"/>
                </a:lnTo>
                <a:lnTo>
                  <a:pt x="1803" y="655"/>
                </a:lnTo>
                <a:lnTo>
                  <a:pt x="1808" y="657"/>
                </a:lnTo>
                <a:lnTo>
                  <a:pt x="1810" y="658"/>
                </a:lnTo>
                <a:lnTo>
                  <a:pt x="1811" y="660"/>
                </a:lnTo>
                <a:lnTo>
                  <a:pt x="1810" y="665"/>
                </a:lnTo>
                <a:lnTo>
                  <a:pt x="1811" y="668"/>
                </a:lnTo>
                <a:lnTo>
                  <a:pt x="1815" y="673"/>
                </a:lnTo>
                <a:lnTo>
                  <a:pt x="1818" y="678"/>
                </a:lnTo>
                <a:lnTo>
                  <a:pt x="1822" y="682"/>
                </a:lnTo>
                <a:lnTo>
                  <a:pt x="1822" y="683"/>
                </a:lnTo>
                <a:lnTo>
                  <a:pt x="1827" y="688"/>
                </a:lnTo>
                <a:lnTo>
                  <a:pt x="1834" y="690"/>
                </a:lnTo>
                <a:lnTo>
                  <a:pt x="1835" y="693"/>
                </a:lnTo>
                <a:lnTo>
                  <a:pt x="1835" y="694"/>
                </a:lnTo>
                <a:lnTo>
                  <a:pt x="1839" y="699"/>
                </a:lnTo>
                <a:lnTo>
                  <a:pt x="1841" y="703"/>
                </a:lnTo>
                <a:lnTo>
                  <a:pt x="1842" y="705"/>
                </a:lnTo>
                <a:lnTo>
                  <a:pt x="1848" y="709"/>
                </a:lnTo>
                <a:lnTo>
                  <a:pt x="1851" y="709"/>
                </a:lnTo>
                <a:lnTo>
                  <a:pt x="1852" y="712"/>
                </a:lnTo>
                <a:lnTo>
                  <a:pt x="1854" y="712"/>
                </a:lnTo>
                <a:lnTo>
                  <a:pt x="1854" y="714"/>
                </a:lnTo>
                <a:lnTo>
                  <a:pt x="1852" y="717"/>
                </a:lnTo>
                <a:lnTo>
                  <a:pt x="1854" y="719"/>
                </a:lnTo>
                <a:lnTo>
                  <a:pt x="1857" y="722"/>
                </a:lnTo>
                <a:lnTo>
                  <a:pt x="1861" y="723"/>
                </a:lnTo>
                <a:lnTo>
                  <a:pt x="1862" y="725"/>
                </a:lnTo>
                <a:lnTo>
                  <a:pt x="1864" y="729"/>
                </a:lnTo>
                <a:lnTo>
                  <a:pt x="1865" y="732"/>
                </a:lnTo>
                <a:lnTo>
                  <a:pt x="1868" y="733"/>
                </a:lnTo>
                <a:lnTo>
                  <a:pt x="1871" y="734"/>
                </a:lnTo>
                <a:lnTo>
                  <a:pt x="1874" y="737"/>
                </a:lnTo>
                <a:lnTo>
                  <a:pt x="1875" y="739"/>
                </a:lnTo>
                <a:lnTo>
                  <a:pt x="1878" y="742"/>
                </a:lnTo>
                <a:lnTo>
                  <a:pt x="1878" y="743"/>
                </a:lnTo>
                <a:lnTo>
                  <a:pt x="1879" y="745"/>
                </a:lnTo>
                <a:lnTo>
                  <a:pt x="1876" y="748"/>
                </a:lnTo>
                <a:lnTo>
                  <a:pt x="1871" y="754"/>
                </a:lnTo>
                <a:lnTo>
                  <a:pt x="1871" y="755"/>
                </a:lnTo>
                <a:lnTo>
                  <a:pt x="1868" y="758"/>
                </a:lnTo>
                <a:lnTo>
                  <a:pt x="1865" y="758"/>
                </a:lnTo>
                <a:lnTo>
                  <a:pt x="1857" y="753"/>
                </a:lnTo>
                <a:lnTo>
                  <a:pt x="1844" y="754"/>
                </a:lnTo>
                <a:lnTo>
                  <a:pt x="1842" y="754"/>
                </a:lnTo>
                <a:lnTo>
                  <a:pt x="1839" y="753"/>
                </a:lnTo>
                <a:lnTo>
                  <a:pt x="1831" y="744"/>
                </a:lnTo>
                <a:lnTo>
                  <a:pt x="1827" y="742"/>
                </a:lnTo>
                <a:lnTo>
                  <a:pt x="1818" y="739"/>
                </a:lnTo>
                <a:lnTo>
                  <a:pt x="1812" y="739"/>
                </a:lnTo>
                <a:lnTo>
                  <a:pt x="1808" y="738"/>
                </a:lnTo>
                <a:lnTo>
                  <a:pt x="1805" y="735"/>
                </a:lnTo>
                <a:lnTo>
                  <a:pt x="1795" y="735"/>
                </a:lnTo>
                <a:lnTo>
                  <a:pt x="1791" y="734"/>
                </a:lnTo>
                <a:lnTo>
                  <a:pt x="1784" y="729"/>
                </a:lnTo>
                <a:lnTo>
                  <a:pt x="1778" y="727"/>
                </a:lnTo>
                <a:lnTo>
                  <a:pt x="1776" y="724"/>
                </a:lnTo>
                <a:lnTo>
                  <a:pt x="1773" y="722"/>
                </a:lnTo>
                <a:lnTo>
                  <a:pt x="1773" y="719"/>
                </a:lnTo>
                <a:lnTo>
                  <a:pt x="1774" y="717"/>
                </a:lnTo>
                <a:lnTo>
                  <a:pt x="1777" y="714"/>
                </a:lnTo>
                <a:lnTo>
                  <a:pt x="1778" y="713"/>
                </a:lnTo>
                <a:lnTo>
                  <a:pt x="1783" y="710"/>
                </a:lnTo>
                <a:lnTo>
                  <a:pt x="1784" y="707"/>
                </a:lnTo>
                <a:lnTo>
                  <a:pt x="1784" y="705"/>
                </a:lnTo>
                <a:lnTo>
                  <a:pt x="1781" y="703"/>
                </a:lnTo>
                <a:lnTo>
                  <a:pt x="1776" y="702"/>
                </a:lnTo>
                <a:lnTo>
                  <a:pt x="1771" y="699"/>
                </a:lnTo>
                <a:lnTo>
                  <a:pt x="1767" y="695"/>
                </a:lnTo>
                <a:lnTo>
                  <a:pt x="1764" y="688"/>
                </a:lnTo>
                <a:lnTo>
                  <a:pt x="1761" y="685"/>
                </a:lnTo>
                <a:lnTo>
                  <a:pt x="1761" y="684"/>
                </a:lnTo>
                <a:lnTo>
                  <a:pt x="1757" y="682"/>
                </a:lnTo>
                <a:lnTo>
                  <a:pt x="1756" y="680"/>
                </a:lnTo>
                <a:lnTo>
                  <a:pt x="1751" y="675"/>
                </a:lnTo>
                <a:lnTo>
                  <a:pt x="1749" y="674"/>
                </a:lnTo>
                <a:lnTo>
                  <a:pt x="1741" y="672"/>
                </a:lnTo>
                <a:lnTo>
                  <a:pt x="1737" y="672"/>
                </a:lnTo>
                <a:lnTo>
                  <a:pt x="1726" y="669"/>
                </a:lnTo>
                <a:lnTo>
                  <a:pt x="1722" y="668"/>
                </a:lnTo>
                <a:lnTo>
                  <a:pt x="1720" y="669"/>
                </a:lnTo>
                <a:lnTo>
                  <a:pt x="1716" y="674"/>
                </a:lnTo>
                <a:lnTo>
                  <a:pt x="1712" y="677"/>
                </a:lnTo>
                <a:lnTo>
                  <a:pt x="1707" y="678"/>
                </a:lnTo>
                <a:lnTo>
                  <a:pt x="1706" y="678"/>
                </a:lnTo>
                <a:lnTo>
                  <a:pt x="1703" y="674"/>
                </a:lnTo>
                <a:lnTo>
                  <a:pt x="1696" y="668"/>
                </a:lnTo>
                <a:lnTo>
                  <a:pt x="1690" y="668"/>
                </a:lnTo>
                <a:lnTo>
                  <a:pt x="1687" y="670"/>
                </a:lnTo>
                <a:lnTo>
                  <a:pt x="1687" y="673"/>
                </a:lnTo>
                <a:lnTo>
                  <a:pt x="1685" y="680"/>
                </a:lnTo>
                <a:lnTo>
                  <a:pt x="1679" y="685"/>
                </a:lnTo>
                <a:lnTo>
                  <a:pt x="1675" y="688"/>
                </a:lnTo>
                <a:lnTo>
                  <a:pt x="1672" y="689"/>
                </a:lnTo>
                <a:lnTo>
                  <a:pt x="1669" y="689"/>
                </a:lnTo>
                <a:lnTo>
                  <a:pt x="1665" y="690"/>
                </a:lnTo>
                <a:lnTo>
                  <a:pt x="1663" y="692"/>
                </a:lnTo>
                <a:lnTo>
                  <a:pt x="1658" y="693"/>
                </a:lnTo>
                <a:lnTo>
                  <a:pt x="1656" y="690"/>
                </a:lnTo>
                <a:lnTo>
                  <a:pt x="1655" y="690"/>
                </a:lnTo>
                <a:lnTo>
                  <a:pt x="1653" y="689"/>
                </a:lnTo>
                <a:lnTo>
                  <a:pt x="1646" y="690"/>
                </a:lnTo>
                <a:lnTo>
                  <a:pt x="1641" y="692"/>
                </a:lnTo>
                <a:lnTo>
                  <a:pt x="1632" y="689"/>
                </a:lnTo>
                <a:lnTo>
                  <a:pt x="1628" y="689"/>
                </a:lnTo>
                <a:lnTo>
                  <a:pt x="1622" y="693"/>
                </a:lnTo>
                <a:lnTo>
                  <a:pt x="1618" y="693"/>
                </a:lnTo>
                <a:lnTo>
                  <a:pt x="1616" y="694"/>
                </a:lnTo>
                <a:lnTo>
                  <a:pt x="1609" y="694"/>
                </a:lnTo>
                <a:lnTo>
                  <a:pt x="1605" y="692"/>
                </a:lnTo>
                <a:lnTo>
                  <a:pt x="1604" y="692"/>
                </a:lnTo>
                <a:lnTo>
                  <a:pt x="1602" y="693"/>
                </a:lnTo>
                <a:lnTo>
                  <a:pt x="1598" y="695"/>
                </a:lnTo>
                <a:lnTo>
                  <a:pt x="1591" y="693"/>
                </a:lnTo>
                <a:lnTo>
                  <a:pt x="1584" y="693"/>
                </a:lnTo>
                <a:lnTo>
                  <a:pt x="1575" y="699"/>
                </a:lnTo>
                <a:lnTo>
                  <a:pt x="1572" y="699"/>
                </a:lnTo>
                <a:lnTo>
                  <a:pt x="1570" y="698"/>
                </a:lnTo>
                <a:lnTo>
                  <a:pt x="1565" y="697"/>
                </a:lnTo>
                <a:lnTo>
                  <a:pt x="1562" y="698"/>
                </a:lnTo>
                <a:lnTo>
                  <a:pt x="1554" y="702"/>
                </a:lnTo>
                <a:lnTo>
                  <a:pt x="1550" y="702"/>
                </a:lnTo>
                <a:lnTo>
                  <a:pt x="1548" y="703"/>
                </a:lnTo>
                <a:lnTo>
                  <a:pt x="1545" y="704"/>
                </a:lnTo>
                <a:lnTo>
                  <a:pt x="1533" y="708"/>
                </a:lnTo>
                <a:lnTo>
                  <a:pt x="1531" y="708"/>
                </a:lnTo>
                <a:lnTo>
                  <a:pt x="1516" y="714"/>
                </a:lnTo>
                <a:lnTo>
                  <a:pt x="1507" y="722"/>
                </a:lnTo>
                <a:lnTo>
                  <a:pt x="1501" y="723"/>
                </a:lnTo>
                <a:lnTo>
                  <a:pt x="1497" y="725"/>
                </a:lnTo>
                <a:lnTo>
                  <a:pt x="1493" y="729"/>
                </a:lnTo>
                <a:lnTo>
                  <a:pt x="1490" y="733"/>
                </a:lnTo>
                <a:lnTo>
                  <a:pt x="1484" y="743"/>
                </a:lnTo>
                <a:lnTo>
                  <a:pt x="1479" y="749"/>
                </a:lnTo>
                <a:lnTo>
                  <a:pt x="1474" y="755"/>
                </a:lnTo>
                <a:lnTo>
                  <a:pt x="1469" y="759"/>
                </a:lnTo>
                <a:lnTo>
                  <a:pt x="1463" y="769"/>
                </a:lnTo>
                <a:lnTo>
                  <a:pt x="1459" y="775"/>
                </a:lnTo>
                <a:lnTo>
                  <a:pt x="1452" y="778"/>
                </a:lnTo>
                <a:lnTo>
                  <a:pt x="1440" y="782"/>
                </a:lnTo>
                <a:lnTo>
                  <a:pt x="1436" y="783"/>
                </a:lnTo>
                <a:lnTo>
                  <a:pt x="1428" y="784"/>
                </a:lnTo>
                <a:lnTo>
                  <a:pt x="1426" y="783"/>
                </a:lnTo>
                <a:lnTo>
                  <a:pt x="1418" y="783"/>
                </a:lnTo>
                <a:lnTo>
                  <a:pt x="1416" y="785"/>
                </a:lnTo>
                <a:lnTo>
                  <a:pt x="1415" y="790"/>
                </a:lnTo>
                <a:lnTo>
                  <a:pt x="1412" y="793"/>
                </a:lnTo>
                <a:lnTo>
                  <a:pt x="1406" y="797"/>
                </a:lnTo>
                <a:lnTo>
                  <a:pt x="1405" y="798"/>
                </a:lnTo>
                <a:lnTo>
                  <a:pt x="1402" y="800"/>
                </a:lnTo>
                <a:lnTo>
                  <a:pt x="1401" y="804"/>
                </a:lnTo>
                <a:lnTo>
                  <a:pt x="1399" y="814"/>
                </a:lnTo>
                <a:lnTo>
                  <a:pt x="1393" y="820"/>
                </a:lnTo>
                <a:lnTo>
                  <a:pt x="1391" y="822"/>
                </a:lnTo>
                <a:lnTo>
                  <a:pt x="1388" y="823"/>
                </a:lnTo>
                <a:lnTo>
                  <a:pt x="1382" y="822"/>
                </a:lnTo>
                <a:lnTo>
                  <a:pt x="1379" y="820"/>
                </a:lnTo>
                <a:lnTo>
                  <a:pt x="1376" y="819"/>
                </a:lnTo>
                <a:lnTo>
                  <a:pt x="1371" y="819"/>
                </a:lnTo>
                <a:lnTo>
                  <a:pt x="1366" y="822"/>
                </a:lnTo>
                <a:lnTo>
                  <a:pt x="1364" y="825"/>
                </a:lnTo>
                <a:lnTo>
                  <a:pt x="1361" y="829"/>
                </a:lnTo>
                <a:lnTo>
                  <a:pt x="1359" y="837"/>
                </a:lnTo>
                <a:lnTo>
                  <a:pt x="1355" y="843"/>
                </a:lnTo>
                <a:lnTo>
                  <a:pt x="1349" y="847"/>
                </a:lnTo>
                <a:lnTo>
                  <a:pt x="1348" y="847"/>
                </a:lnTo>
                <a:lnTo>
                  <a:pt x="1344" y="845"/>
                </a:lnTo>
                <a:lnTo>
                  <a:pt x="1337" y="843"/>
                </a:lnTo>
                <a:lnTo>
                  <a:pt x="1332" y="843"/>
                </a:lnTo>
                <a:lnTo>
                  <a:pt x="1324" y="844"/>
                </a:lnTo>
                <a:lnTo>
                  <a:pt x="1320" y="845"/>
                </a:lnTo>
                <a:lnTo>
                  <a:pt x="1315" y="849"/>
                </a:lnTo>
                <a:lnTo>
                  <a:pt x="1312" y="857"/>
                </a:lnTo>
                <a:lnTo>
                  <a:pt x="1311" y="859"/>
                </a:lnTo>
                <a:lnTo>
                  <a:pt x="1310" y="862"/>
                </a:lnTo>
                <a:lnTo>
                  <a:pt x="1307" y="868"/>
                </a:lnTo>
                <a:lnTo>
                  <a:pt x="1301" y="872"/>
                </a:lnTo>
                <a:lnTo>
                  <a:pt x="1297" y="880"/>
                </a:lnTo>
                <a:lnTo>
                  <a:pt x="1294" y="883"/>
                </a:lnTo>
                <a:lnTo>
                  <a:pt x="1291" y="884"/>
                </a:lnTo>
                <a:lnTo>
                  <a:pt x="1285" y="884"/>
                </a:lnTo>
                <a:lnTo>
                  <a:pt x="1281" y="885"/>
                </a:lnTo>
                <a:lnTo>
                  <a:pt x="1280" y="885"/>
                </a:lnTo>
                <a:lnTo>
                  <a:pt x="1271" y="889"/>
                </a:lnTo>
                <a:lnTo>
                  <a:pt x="1256" y="893"/>
                </a:lnTo>
                <a:lnTo>
                  <a:pt x="1251" y="894"/>
                </a:lnTo>
                <a:lnTo>
                  <a:pt x="1250" y="894"/>
                </a:lnTo>
                <a:lnTo>
                  <a:pt x="1249" y="895"/>
                </a:lnTo>
                <a:lnTo>
                  <a:pt x="1240" y="900"/>
                </a:lnTo>
                <a:lnTo>
                  <a:pt x="1237" y="900"/>
                </a:lnTo>
                <a:lnTo>
                  <a:pt x="1236" y="899"/>
                </a:lnTo>
                <a:lnTo>
                  <a:pt x="1234" y="895"/>
                </a:lnTo>
                <a:lnTo>
                  <a:pt x="1233" y="889"/>
                </a:lnTo>
                <a:lnTo>
                  <a:pt x="1227" y="890"/>
                </a:lnTo>
                <a:lnTo>
                  <a:pt x="1226" y="889"/>
                </a:lnTo>
                <a:lnTo>
                  <a:pt x="1229" y="888"/>
                </a:lnTo>
                <a:lnTo>
                  <a:pt x="1226" y="883"/>
                </a:lnTo>
                <a:lnTo>
                  <a:pt x="1220" y="873"/>
                </a:lnTo>
                <a:lnTo>
                  <a:pt x="1220" y="867"/>
                </a:lnTo>
                <a:lnTo>
                  <a:pt x="1222" y="857"/>
                </a:lnTo>
                <a:lnTo>
                  <a:pt x="1220" y="849"/>
                </a:lnTo>
                <a:lnTo>
                  <a:pt x="1212" y="838"/>
                </a:lnTo>
                <a:lnTo>
                  <a:pt x="1214" y="828"/>
                </a:lnTo>
                <a:lnTo>
                  <a:pt x="1217" y="820"/>
                </a:lnTo>
                <a:lnTo>
                  <a:pt x="1217" y="813"/>
                </a:lnTo>
                <a:lnTo>
                  <a:pt x="1210" y="802"/>
                </a:lnTo>
                <a:lnTo>
                  <a:pt x="1207" y="797"/>
                </a:lnTo>
                <a:lnTo>
                  <a:pt x="1196" y="790"/>
                </a:lnTo>
                <a:lnTo>
                  <a:pt x="1216" y="774"/>
                </a:lnTo>
                <a:lnTo>
                  <a:pt x="1216" y="774"/>
                </a:lnTo>
                <a:lnTo>
                  <a:pt x="1227" y="777"/>
                </a:lnTo>
                <a:lnTo>
                  <a:pt x="1236" y="774"/>
                </a:lnTo>
                <a:lnTo>
                  <a:pt x="1249" y="768"/>
                </a:lnTo>
                <a:lnTo>
                  <a:pt x="1257" y="760"/>
                </a:lnTo>
                <a:lnTo>
                  <a:pt x="1268" y="754"/>
                </a:lnTo>
                <a:lnTo>
                  <a:pt x="1276" y="754"/>
                </a:lnTo>
                <a:lnTo>
                  <a:pt x="1285" y="752"/>
                </a:lnTo>
                <a:lnTo>
                  <a:pt x="1294" y="748"/>
                </a:lnTo>
                <a:lnTo>
                  <a:pt x="1295" y="745"/>
                </a:lnTo>
                <a:lnTo>
                  <a:pt x="1303" y="740"/>
                </a:lnTo>
                <a:lnTo>
                  <a:pt x="1305" y="735"/>
                </a:lnTo>
                <a:lnTo>
                  <a:pt x="1307" y="730"/>
                </a:lnTo>
                <a:lnTo>
                  <a:pt x="1311" y="724"/>
                </a:lnTo>
                <a:lnTo>
                  <a:pt x="1311" y="723"/>
                </a:lnTo>
                <a:lnTo>
                  <a:pt x="1305" y="717"/>
                </a:lnTo>
                <a:lnTo>
                  <a:pt x="1308" y="714"/>
                </a:lnTo>
                <a:lnTo>
                  <a:pt x="1311" y="710"/>
                </a:lnTo>
                <a:lnTo>
                  <a:pt x="1317" y="708"/>
                </a:lnTo>
                <a:lnTo>
                  <a:pt x="1322" y="707"/>
                </a:lnTo>
                <a:lnTo>
                  <a:pt x="1325" y="707"/>
                </a:lnTo>
                <a:lnTo>
                  <a:pt x="1331" y="705"/>
                </a:lnTo>
                <a:lnTo>
                  <a:pt x="1341" y="710"/>
                </a:lnTo>
                <a:lnTo>
                  <a:pt x="1355" y="719"/>
                </a:lnTo>
                <a:lnTo>
                  <a:pt x="1371" y="718"/>
                </a:lnTo>
                <a:lnTo>
                  <a:pt x="1379" y="714"/>
                </a:lnTo>
                <a:lnTo>
                  <a:pt x="1395" y="707"/>
                </a:lnTo>
                <a:lnTo>
                  <a:pt x="1408" y="702"/>
                </a:lnTo>
                <a:lnTo>
                  <a:pt x="1415" y="700"/>
                </a:lnTo>
                <a:lnTo>
                  <a:pt x="1436" y="700"/>
                </a:lnTo>
                <a:lnTo>
                  <a:pt x="1449" y="699"/>
                </a:lnTo>
                <a:lnTo>
                  <a:pt x="1453" y="699"/>
                </a:lnTo>
                <a:lnTo>
                  <a:pt x="1455" y="694"/>
                </a:lnTo>
                <a:lnTo>
                  <a:pt x="1464" y="689"/>
                </a:lnTo>
                <a:lnTo>
                  <a:pt x="1467" y="687"/>
                </a:lnTo>
                <a:lnTo>
                  <a:pt x="1476" y="679"/>
                </a:lnTo>
                <a:lnTo>
                  <a:pt x="1481" y="674"/>
                </a:lnTo>
                <a:lnTo>
                  <a:pt x="1490" y="668"/>
                </a:lnTo>
                <a:lnTo>
                  <a:pt x="1490" y="657"/>
                </a:lnTo>
                <a:lnTo>
                  <a:pt x="1481" y="649"/>
                </a:lnTo>
                <a:lnTo>
                  <a:pt x="1470" y="648"/>
                </a:lnTo>
                <a:lnTo>
                  <a:pt x="1457" y="652"/>
                </a:lnTo>
                <a:lnTo>
                  <a:pt x="1449" y="658"/>
                </a:lnTo>
                <a:lnTo>
                  <a:pt x="1446" y="652"/>
                </a:lnTo>
                <a:lnTo>
                  <a:pt x="1446" y="648"/>
                </a:lnTo>
                <a:lnTo>
                  <a:pt x="1443" y="641"/>
                </a:lnTo>
                <a:lnTo>
                  <a:pt x="1449" y="627"/>
                </a:lnTo>
                <a:lnTo>
                  <a:pt x="1443" y="616"/>
                </a:lnTo>
                <a:lnTo>
                  <a:pt x="1450" y="609"/>
                </a:lnTo>
                <a:lnTo>
                  <a:pt x="1443" y="608"/>
                </a:lnTo>
                <a:lnTo>
                  <a:pt x="1433" y="599"/>
                </a:lnTo>
                <a:lnTo>
                  <a:pt x="1428" y="592"/>
                </a:lnTo>
                <a:lnTo>
                  <a:pt x="1419" y="589"/>
                </a:lnTo>
                <a:lnTo>
                  <a:pt x="1413" y="581"/>
                </a:lnTo>
                <a:lnTo>
                  <a:pt x="1415" y="572"/>
                </a:lnTo>
                <a:lnTo>
                  <a:pt x="1418" y="568"/>
                </a:lnTo>
                <a:lnTo>
                  <a:pt x="1409" y="561"/>
                </a:lnTo>
                <a:lnTo>
                  <a:pt x="1406" y="552"/>
                </a:lnTo>
                <a:lnTo>
                  <a:pt x="1412" y="546"/>
                </a:lnTo>
                <a:lnTo>
                  <a:pt x="1419" y="537"/>
                </a:lnTo>
                <a:lnTo>
                  <a:pt x="1430" y="528"/>
                </a:lnTo>
                <a:lnTo>
                  <a:pt x="1436" y="521"/>
                </a:lnTo>
                <a:lnTo>
                  <a:pt x="1447" y="516"/>
                </a:lnTo>
                <a:lnTo>
                  <a:pt x="1455" y="508"/>
                </a:lnTo>
                <a:lnTo>
                  <a:pt x="1459" y="499"/>
                </a:lnTo>
                <a:lnTo>
                  <a:pt x="1466" y="489"/>
                </a:lnTo>
                <a:lnTo>
                  <a:pt x="1470" y="479"/>
                </a:lnTo>
                <a:lnTo>
                  <a:pt x="1472" y="473"/>
                </a:lnTo>
                <a:lnTo>
                  <a:pt x="1460" y="471"/>
                </a:lnTo>
                <a:lnTo>
                  <a:pt x="1449" y="472"/>
                </a:lnTo>
                <a:lnTo>
                  <a:pt x="1429" y="469"/>
                </a:lnTo>
                <a:lnTo>
                  <a:pt x="1412" y="472"/>
                </a:lnTo>
                <a:lnTo>
                  <a:pt x="1385" y="472"/>
                </a:lnTo>
                <a:lnTo>
                  <a:pt x="1372" y="473"/>
                </a:lnTo>
                <a:lnTo>
                  <a:pt x="1364" y="473"/>
                </a:lnTo>
                <a:lnTo>
                  <a:pt x="1361" y="474"/>
                </a:lnTo>
                <a:lnTo>
                  <a:pt x="1352" y="482"/>
                </a:lnTo>
                <a:lnTo>
                  <a:pt x="1345" y="487"/>
                </a:lnTo>
                <a:lnTo>
                  <a:pt x="1338" y="493"/>
                </a:lnTo>
                <a:lnTo>
                  <a:pt x="1331" y="498"/>
                </a:lnTo>
                <a:lnTo>
                  <a:pt x="1321" y="507"/>
                </a:lnTo>
                <a:lnTo>
                  <a:pt x="1304" y="509"/>
                </a:lnTo>
                <a:lnTo>
                  <a:pt x="1291" y="512"/>
                </a:lnTo>
                <a:lnTo>
                  <a:pt x="1276" y="509"/>
                </a:lnTo>
                <a:lnTo>
                  <a:pt x="1254" y="507"/>
                </a:lnTo>
                <a:lnTo>
                  <a:pt x="1239" y="507"/>
                </a:lnTo>
                <a:lnTo>
                  <a:pt x="1227" y="513"/>
                </a:lnTo>
                <a:lnTo>
                  <a:pt x="1213" y="517"/>
                </a:lnTo>
                <a:lnTo>
                  <a:pt x="1203" y="523"/>
                </a:lnTo>
                <a:lnTo>
                  <a:pt x="1190" y="528"/>
                </a:lnTo>
                <a:lnTo>
                  <a:pt x="1183" y="532"/>
                </a:lnTo>
                <a:lnTo>
                  <a:pt x="1172" y="537"/>
                </a:lnTo>
                <a:lnTo>
                  <a:pt x="1160" y="539"/>
                </a:lnTo>
                <a:lnTo>
                  <a:pt x="1148" y="542"/>
                </a:lnTo>
                <a:lnTo>
                  <a:pt x="1135" y="548"/>
                </a:lnTo>
                <a:lnTo>
                  <a:pt x="1116" y="553"/>
                </a:lnTo>
                <a:lnTo>
                  <a:pt x="1104" y="557"/>
                </a:lnTo>
                <a:lnTo>
                  <a:pt x="1104" y="557"/>
                </a:lnTo>
                <a:lnTo>
                  <a:pt x="1091" y="563"/>
                </a:lnTo>
                <a:lnTo>
                  <a:pt x="1079" y="569"/>
                </a:lnTo>
                <a:lnTo>
                  <a:pt x="1070" y="577"/>
                </a:lnTo>
                <a:lnTo>
                  <a:pt x="1054" y="577"/>
                </a:lnTo>
                <a:lnTo>
                  <a:pt x="1048" y="581"/>
                </a:lnTo>
                <a:lnTo>
                  <a:pt x="1043" y="577"/>
                </a:lnTo>
                <a:lnTo>
                  <a:pt x="1027" y="586"/>
                </a:lnTo>
                <a:lnTo>
                  <a:pt x="1010" y="592"/>
                </a:lnTo>
                <a:lnTo>
                  <a:pt x="994" y="599"/>
                </a:lnTo>
                <a:lnTo>
                  <a:pt x="986" y="602"/>
                </a:lnTo>
                <a:lnTo>
                  <a:pt x="973" y="602"/>
                </a:lnTo>
                <a:lnTo>
                  <a:pt x="962" y="598"/>
                </a:lnTo>
                <a:lnTo>
                  <a:pt x="954" y="597"/>
                </a:lnTo>
                <a:lnTo>
                  <a:pt x="940" y="608"/>
                </a:lnTo>
                <a:lnTo>
                  <a:pt x="920" y="604"/>
                </a:lnTo>
                <a:lnTo>
                  <a:pt x="910" y="601"/>
                </a:lnTo>
                <a:lnTo>
                  <a:pt x="902" y="596"/>
                </a:lnTo>
                <a:lnTo>
                  <a:pt x="885" y="593"/>
                </a:lnTo>
                <a:lnTo>
                  <a:pt x="883" y="603"/>
                </a:lnTo>
                <a:lnTo>
                  <a:pt x="891" y="611"/>
                </a:lnTo>
                <a:lnTo>
                  <a:pt x="895" y="618"/>
                </a:lnTo>
                <a:lnTo>
                  <a:pt x="895" y="626"/>
                </a:lnTo>
                <a:lnTo>
                  <a:pt x="882" y="637"/>
                </a:lnTo>
                <a:lnTo>
                  <a:pt x="866" y="645"/>
                </a:lnTo>
                <a:lnTo>
                  <a:pt x="852" y="655"/>
                </a:lnTo>
                <a:lnTo>
                  <a:pt x="841" y="663"/>
                </a:lnTo>
                <a:lnTo>
                  <a:pt x="827" y="672"/>
                </a:lnTo>
                <a:lnTo>
                  <a:pt x="815" y="680"/>
                </a:lnTo>
                <a:lnTo>
                  <a:pt x="802" y="689"/>
                </a:lnTo>
                <a:lnTo>
                  <a:pt x="791" y="700"/>
                </a:lnTo>
                <a:lnTo>
                  <a:pt x="791" y="700"/>
                </a:lnTo>
                <a:lnTo>
                  <a:pt x="780" y="715"/>
                </a:lnTo>
                <a:lnTo>
                  <a:pt x="768" y="724"/>
                </a:lnTo>
                <a:lnTo>
                  <a:pt x="756" y="733"/>
                </a:lnTo>
                <a:lnTo>
                  <a:pt x="746" y="740"/>
                </a:lnTo>
                <a:lnTo>
                  <a:pt x="739" y="748"/>
                </a:lnTo>
                <a:lnTo>
                  <a:pt x="744" y="755"/>
                </a:lnTo>
                <a:lnTo>
                  <a:pt x="746" y="762"/>
                </a:lnTo>
                <a:lnTo>
                  <a:pt x="739" y="768"/>
                </a:lnTo>
                <a:lnTo>
                  <a:pt x="729" y="775"/>
                </a:lnTo>
                <a:lnTo>
                  <a:pt x="720" y="783"/>
                </a:lnTo>
                <a:lnTo>
                  <a:pt x="709" y="795"/>
                </a:lnTo>
                <a:lnTo>
                  <a:pt x="700" y="799"/>
                </a:lnTo>
                <a:lnTo>
                  <a:pt x="693" y="802"/>
                </a:lnTo>
                <a:lnTo>
                  <a:pt x="683" y="804"/>
                </a:lnTo>
                <a:lnTo>
                  <a:pt x="673" y="807"/>
                </a:lnTo>
                <a:lnTo>
                  <a:pt x="649" y="807"/>
                </a:lnTo>
                <a:lnTo>
                  <a:pt x="642" y="809"/>
                </a:lnTo>
                <a:lnTo>
                  <a:pt x="636" y="812"/>
                </a:lnTo>
                <a:lnTo>
                  <a:pt x="629" y="813"/>
                </a:lnTo>
                <a:lnTo>
                  <a:pt x="619" y="807"/>
                </a:lnTo>
                <a:lnTo>
                  <a:pt x="612" y="803"/>
                </a:lnTo>
                <a:lnTo>
                  <a:pt x="570" y="803"/>
                </a:lnTo>
                <a:lnTo>
                  <a:pt x="552" y="805"/>
                </a:lnTo>
                <a:lnTo>
                  <a:pt x="538" y="808"/>
                </a:lnTo>
                <a:lnTo>
                  <a:pt x="523" y="813"/>
                </a:lnTo>
                <a:lnTo>
                  <a:pt x="507" y="815"/>
                </a:lnTo>
                <a:lnTo>
                  <a:pt x="483" y="815"/>
                </a:lnTo>
                <a:lnTo>
                  <a:pt x="470" y="813"/>
                </a:lnTo>
                <a:lnTo>
                  <a:pt x="454" y="804"/>
                </a:lnTo>
                <a:lnTo>
                  <a:pt x="435" y="789"/>
                </a:lnTo>
                <a:lnTo>
                  <a:pt x="423" y="784"/>
                </a:lnTo>
                <a:lnTo>
                  <a:pt x="405" y="782"/>
                </a:lnTo>
                <a:lnTo>
                  <a:pt x="391" y="778"/>
                </a:lnTo>
                <a:lnTo>
                  <a:pt x="375" y="779"/>
                </a:lnTo>
                <a:lnTo>
                  <a:pt x="361" y="778"/>
                </a:lnTo>
                <a:lnTo>
                  <a:pt x="354" y="779"/>
                </a:lnTo>
                <a:lnTo>
                  <a:pt x="354" y="779"/>
                </a:lnTo>
                <a:lnTo>
                  <a:pt x="349" y="787"/>
                </a:lnTo>
                <a:lnTo>
                  <a:pt x="339" y="792"/>
                </a:lnTo>
                <a:lnTo>
                  <a:pt x="327" y="794"/>
                </a:lnTo>
                <a:lnTo>
                  <a:pt x="314" y="795"/>
                </a:lnTo>
                <a:lnTo>
                  <a:pt x="302" y="798"/>
                </a:lnTo>
                <a:lnTo>
                  <a:pt x="291" y="803"/>
                </a:lnTo>
                <a:lnTo>
                  <a:pt x="278" y="807"/>
                </a:lnTo>
                <a:lnTo>
                  <a:pt x="268" y="809"/>
                </a:lnTo>
                <a:lnTo>
                  <a:pt x="257" y="808"/>
                </a:lnTo>
                <a:lnTo>
                  <a:pt x="250" y="809"/>
                </a:lnTo>
                <a:lnTo>
                  <a:pt x="240" y="813"/>
                </a:lnTo>
                <a:lnTo>
                  <a:pt x="233" y="815"/>
                </a:lnTo>
                <a:lnTo>
                  <a:pt x="220" y="815"/>
                </a:lnTo>
                <a:lnTo>
                  <a:pt x="210" y="818"/>
                </a:lnTo>
                <a:lnTo>
                  <a:pt x="203" y="820"/>
                </a:lnTo>
                <a:lnTo>
                  <a:pt x="196" y="820"/>
                </a:lnTo>
                <a:lnTo>
                  <a:pt x="187" y="822"/>
                </a:lnTo>
                <a:lnTo>
                  <a:pt x="180" y="823"/>
                </a:lnTo>
                <a:lnTo>
                  <a:pt x="170" y="814"/>
                </a:lnTo>
                <a:lnTo>
                  <a:pt x="175" y="810"/>
                </a:lnTo>
                <a:lnTo>
                  <a:pt x="175" y="803"/>
                </a:lnTo>
                <a:lnTo>
                  <a:pt x="173" y="798"/>
                </a:lnTo>
                <a:lnTo>
                  <a:pt x="167" y="789"/>
                </a:lnTo>
                <a:lnTo>
                  <a:pt x="167" y="789"/>
                </a:lnTo>
                <a:lnTo>
                  <a:pt x="166" y="788"/>
                </a:lnTo>
                <a:lnTo>
                  <a:pt x="163" y="778"/>
                </a:lnTo>
                <a:lnTo>
                  <a:pt x="160" y="774"/>
                </a:lnTo>
                <a:lnTo>
                  <a:pt x="146" y="764"/>
                </a:lnTo>
                <a:lnTo>
                  <a:pt x="143" y="762"/>
                </a:lnTo>
                <a:lnTo>
                  <a:pt x="142" y="757"/>
                </a:lnTo>
                <a:lnTo>
                  <a:pt x="142" y="753"/>
                </a:lnTo>
                <a:lnTo>
                  <a:pt x="143" y="747"/>
                </a:lnTo>
                <a:lnTo>
                  <a:pt x="143" y="735"/>
                </a:lnTo>
                <a:lnTo>
                  <a:pt x="145" y="732"/>
                </a:lnTo>
                <a:lnTo>
                  <a:pt x="149" y="730"/>
                </a:lnTo>
                <a:lnTo>
                  <a:pt x="150" y="728"/>
                </a:lnTo>
                <a:lnTo>
                  <a:pt x="152" y="724"/>
                </a:lnTo>
                <a:lnTo>
                  <a:pt x="152" y="722"/>
                </a:lnTo>
                <a:lnTo>
                  <a:pt x="153" y="719"/>
                </a:lnTo>
                <a:lnTo>
                  <a:pt x="158" y="710"/>
                </a:lnTo>
                <a:lnTo>
                  <a:pt x="160" y="704"/>
                </a:lnTo>
                <a:lnTo>
                  <a:pt x="165" y="700"/>
                </a:lnTo>
                <a:lnTo>
                  <a:pt x="167" y="699"/>
                </a:lnTo>
                <a:lnTo>
                  <a:pt x="173" y="699"/>
                </a:lnTo>
                <a:lnTo>
                  <a:pt x="176" y="698"/>
                </a:lnTo>
                <a:lnTo>
                  <a:pt x="176" y="695"/>
                </a:lnTo>
                <a:lnTo>
                  <a:pt x="170" y="688"/>
                </a:lnTo>
                <a:lnTo>
                  <a:pt x="169" y="684"/>
                </a:lnTo>
                <a:lnTo>
                  <a:pt x="167" y="678"/>
                </a:lnTo>
                <a:lnTo>
                  <a:pt x="166" y="674"/>
                </a:lnTo>
                <a:lnTo>
                  <a:pt x="156" y="662"/>
                </a:lnTo>
                <a:lnTo>
                  <a:pt x="141" y="639"/>
                </a:lnTo>
                <a:lnTo>
                  <a:pt x="138" y="634"/>
                </a:lnTo>
                <a:lnTo>
                  <a:pt x="136" y="633"/>
                </a:lnTo>
                <a:lnTo>
                  <a:pt x="135" y="633"/>
                </a:lnTo>
                <a:lnTo>
                  <a:pt x="129" y="637"/>
                </a:lnTo>
                <a:lnTo>
                  <a:pt x="116" y="643"/>
                </a:lnTo>
                <a:lnTo>
                  <a:pt x="111" y="644"/>
                </a:lnTo>
                <a:lnTo>
                  <a:pt x="108" y="644"/>
                </a:lnTo>
                <a:lnTo>
                  <a:pt x="102" y="643"/>
                </a:lnTo>
                <a:lnTo>
                  <a:pt x="99" y="643"/>
                </a:lnTo>
                <a:lnTo>
                  <a:pt x="91" y="645"/>
                </a:lnTo>
                <a:lnTo>
                  <a:pt x="69" y="650"/>
                </a:lnTo>
                <a:lnTo>
                  <a:pt x="65" y="650"/>
                </a:lnTo>
                <a:lnTo>
                  <a:pt x="57" y="652"/>
                </a:lnTo>
                <a:lnTo>
                  <a:pt x="54" y="652"/>
                </a:lnTo>
                <a:lnTo>
                  <a:pt x="55" y="649"/>
                </a:lnTo>
                <a:lnTo>
                  <a:pt x="60" y="647"/>
                </a:lnTo>
                <a:lnTo>
                  <a:pt x="60" y="643"/>
                </a:lnTo>
                <a:lnTo>
                  <a:pt x="58" y="642"/>
                </a:lnTo>
                <a:lnTo>
                  <a:pt x="52" y="641"/>
                </a:lnTo>
                <a:lnTo>
                  <a:pt x="48" y="637"/>
                </a:lnTo>
                <a:lnTo>
                  <a:pt x="42" y="636"/>
                </a:lnTo>
                <a:lnTo>
                  <a:pt x="31" y="632"/>
                </a:lnTo>
                <a:lnTo>
                  <a:pt x="30" y="631"/>
                </a:lnTo>
                <a:lnTo>
                  <a:pt x="28" y="631"/>
                </a:lnTo>
                <a:lnTo>
                  <a:pt x="24" y="628"/>
                </a:lnTo>
                <a:lnTo>
                  <a:pt x="21" y="623"/>
                </a:lnTo>
                <a:lnTo>
                  <a:pt x="18" y="619"/>
                </a:lnTo>
                <a:lnTo>
                  <a:pt x="10" y="614"/>
                </a:lnTo>
                <a:lnTo>
                  <a:pt x="8" y="612"/>
                </a:lnTo>
                <a:lnTo>
                  <a:pt x="6" y="598"/>
                </a:lnTo>
                <a:lnTo>
                  <a:pt x="4" y="598"/>
                </a:lnTo>
                <a:lnTo>
                  <a:pt x="3" y="593"/>
                </a:lnTo>
                <a:lnTo>
                  <a:pt x="0" y="577"/>
                </a:lnTo>
                <a:lnTo>
                  <a:pt x="0" y="573"/>
                </a:lnTo>
                <a:lnTo>
                  <a:pt x="3" y="571"/>
                </a:lnTo>
                <a:lnTo>
                  <a:pt x="10" y="566"/>
                </a:lnTo>
                <a:lnTo>
                  <a:pt x="13" y="564"/>
                </a:lnTo>
                <a:lnTo>
                  <a:pt x="13" y="564"/>
                </a:lnTo>
                <a:lnTo>
                  <a:pt x="15" y="562"/>
                </a:lnTo>
                <a:lnTo>
                  <a:pt x="18" y="557"/>
                </a:lnTo>
                <a:lnTo>
                  <a:pt x="18" y="551"/>
                </a:lnTo>
                <a:lnTo>
                  <a:pt x="24" y="541"/>
                </a:lnTo>
                <a:lnTo>
                  <a:pt x="47" y="542"/>
                </a:lnTo>
                <a:lnTo>
                  <a:pt x="57" y="544"/>
                </a:lnTo>
                <a:lnTo>
                  <a:pt x="61" y="543"/>
                </a:lnTo>
                <a:lnTo>
                  <a:pt x="65" y="542"/>
                </a:lnTo>
                <a:lnTo>
                  <a:pt x="72" y="541"/>
                </a:lnTo>
                <a:lnTo>
                  <a:pt x="75" y="541"/>
                </a:lnTo>
                <a:lnTo>
                  <a:pt x="82" y="543"/>
                </a:lnTo>
                <a:lnTo>
                  <a:pt x="98" y="554"/>
                </a:lnTo>
                <a:lnTo>
                  <a:pt x="99" y="554"/>
                </a:lnTo>
                <a:lnTo>
                  <a:pt x="104" y="551"/>
                </a:lnTo>
                <a:lnTo>
                  <a:pt x="104" y="551"/>
                </a:lnTo>
                <a:lnTo>
                  <a:pt x="106" y="549"/>
                </a:lnTo>
                <a:lnTo>
                  <a:pt x="112" y="551"/>
                </a:lnTo>
                <a:lnTo>
                  <a:pt x="123" y="553"/>
                </a:lnTo>
                <a:lnTo>
                  <a:pt x="128" y="554"/>
                </a:lnTo>
                <a:lnTo>
                  <a:pt x="133" y="553"/>
                </a:lnTo>
                <a:lnTo>
                  <a:pt x="136" y="552"/>
                </a:lnTo>
                <a:lnTo>
                  <a:pt x="139" y="551"/>
                </a:lnTo>
                <a:lnTo>
                  <a:pt x="143" y="549"/>
                </a:lnTo>
                <a:lnTo>
                  <a:pt x="148" y="548"/>
                </a:lnTo>
                <a:lnTo>
                  <a:pt x="149" y="547"/>
                </a:lnTo>
                <a:lnTo>
                  <a:pt x="155" y="542"/>
                </a:lnTo>
                <a:lnTo>
                  <a:pt x="156" y="539"/>
                </a:lnTo>
                <a:lnTo>
                  <a:pt x="163" y="533"/>
                </a:lnTo>
                <a:lnTo>
                  <a:pt x="176" y="527"/>
                </a:lnTo>
                <a:lnTo>
                  <a:pt x="183" y="526"/>
                </a:lnTo>
                <a:lnTo>
                  <a:pt x="202" y="518"/>
                </a:lnTo>
                <a:lnTo>
                  <a:pt x="203" y="516"/>
                </a:lnTo>
                <a:lnTo>
                  <a:pt x="204" y="514"/>
                </a:lnTo>
                <a:lnTo>
                  <a:pt x="213" y="509"/>
                </a:lnTo>
                <a:lnTo>
                  <a:pt x="221" y="506"/>
                </a:lnTo>
                <a:lnTo>
                  <a:pt x="229" y="506"/>
                </a:lnTo>
                <a:lnTo>
                  <a:pt x="229" y="507"/>
                </a:lnTo>
                <a:lnTo>
                  <a:pt x="231" y="512"/>
                </a:lnTo>
                <a:lnTo>
                  <a:pt x="237" y="527"/>
                </a:lnTo>
                <a:lnTo>
                  <a:pt x="240" y="529"/>
                </a:lnTo>
                <a:lnTo>
                  <a:pt x="243" y="531"/>
                </a:lnTo>
                <a:lnTo>
                  <a:pt x="246" y="531"/>
                </a:lnTo>
                <a:lnTo>
                  <a:pt x="250" y="528"/>
                </a:lnTo>
                <a:lnTo>
                  <a:pt x="253" y="526"/>
                </a:lnTo>
                <a:lnTo>
                  <a:pt x="253" y="524"/>
                </a:lnTo>
                <a:lnTo>
                  <a:pt x="257" y="516"/>
                </a:lnTo>
                <a:lnTo>
                  <a:pt x="258" y="514"/>
                </a:lnTo>
                <a:lnTo>
                  <a:pt x="261" y="516"/>
                </a:lnTo>
                <a:lnTo>
                  <a:pt x="263" y="517"/>
                </a:lnTo>
                <a:lnTo>
                  <a:pt x="264" y="527"/>
                </a:lnTo>
                <a:lnTo>
                  <a:pt x="267" y="528"/>
                </a:lnTo>
                <a:lnTo>
                  <a:pt x="268" y="528"/>
                </a:lnTo>
                <a:lnTo>
                  <a:pt x="271" y="526"/>
                </a:lnTo>
                <a:lnTo>
                  <a:pt x="271" y="519"/>
                </a:lnTo>
                <a:lnTo>
                  <a:pt x="274" y="514"/>
                </a:lnTo>
                <a:lnTo>
                  <a:pt x="277" y="513"/>
                </a:lnTo>
                <a:lnTo>
                  <a:pt x="277" y="512"/>
                </a:lnTo>
                <a:lnTo>
                  <a:pt x="283" y="513"/>
                </a:lnTo>
                <a:lnTo>
                  <a:pt x="285" y="521"/>
                </a:lnTo>
                <a:lnTo>
                  <a:pt x="290" y="521"/>
                </a:lnTo>
                <a:lnTo>
                  <a:pt x="295" y="519"/>
                </a:lnTo>
                <a:lnTo>
                  <a:pt x="302" y="513"/>
                </a:lnTo>
                <a:lnTo>
                  <a:pt x="312" y="513"/>
                </a:lnTo>
                <a:lnTo>
                  <a:pt x="318" y="512"/>
                </a:lnTo>
                <a:lnTo>
                  <a:pt x="321" y="509"/>
                </a:lnTo>
                <a:lnTo>
                  <a:pt x="328" y="504"/>
                </a:lnTo>
                <a:lnTo>
                  <a:pt x="328" y="503"/>
                </a:lnTo>
                <a:lnTo>
                  <a:pt x="334" y="496"/>
                </a:lnTo>
                <a:lnTo>
                  <a:pt x="345" y="496"/>
                </a:lnTo>
                <a:lnTo>
                  <a:pt x="349" y="494"/>
                </a:lnTo>
                <a:lnTo>
                  <a:pt x="352" y="491"/>
                </a:lnTo>
                <a:lnTo>
                  <a:pt x="355" y="491"/>
                </a:lnTo>
                <a:lnTo>
                  <a:pt x="362" y="486"/>
                </a:lnTo>
                <a:lnTo>
                  <a:pt x="366" y="483"/>
                </a:lnTo>
                <a:lnTo>
                  <a:pt x="371" y="483"/>
                </a:lnTo>
                <a:lnTo>
                  <a:pt x="373" y="481"/>
                </a:lnTo>
                <a:lnTo>
                  <a:pt x="376" y="478"/>
                </a:lnTo>
                <a:lnTo>
                  <a:pt x="378" y="473"/>
                </a:lnTo>
                <a:lnTo>
                  <a:pt x="378" y="468"/>
                </a:lnTo>
                <a:lnTo>
                  <a:pt x="376" y="466"/>
                </a:lnTo>
                <a:lnTo>
                  <a:pt x="378" y="459"/>
                </a:lnTo>
                <a:lnTo>
                  <a:pt x="376" y="457"/>
                </a:lnTo>
                <a:lnTo>
                  <a:pt x="376" y="456"/>
                </a:lnTo>
                <a:lnTo>
                  <a:pt x="373" y="453"/>
                </a:lnTo>
                <a:lnTo>
                  <a:pt x="364" y="451"/>
                </a:lnTo>
                <a:lnTo>
                  <a:pt x="361" y="448"/>
                </a:lnTo>
                <a:lnTo>
                  <a:pt x="359" y="446"/>
                </a:lnTo>
                <a:lnTo>
                  <a:pt x="359" y="443"/>
                </a:lnTo>
                <a:lnTo>
                  <a:pt x="361" y="441"/>
                </a:lnTo>
                <a:lnTo>
                  <a:pt x="364" y="429"/>
                </a:lnTo>
                <a:lnTo>
                  <a:pt x="366" y="427"/>
                </a:lnTo>
                <a:lnTo>
                  <a:pt x="379" y="422"/>
                </a:lnTo>
                <a:lnTo>
                  <a:pt x="382" y="418"/>
                </a:lnTo>
                <a:lnTo>
                  <a:pt x="386" y="414"/>
                </a:lnTo>
                <a:lnTo>
                  <a:pt x="389" y="412"/>
                </a:lnTo>
                <a:lnTo>
                  <a:pt x="391" y="412"/>
                </a:lnTo>
                <a:lnTo>
                  <a:pt x="393" y="411"/>
                </a:lnTo>
                <a:lnTo>
                  <a:pt x="410" y="411"/>
                </a:lnTo>
                <a:lnTo>
                  <a:pt x="423" y="408"/>
                </a:lnTo>
                <a:lnTo>
                  <a:pt x="426" y="407"/>
                </a:lnTo>
                <a:lnTo>
                  <a:pt x="435" y="402"/>
                </a:lnTo>
                <a:lnTo>
                  <a:pt x="435" y="402"/>
                </a:lnTo>
                <a:lnTo>
                  <a:pt x="440" y="397"/>
                </a:lnTo>
                <a:lnTo>
                  <a:pt x="446" y="389"/>
                </a:lnTo>
                <a:lnTo>
                  <a:pt x="453" y="383"/>
                </a:lnTo>
                <a:lnTo>
                  <a:pt x="456" y="382"/>
                </a:lnTo>
                <a:lnTo>
                  <a:pt x="460" y="381"/>
                </a:lnTo>
                <a:lnTo>
                  <a:pt x="467" y="382"/>
                </a:lnTo>
                <a:lnTo>
                  <a:pt x="477" y="382"/>
                </a:lnTo>
                <a:lnTo>
                  <a:pt x="479" y="381"/>
                </a:lnTo>
                <a:lnTo>
                  <a:pt x="479" y="377"/>
                </a:lnTo>
                <a:lnTo>
                  <a:pt x="480" y="370"/>
                </a:lnTo>
                <a:lnTo>
                  <a:pt x="481" y="362"/>
                </a:lnTo>
                <a:lnTo>
                  <a:pt x="483" y="360"/>
                </a:lnTo>
                <a:lnTo>
                  <a:pt x="486" y="361"/>
                </a:lnTo>
                <a:lnTo>
                  <a:pt x="490" y="365"/>
                </a:lnTo>
                <a:lnTo>
                  <a:pt x="493" y="366"/>
                </a:lnTo>
                <a:lnTo>
                  <a:pt x="496" y="366"/>
                </a:lnTo>
                <a:lnTo>
                  <a:pt x="497" y="365"/>
                </a:lnTo>
                <a:lnTo>
                  <a:pt x="498" y="363"/>
                </a:lnTo>
                <a:lnTo>
                  <a:pt x="501" y="355"/>
                </a:lnTo>
                <a:lnTo>
                  <a:pt x="507" y="351"/>
                </a:lnTo>
                <a:lnTo>
                  <a:pt x="511" y="351"/>
                </a:lnTo>
                <a:lnTo>
                  <a:pt x="523" y="352"/>
                </a:lnTo>
                <a:lnTo>
                  <a:pt x="524" y="353"/>
                </a:lnTo>
                <a:lnTo>
                  <a:pt x="535" y="353"/>
                </a:lnTo>
                <a:lnTo>
                  <a:pt x="537" y="355"/>
                </a:lnTo>
                <a:lnTo>
                  <a:pt x="541" y="355"/>
                </a:lnTo>
                <a:lnTo>
                  <a:pt x="544" y="353"/>
                </a:lnTo>
                <a:lnTo>
                  <a:pt x="547" y="351"/>
                </a:lnTo>
                <a:lnTo>
                  <a:pt x="550" y="347"/>
                </a:lnTo>
                <a:lnTo>
                  <a:pt x="551" y="342"/>
                </a:lnTo>
                <a:lnTo>
                  <a:pt x="551" y="333"/>
                </a:lnTo>
                <a:lnTo>
                  <a:pt x="554" y="322"/>
                </a:lnTo>
                <a:lnTo>
                  <a:pt x="554" y="322"/>
                </a:lnTo>
                <a:lnTo>
                  <a:pt x="552" y="315"/>
                </a:lnTo>
                <a:lnTo>
                  <a:pt x="545" y="296"/>
                </a:lnTo>
                <a:lnTo>
                  <a:pt x="548" y="288"/>
                </a:lnTo>
                <a:lnTo>
                  <a:pt x="550" y="286"/>
                </a:lnTo>
                <a:lnTo>
                  <a:pt x="564" y="271"/>
                </a:lnTo>
                <a:lnTo>
                  <a:pt x="568" y="266"/>
                </a:lnTo>
                <a:lnTo>
                  <a:pt x="571" y="263"/>
                </a:lnTo>
                <a:lnTo>
                  <a:pt x="579" y="257"/>
                </a:lnTo>
                <a:lnTo>
                  <a:pt x="588" y="255"/>
                </a:lnTo>
                <a:lnTo>
                  <a:pt x="595" y="255"/>
                </a:lnTo>
                <a:lnTo>
                  <a:pt x="595" y="256"/>
                </a:lnTo>
                <a:lnTo>
                  <a:pt x="598" y="257"/>
                </a:lnTo>
                <a:lnTo>
                  <a:pt x="601" y="257"/>
                </a:lnTo>
                <a:lnTo>
                  <a:pt x="608" y="255"/>
                </a:lnTo>
                <a:lnTo>
                  <a:pt x="609" y="253"/>
                </a:lnTo>
                <a:lnTo>
                  <a:pt x="611" y="252"/>
                </a:lnTo>
                <a:lnTo>
                  <a:pt x="635" y="250"/>
                </a:lnTo>
                <a:lnTo>
                  <a:pt x="641" y="250"/>
                </a:lnTo>
                <a:lnTo>
                  <a:pt x="643" y="248"/>
                </a:lnTo>
                <a:lnTo>
                  <a:pt x="663" y="246"/>
                </a:lnTo>
                <a:lnTo>
                  <a:pt x="672" y="247"/>
                </a:lnTo>
                <a:lnTo>
                  <a:pt x="676" y="246"/>
                </a:lnTo>
                <a:lnTo>
                  <a:pt x="679" y="246"/>
                </a:lnTo>
                <a:lnTo>
                  <a:pt x="687" y="250"/>
                </a:lnTo>
                <a:lnTo>
                  <a:pt x="699" y="250"/>
                </a:lnTo>
                <a:lnTo>
                  <a:pt x="702" y="248"/>
                </a:lnTo>
                <a:lnTo>
                  <a:pt x="703" y="247"/>
                </a:lnTo>
                <a:lnTo>
                  <a:pt x="704" y="242"/>
                </a:lnTo>
                <a:lnTo>
                  <a:pt x="704" y="241"/>
                </a:lnTo>
                <a:lnTo>
                  <a:pt x="710" y="241"/>
                </a:lnTo>
                <a:lnTo>
                  <a:pt x="716" y="245"/>
                </a:lnTo>
                <a:lnTo>
                  <a:pt x="722" y="245"/>
                </a:lnTo>
                <a:lnTo>
                  <a:pt x="729" y="240"/>
                </a:lnTo>
                <a:lnTo>
                  <a:pt x="730" y="240"/>
                </a:lnTo>
                <a:lnTo>
                  <a:pt x="750" y="221"/>
                </a:lnTo>
                <a:lnTo>
                  <a:pt x="754" y="220"/>
                </a:lnTo>
                <a:lnTo>
                  <a:pt x="763" y="218"/>
                </a:lnTo>
                <a:lnTo>
                  <a:pt x="770" y="218"/>
                </a:lnTo>
                <a:lnTo>
                  <a:pt x="773" y="222"/>
                </a:lnTo>
                <a:lnTo>
                  <a:pt x="778" y="220"/>
                </a:lnTo>
                <a:lnTo>
                  <a:pt x="785" y="220"/>
                </a:lnTo>
                <a:lnTo>
                  <a:pt x="790" y="218"/>
                </a:lnTo>
                <a:lnTo>
                  <a:pt x="791" y="217"/>
                </a:lnTo>
                <a:lnTo>
                  <a:pt x="793" y="215"/>
                </a:lnTo>
                <a:lnTo>
                  <a:pt x="793" y="211"/>
                </a:lnTo>
                <a:lnTo>
                  <a:pt x="787" y="206"/>
                </a:lnTo>
                <a:lnTo>
                  <a:pt x="785" y="203"/>
                </a:lnTo>
                <a:lnTo>
                  <a:pt x="785" y="201"/>
                </a:lnTo>
                <a:lnTo>
                  <a:pt x="787" y="200"/>
                </a:lnTo>
                <a:lnTo>
                  <a:pt x="788" y="198"/>
                </a:lnTo>
                <a:lnTo>
                  <a:pt x="793" y="198"/>
                </a:lnTo>
                <a:lnTo>
                  <a:pt x="798" y="195"/>
                </a:lnTo>
                <a:lnTo>
                  <a:pt x="801" y="195"/>
                </a:lnTo>
                <a:lnTo>
                  <a:pt x="807" y="197"/>
                </a:lnTo>
                <a:lnTo>
                  <a:pt x="811" y="196"/>
                </a:lnTo>
                <a:lnTo>
                  <a:pt x="814" y="195"/>
                </a:lnTo>
                <a:lnTo>
                  <a:pt x="817" y="191"/>
                </a:lnTo>
                <a:lnTo>
                  <a:pt x="821" y="190"/>
                </a:lnTo>
                <a:lnTo>
                  <a:pt x="824" y="190"/>
                </a:lnTo>
                <a:lnTo>
                  <a:pt x="827" y="188"/>
                </a:lnTo>
                <a:lnTo>
                  <a:pt x="827" y="187"/>
                </a:lnTo>
                <a:lnTo>
                  <a:pt x="828" y="185"/>
                </a:lnTo>
                <a:lnTo>
                  <a:pt x="828" y="180"/>
                </a:lnTo>
                <a:lnTo>
                  <a:pt x="820" y="156"/>
                </a:lnTo>
                <a:lnTo>
                  <a:pt x="824" y="152"/>
                </a:lnTo>
                <a:lnTo>
                  <a:pt x="827" y="150"/>
                </a:lnTo>
                <a:lnTo>
                  <a:pt x="835" y="150"/>
                </a:lnTo>
                <a:lnTo>
                  <a:pt x="841" y="152"/>
                </a:lnTo>
                <a:lnTo>
                  <a:pt x="851" y="160"/>
                </a:lnTo>
                <a:lnTo>
                  <a:pt x="855" y="160"/>
                </a:lnTo>
                <a:lnTo>
                  <a:pt x="856" y="156"/>
                </a:lnTo>
                <a:lnTo>
                  <a:pt x="858" y="155"/>
                </a:lnTo>
                <a:lnTo>
                  <a:pt x="865" y="150"/>
                </a:lnTo>
                <a:lnTo>
                  <a:pt x="865" y="150"/>
                </a:lnTo>
                <a:lnTo>
                  <a:pt x="869" y="145"/>
                </a:lnTo>
                <a:lnTo>
                  <a:pt x="872" y="138"/>
                </a:lnTo>
                <a:lnTo>
                  <a:pt x="875" y="132"/>
                </a:lnTo>
                <a:lnTo>
                  <a:pt x="879" y="127"/>
                </a:lnTo>
                <a:lnTo>
                  <a:pt x="882" y="123"/>
                </a:lnTo>
                <a:lnTo>
                  <a:pt x="885" y="120"/>
                </a:lnTo>
                <a:lnTo>
                  <a:pt x="891" y="117"/>
                </a:lnTo>
                <a:lnTo>
                  <a:pt x="892" y="116"/>
                </a:lnTo>
                <a:lnTo>
                  <a:pt x="898" y="110"/>
                </a:lnTo>
                <a:lnTo>
                  <a:pt x="899" y="110"/>
                </a:lnTo>
                <a:lnTo>
                  <a:pt x="902" y="105"/>
                </a:lnTo>
                <a:lnTo>
                  <a:pt x="906" y="101"/>
                </a:lnTo>
                <a:lnTo>
                  <a:pt x="915" y="99"/>
                </a:lnTo>
                <a:lnTo>
                  <a:pt x="922" y="99"/>
                </a:lnTo>
                <a:lnTo>
                  <a:pt x="925" y="100"/>
                </a:lnTo>
                <a:lnTo>
                  <a:pt x="929" y="99"/>
                </a:lnTo>
                <a:lnTo>
                  <a:pt x="932" y="99"/>
                </a:lnTo>
                <a:lnTo>
                  <a:pt x="935" y="96"/>
                </a:lnTo>
                <a:lnTo>
                  <a:pt x="937" y="90"/>
                </a:lnTo>
                <a:lnTo>
                  <a:pt x="940" y="86"/>
                </a:lnTo>
                <a:lnTo>
                  <a:pt x="946" y="82"/>
                </a:lnTo>
                <a:lnTo>
                  <a:pt x="952" y="77"/>
                </a:lnTo>
                <a:lnTo>
                  <a:pt x="954" y="76"/>
                </a:lnTo>
                <a:lnTo>
                  <a:pt x="957" y="76"/>
                </a:lnTo>
                <a:lnTo>
                  <a:pt x="960" y="77"/>
                </a:lnTo>
                <a:lnTo>
                  <a:pt x="964" y="76"/>
                </a:lnTo>
                <a:lnTo>
                  <a:pt x="972" y="72"/>
                </a:lnTo>
                <a:lnTo>
                  <a:pt x="980" y="72"/>
                </a:lnTo>
                <a:lnTo>
                  <a:pt x="989" y="74"/>
                </a:lnTo>
                <a:lnTo>
                  <a:pt x="993" y="74"/>
                </a:lnTo>
                <a:lnTo>
                  <a:pt x="996" y="72"/>
                </a:lnTo>
                <a:lnTo>
                  <a:pt x="999" y="70"/>
                </a:lnTo>
                <a:lnTo>
                  <a:pt x="1001" y="64"/>
                </a:lnTo>
                <a:lnTo>
                  <a:pt x="1007" y="59"/>
                </a:lnTo>
                <a:lnTo>
                  <a:pt x="1016" y="55"/>
                </a:lnTo>
                <a:lnTo>
                  <a:pt x="1017" y="54"/>
                </a:lnTo>
                <a:lnTo>
                  <a:pt x="1020" y="51"/>
                </a:lnTo>
                <a:lnTo>
                  <a:pt x="1024" y="51"/>
                </a:lnTo>
                <a:lnTo>
                  <a:pt x="1030" y="47"/>
                </a:lnTo>
                <a:lnTo>
                  <a:pt x="1034" y="49"/>
                </a:lnTo>
                <a:lnTo>
                  <a:pt x="1040" y="46"/>
                </a:lnTo>
                <a:lnTo>
                  <a:pt x="1043" y="46"/>
                </a:lnTo>
                <a:lnTo>
                  <a:pt x="1045" y="47"/>
                </a:lnTo>
                <a:lnTo>
                  <a:pt x="1048" y="51"/>
                </a:lnTo>
                <a:lnTo>
                  <a:pt x="1052" y="52"/>
                </a:lnTo>
                <a:lnTo>
                  <a:pt x="1055" y="55"/>
                </a:lnTo>
                <a:lnTo>
                  <a:pt x="1057" y="59"/>
                </a:lnTo>
                <a:lnTo>
                  <a:pt x="1058" y="60"/>
                </a:lnTo>
                <a:lnTo>
                  <a:pt x="1060" y="62"/>
                </a:lnTo>
                <a:lnTo>
                  <a:pt x="1061" y="70"/>
                </a:lnTo>
                <a:lnTo>
                  <a:pt x="1065" y="72"/>
                </a:lnTo>
                <a:lnTo>
                  <a:pt x="1068" y="75"/>
                </a:lnTo>
                <a:lnTo>
                  <a:pt x="1077" y="77"/>
                </a:lnTo>
                <a:lnTo>
                  <a:pt x="1078" y="79"/>
                </a:lnTo>
                <a:lnTo>
                  <a:pt x="1078" y="90"/>
                </a:lnTo>
                <a:lnTo>
                  <a:pt x="1079" y="91"/>
                </a:lnTo>
                <a:lnTo>
                  <a:pt x="1079" y="91"/>
                </a:lnTo>
                <a:lnTo>
                  <a:pt x="1081" y="92"/>
                </a:lnTo>
                <a:lnTo>
                  <a:pt x="1089" y="89"/>
                </a:lnTo>
                <a:lnTo>
                  <a:pt x="1097" y="87"/>
                </a:lnTo>
                <a:lnTo>
                  <a:pt x="1104" y="87"/>
                </a:lnTo>
                <a:lnTo>
                  <a:pt x="1109" y="89"/>
                </a:lnTo>
                <a:lnTo>
                  <a:pt x="1112" y="91"/>
                </a:lnTo>
                <a:lnTo>
                  <a:pt x="1116" y="95"/>
                </a:lnTo>
                <a:lnTo>
                  <a:pt x="1124" y="95"/>
                </a:lnTo>
                <a:lnTo>
                  <a:pt x="1126" y="94"/>
                </a:lnTo>
                <a:lnTo>
                  <a:pt x="1132" y="94"/>
                </a:lnTo>
                <a:lnTo>
                  <a:pt x="1148" y="92"/>
                </a:lnTo>
                <a:lnTo>
                  <a:pt x="1156" y="95"/>
                </a:lnTo>
                <a:lnTo>
                  <a:pt x="1158" y="96"/>
                </a:lnTo>
                <a:lnTo>
                  <a:pt x="1162" y="97"/>
                </a:lnTo>
                <a:lnTo>
                  <a:pt x="1163" y="97"/>
                </a:lnTo>
                <a:lnTo>
                  <a:pt x="1169" y="100"/>
                </a:lnTo>
                <a:lnTo>
                  <a:pt x="1176" y="99"/>
                </a:lnTo>
                <a:lnTo>
                  <a:pt x="1178" y="100"/>
                </a:lnTo>
                <a:lnTo>
                  <a:pt x="1180" y="101"/>
                </a:lnTo>
                <a:lnTo>
                  <a:pt x="1183" y="106"/>
                </a:lnTo>
                <a:lnTo>
                  <a:pt x="1185" y="110"/>
                </a:lnTo>
                <a:lnTo>
                  <a:pt x="1183" y="111"/>
                </a:lnTo>
                <a:lnTo>
                  <a:pt x="1182" y="113"/>
                </a:lnTo>
                <a:lnTo>
                  <a:pt x="1182" y="115"/>
                </a:lnTo>
                <a:lnTo>
                  <a:pt x="1189" y="117"/>
                </a:lnTo>
                <a:lnTo>
                  <a:pt x="1192" y="116"/>
                </a:lnTo>
                <a:lnTo>
                  <a:pt x="1195" y="116"/>
                </a:lnTo>
                <a:lnTo>
                  <a:pt x="1202" y="113"/>
                </a:lnTo>
                <a:lnTo>
                  <a:pt x="1206" y="112"/>
                </a:lnTo>
                <a:lnTo>
                  <a:pt x="1209" y="112"/>
                </a:lnTo>
                <a:lnTo>
                  <a:pt x="1217" y="111"/>
                </a:lnTo>
                <a:lnTo>
                  <a:pt x="1220" y="111"/>
                </a:lnTo>
                <a:lnTo>
                  <a:pt x="1223" y="112"/>
                </a:lnTo>
                <a:lnTo>
                  <a:pt x="1227" y="116"/>
                </a:lnTo>
                <a:lnTo>
                  <a:pt x="1230" y="117"/>
                </a:lnTo>
                <a:lnTo>
                  <a:pt x="1233" y="121"/>
                </a:lnTo>
                <a:lnTo>
                  <a:pt x="1234" y="122"/>
                </a:lnTo>
                <a:lnTo>
                  <a:pt x="1236" y="122"/>
                </a:lnTo>
                <a:lnTo>
                  <a:pt x="1240" y="108"/>
                </a:lnTo>
                <a:lnTo>
                  <a:pt x="1249" y="101"/>
                </a:lnTo>
                <a:lnTo>
                  <a:pt x="1250" y="101"/>
                </a:lnTo>
                <a:lnTo>
                  <a:pt x="1254" y="103"/>
                </a:lnTo>
                <a:lnTo>
                  <a:pt x="1256" y="103"/>
                </a:lnTo>
                <a:lnTo>
                  <a:pt x="1260" y="102"/>
                </a:lnTo>
                <a:lnTo>
                  <a:pt x="1277" y="102"/>
                </a:lnTo>
                <a:lnTo>
                  <a:pt x="1283" y="105"/>
                </a:lnTo>
                <a:lnTo>
                  <a:pt x="1284" y="105"/>
                </a:lnTo>
                <a:lnTo>
                  <a:pt x="1285" y="102"/>
                </a:lnTo>
                <a:lnTo>
                  <a:pt x="1285" y="100"/>
                </a:lnTo>
                <a:lnTo>
                  <a:pt x="1287" y="97"/>
                </a:lnTo>
                <a:lnTo>
                  <a:pt x="1288" y="92"/>
                </a:lnTo>
                <a:lnTo>
                  <a:pt x="1287" y="90"/>
                </a:lnTo>
                <a:lnTo>
                  <a:pt x="1290" y="87"/>
                </a:lnTo>
                <a:lnTo>
                  <a:pt x="1293" y="86"/>
                </a:lnTo>
                <a:lnTo>
                  <a:pt x="1294" y="85"/>
                </a:lnTo>
                <a:lnTo>
                  <a:pt x="1300" y="85"/>
                </a:lnTo>
                <a:lnTo>
                  <a:pt x="1301" y="87"/>
                </a:lnTo>
                <a:lnTo>
                  <a:pt x="1300" y="91"/>
                </a:lnTo>
                <a:lnTo>
                  <a:pt x="1300" y="96"/>
                </a:lnTo>
                <a:lnTo>
                  <a:pt x="1301" y="100"/>
                </a:lnTo>
                <a:lnTo>
                  <a:pt x="1303" y="101"/>
                </a:lnTo>
                <a:lnTo>
                  <a:pt x="1308" y="99"/>
                </a:lnTo>
                <a:lnTo>
                  <a:pt x="1310" y="100"/>
                </a:lnTo>
                <a:lnTo>
                  <a:pt x="1314" y="102"/>
                </a:lnTo>
                <a:lnTo>
                  <a:pt x="1317" y="103"/>
                </a:lnTo>
                <a:lnTo>
                  <a:pt x="1320" y="101"/>
                </a:lnTo>
                <a:lnTo>
                  <a:pt x="1320" y="94"/>
                </a:lnTo>
                <a:lnTo>
                  <a:pt x="1318" y="89"/>
                </a:lnTo>
                <a:lnTo>
                  <a:pt x="1317" y="86"/>
                </a:lnTo>
                <a:lnTo>
                  <a:pt x="1318" y="85"/>
                </a:lnTo>
                <a:lnTo>
                  <a:pt x="1321" y="85"/>
                </a:lnTo>
                <a:lnTo>
                  <a:pt x="1334" y="89"/>
                </a:lnTo>
                <a:lnTo>
                  <a:pt x="1341" y="89"/>
                </a:lnTo>
                <a:lnTo>
                  <a:pt x="1344" y="87"/>
                </a:lnTo>
                <a:lnTo>
                  <a:pt x="1345" y="86"/>
                </a:lnTo>
                <a:lnTo>
                  <a:pt x="1349" y="85"/>
                </a:lnTo>
                <a:lnTo>
                  <a:pt x="1351" y="82"/>
                </a:lnTo>
                <a:lnTo>
                  <a:pt x="1349" y="80"/>
                </a:lnTo>
                <a:lnTo>
                  <a:pt x="1348" y="79"/>
                </a:lnTo>
                <a:lnTo>
                  <a:pt x="1349" y="77"/>
                </a:lnTo>
                <a:lnTo>
                  <a:pt x="1348" y="74"/>
                </a:lnTo>
                <a:lnTo>
                  <a:pt x="1349" y="71"/>
                </a:lnTo>
                <a:lnTo>
                  <a:pt x="1352" y="70"/>
                </a:lnTo>
                <a:lnTo>
                  <a:pt x="1355" y="71"/>
                </a:lnTo>
                <a:lnTo>
                  <a:pt x="1358" y="72"/>
                </a:lnTo>
                <a:lnTo>
                  <a:pt x="1364" y="76"/>
                </a:lnTo>
                <a:lnTo>
                  <a:pt x="1366" y="77"/>
                </a:lnTo>
                <a:lnTo>
                  <a:pt x="1369" y="75"/>
                </a:lnTo>
                <a:lnTo>
                  <a:pt x="1371" y="74"/>
                </a:lnTo>
                <a:lnTo>
                  <a:pt x="1379" y="72"/>
                </a:lnTo>
                <a:lnTo>
                  <a:pt x="1382" y="74"/>
                </a:lnTo>
                <a:lnTo>
                  <a:pt x="1385" y="75"/>
                </a:lnTo>
                <a:lnTo>
                  <a:pt x="1385" y="77"/>
                </a:lnTo>
                <a:lnTo>
                  <a:pt x="1386" y="80"/>
                </a:lnTo>
                <a:lnTo>
                  <a:pt x="1392" y="75"/>
                </a:lnTo>
                <a:lnTo>
                  <a:pt x="1396" y="76"/>
                </a:lnTo>
                <a:lnTo>
                  <a:pt x="1398" y="76"/>
                </a:lnTo>
                <a:lnTo>
                  <a:pt x="1398" y="74"/>
                </a:lnTo>
                <a:lnTo>
                  <a:pt x="1393" y="70"/>
                </a:lnTo>
                <a:lnTo>
                  <a:pt x="1393" y="66"/>
                </a:lnTo>
                <a:lnTo>
                  <a:pt x="1399" y="59"/>
                </a:lnTo>
                <a:lnTo>
                  <a:pt x="1399" y="54"/>
                </a:lnTo>
                <a:lnTo>
                  <a:pt x="1396" y="50"/>
                </a:lnTo>
                <a:lnTo>
                  <a:pt x="1398" y="46"/>
                </a:lnTo>
                <a:lnTo>
                  <a:pt x="1403" y="44"/>
                </a:lnTo>
                <a:lnTo>
                  <a:pt x="1418" y="39"/>
                </a:lnTo>
                <a:lnTo>
                  <a:pt x="1418" y="37"/>
                </a:lnTo>
                <a:lnTo>
                  <a:pt x="1422" y="35"/>
                </a:lnTo>
                <a:lnTo>
                  <a:pt x="1425" y="34"/>
                </a:lnTo>
                <a:lnTo>
                  <a:pt x="1429" y="35"/>
                </a:lnTo>
                <a:lnTo>
                  <a:pt x="1430" y="39"/>
                </a:lnTo>
                <a:lnTo>
                  <a:pt x="1430" y="41"/>
                </a:lnTo>
                <a:lnTo>
                  <a:pt x="1432" y="44"/>
                </a:lnTo>
                <a:lnTo>
                  <a:pt x="1433" y="45"/>
                </a:lnTo>
                <a:lnTo>
                  <a:pt x="1436" y="45"/>
                </a:lnTo>
                <a:lnTo>
                  <a:pt x="1439" y="44"/>
                </a:lnTo>
                <a:lnTo>
                  <a:pt x="1442" y="45"/>
                </a:lnTo>
                <a:lnTo>
                  <a:pt x="1446" y="41"/>
                </a:lnTo>
                <a:lnTo>
                  <a:pt x="1453" y="39"/>
                </a:lnTo>
                <a:lnTo>
                  <a:pt x="1457" y="36"/>
                </a:lnTo>
                <a:lnTo>
                  <a:pt x="1462" y="35"/>
                </a:lnTo>
                <a:lnTo>
                  <a:pt x="1463" y="31"/>
                </a:lnTo>
                <a:lnTo>
                  <a:pt x="1467" y="30"/>
                </a:lnTo>
                <a:lnTo>
                  <a:pt x="1469" y="30"/>
                </a:lnTo>
                <a:lnTo>
                  <a:pt x="1473" y="27"/>
                </a:lnTo>
                <a:lnTo>
                  <a:pt x="1476" y="26"/>
                </a:lnTo>
                <a:lnTo>
                  <a:pt x="1479" y="26"/>
                </a:lnTo>
                <a:lnTo>
                  <a:pt x="1483" y="29"/>
                </a:lnTo>
                <a:lnTo>
                  <a:pt x="1484" y="29"/>
                </a:lnTo>
                <a:lnTo>
                  <a:pt x="1489" y="25"/>
                </a:lnTo>
                <a:lnTo>
                  <a:pt x="1490" y="20"/>
                </a:lnTo>
                <a:lnTo>
                  <a:pt x="1491" y="16"/>
                </a:lnTo>
                <a:lnTo>
                  <a:pt x="1500" y="6"/>
                </a:lnTo>
                <a:lnTo>
                  <a:pt x="1506" y="2"/>
                </a:lnTo>
                <a:lnTo>
                  <a:pt x="1507" y="1"/>
                </a:lnTo>
                <a:lnTo>
                  <a:pt x="1514" y="0"/>
                </a:lnTo>
                <a:lnTo>
                  <a:pt x="1517" y="1"/>
                </a:lnTo>
                <a:lnTo>
                  <a:pt x="1521" y="2"/>
                </a:lnTo>
                <a:lnTo>
                  <a:pt x="1523" y="7"/>
                </a:lnTo>
                <a:lnTo>
                  <a:pt x="1524" y="9"/>
                </a:lnTo>
                <a:lnTo>
                  <a:pt x="1527" y="14"/>
                </a:lnTo>
                <a:lnTo>
                  <a:pt x="1533" y="16"/>
                </a:lnTo>
                <a:lnTo>
                  <a:pt x="1533" y="17"/>
                </a:lnTo>
                <a:lnTo>
                  <a:pt x="1545" y="32"/>
                </a:lnTo>
                <a:lnTo>
                  <a:pt x="1548" y="36"/>
                </a:lnTo>
                <a:lnTo>
                  <a:pt x="1548" y="49"/>
                </a:lnTo>
                <a:lnTo>
                  <a:pt x="1551" y="50"/>
                </a:lnTo>
                <a:lnTo>
                  <a:pt x="1557" y="60"/>
                </a:lnTo>
                <a:lnTo>
                  <a:pt x="1561" y="62"/>
                </a:lnTo>
                <a:lnTo>
                  <a:pt x="1564" y="66"/>
                </a:lnTo>
                <a:lnTo>
                  <a:pt x="1570" y="70"/>
                </a:lnTo>
                <a:lnTo>
                  <a:pt x="1572" y="71"/>
                </a:lnTo>
                <a:lnTo>
                  <a:pt x="1574" y="70"/>
                </a:lnTo>
                <a:lnTo>
                  <a:pt x="1578" y="69"/>
                </a:lnTo>
                <a:lnTo>
                  <a:pt x="1584" y="70"/>
                </a:lnTo>
                <a:lnTo>
                  <a:pt x="1585" y="70"/>
                </a:lnTo>
                <a:lnTo>
                  <a:pt x="1588" y="66"/>
                </a:lnTo>
                <a:lnTo>
                  <a:pt x="1591" y="64"/>
                </a:lnTo>
                <a:lnTo>
                  <a:pt x="1592" y="62"/>
                </a:lnTo>
                <a:lnTo>
                  <a:pt x="1599" y="61"/>
                </a:lnTo>
                <a:lnTo>
                  <a:pt x="1602" y="61"/>
                </a:lnTo>
                <a:lnTo>
                  <a:pt x="1607" y="55"/>
                </a:lnTo>
                <a:lnTo>
                  <a:pt x="1611" y="55"/>
                </a:lnTo>
                <a:lnTo>
                  <a:pt x="1612" y="56"/>
                </a:lnTo>
                <a:lnTo>
                  <a:pt x="1612" y="57"/>
                </a:lnTo>
                <a:lnTo>
                  <a:pt x="1614" y="59"/>
                </a:lnTo>
                <a:lnTo>
                  <a:pt x="1615" y="60"/>
                </a:lnTo>
                <a:lnTo>
                  <a:pt x="1618" y="64"/>
                </a:lnTo>
                <a:lnTo>
                  <a:pt x="1618" y="67"/>
                </a:lnTo>
                <a:lnTo>
                  <a:pt x="1614" y="72"/>
                </a:lnTo>
                <a:lnTo>
                  <a:pt x="1612" y="75"/>
                </a:lnTo>
                <a:lnTo>
                  <a:pt x="1608" y="79"/>
                </a:lnTo>
                <a:lnTo>
                  <a:pt x="1607" y="80"/>
                </a:lnTo>
                <a:lnTo>
                  <a:pt x="1607" y="86"/>
                </a:lnTo>
                <a:lnTo>
                  <a:pt x="1605" y="87"/>
                </a:lnTo>
                <a:lnTo>
                  <a:pt x="1601" y="90"/>
                </a:lnTo>
                <a:lnTo>
                  <a:pt x="1601" y="90"/>
                </a:lnTo>
                <a:lnTo>
                  <a:pt x="1588" y="92"/>
                </a:lnTo>
                <a:lnTo>
                  <a:pt x="1582" y="94"/>
                </a:lnTo>
                <a:lnTo>
                  <a:pt x="1580" y="94"/>
                </a:lnTo>
                <a:lnTo>
                  <a:pt x="1574" y="92"/>
                </a:lnTo>
                <a:lnTo>
                  <a:pt x="1571" y="92"/>
                </a:lnTo>
                <a:lnTo>
                  <a:pt x="1570" y="94"/>
                </a:lnTo>
                <a:lnTo>
                  <a:pt x="1565" y="99"/>
                </a:lnTo>
                <a:lnTo>
                  <a:pt x="1561" y="97"/>
                </a:lnTo>
                <a:lnTo>
                  <a:pt x="1560" y="99"/>
                </a:lnTo>
                <a:lnTo>
                  <a:pt x="1560" y="101"/>
                </a:lnTo>
                <a:lnTo>
                  <a:pt x="1558" y="106"/>
                </a:lnTo>
                <a:lnTo>
                  <a:pt x="1553" y="116"/>
                </a:lnTo>
                <a:lnTo>
                  <a:pt x="1545" y="116"/>
                </a:lnTo>
                <a:lnTo>
                  <a:pt x="1541" y="117"/>
                </a:lnTo>
                <a:lnTo>
                  <a:pt x="1538" y="118"/>
                </a:lnTo>
                <a:lnTo>
                  <a:pt x="1528" y="120"/>
                </a:lnTo>
                <a:lnTo>
                  <a:pt x="1527" y="121"/>
                </a:lnTo>
                <a:lnTo>
                  <a:pt x="1530" y="122"/>
                </a:lnTo>
                <a:lnTo>
                  <a:pt x="1533" y="122"/>
                </a:lnTo>
                <a:lnTo>
                  <a:pt x="1537" y="127"/>
                </a:lnTo>
                <a:lnTo>
                  <a:pt x="1540" y="135"/>
                </a:lnTo>
                <a:lnTo>
                  <a:pt x="1541" y="138"/>
                </a:lnTo>
                <a:lnTo>
                  <a:pt x="1545" y="142"/>
                </a:lnTo>
                <a:lnTo>
                  <a:pt x="1550" y="150"/>
                </a:lnTo>
                <a:lnTo>
                  <a:pt x="1550" y="152"/>
                </a:lnTo>
                <a:lnTo>
                  <a:pt x="1547" y="155"/>
                </a:lnTo>
                <a:lnTo>
                  <a:pt x="1547" y="156"/>
                </a:lnTo>
                <a:lnTo>
                  <a:pt x="1545" y="156"/>
                </a:lnTo>
                <a:lnTo>
                  <a:pt x="1545" y="157"/>
                </a:lnTo>
                <a:lnTo>
                  <a:pt x="1538" y="158"/>
                </a:lnTo>
                <a:lnTo>
                  <a:pt x="1537" y="160"/>
                </a:lnTo>
                <a:lnTo>
                  <a:pt x="1537" y="170"/>
                </a:lnTo>
                <a:lnTo>
                  <a:pt x="1541" y="173"/>
                </a:lnTo>
                <a:lnTo>
                  <a:pt x="1543" y="177"/>
                </a:lnTo>
                <a:lnTo>
                  <a:pt x="1548" y="177"/>
                </a:lnTo>
                <a:lnTo>
                  <a:pt x="1553" y="173"/>
                </a:lnTo>
                <a:lnTo>
                  <a:pt x="1555" y="172"/>
                </a:lnTo>
                <a:lnTo>
                  <a:pt x="1562" y="168"/>
                </a:lnTo>
                <a:lnTo>
                  <a:pt x="1587" y="147"/>
                </a:lnTo>
                <a:lnTo>
                  <a:pt x="1589" y="143"/>
                </a:lnTo>
                <a:lnTo>
                  <a:pt x="1594" y="140"/>
                </a:lnTo>
                <a:lnTo>
                  <a:pt x="1598" y="138"/>
                </a:lnTo>
                <a:lnTo>
                  <a:pt x="1601" y="135"/>
                </a:lnTo>
                <a:lnTo>
                  <a:pt x="1604" y="133"/>
                </a:lnTo>
                <a:lnTo>
                  <a:pt x="1616" y="132"/>
                </a:lnTo>
                <a:lnTo>
                  <a:pt x="1626" y="133"/>
                </a:lnTo>
                <a:lnTo>
                  <a:pt x="1635" y="133"/>
                </a:lnTo>
                <a:lnTo>
                  <a:pt x="1639" y="131"/>
                </a:lnTo>
                <a:lnTo>
                  <a:pt x="1643" y="127"/>
                </a:lnTo>
                <a:lnTo>
                  <a:pt x="1656" y="121"/>
                </a:lnTo>
                <a:lnTo>
                  <a:pt x="1659" y="121"/>
                </a:lnTo>
                <a:lnTo>
                  <a:pt x="1660" y="123"/>
                </a:lnTo>
                <a:lnTo>
                  <a:pt x="1659" y="126"/>
                </a:lnTo>
                <a:lnTo>
                  <a:pt x="1653" y="136"/>
                </a:lnTo>
                <a:lnTo>
                  <a:pt x="1652" y="137"/>
                </a:lnTo>
                <a:lnTo>
                  <a:pt x="1648" y="147"/>
                </a:lnTo>
                <a:lnTo>
                  <a:pt x="1646" y="151"/>
                </a:lnTo>
                <a:lnTo>
                  <a:pt x="1652" y="157"/>
                </a:lnTo>
                <a:lnTo>
                  <a:pt x="1652" y="158"/>
                </a:lnTo>
                <a:lnTo>
                  <a:pt x="1655" y="158"/>
                </a:lnTo>
                <a:lnTo>
                  <a:pt x="1659" y="157"/>
                </a:lnTo>
                <a:lnTo>
                  <a:pt x="1660" y="158"/>
                </a:lnTo>
                <a:lnTo>
                  <a:pt x="1659" y="161"/>
                </a:lnTo>
                <a:lnTo>
                  <a:pt x="1660" y="163"/>
                </a:lnTo>
                <a:lnTo>
                  <a:pt x="1660" y="165"/>
                </a:lnTo>
                <a:lnTo>
                  <a:pt x="1665" y="168"/>
                </a:lnTo>
                <a:lnTo>
                  <a:pt x="1668" y="172"/>
                </a:lnTo>
                <a:lnTo>
                  <a:pt x="1668" y="176"/>
                </a:lnTo>
                <a:lnTo>
                  <a:pt x="1666" y="180"/>
                </a:lnTo>
                <a:lnTo>
                  <a:pt x="1668" y="185"/>
                </a:lnTo>
                <a:lnTo>
                  <a:pt x="1679" y="198"/>
                </a:lnTo>
                <a:lnTo>
                  <a:pt x="1679" y="201"/>
                </a:lnTo>
                <a:lnTo>
                  <a:pt x="1680" y="202"/>
                </a:lnTo>
                <a:lnTo>
                  <a:pt x="1685" y="206"/>
                </a:lnTo>
                <a:lnTo>
                  <a:pt x="1690" y="210"/>
                </a:lnTo>
                <a:lnTo>
                  <a:pt x="1693" y="213"/>
                </a:lnTo>
                <a:lnTo>
                  <a:pt x="1695" y="216"/>
                </a:lnTo>
                <a:lnTo>
                  <a:pt x="1695" y="220"/>
                </a:lnTo>
                <a:lnTo>
                  <a:pt x="1693" y="226"/>
                </a:lnTo>
                <a:lnTo>
                  <a:pt x="1690" y="231"/>
                </a:lnTo>
                <a:lnTo>
                  <a:pt x="1687" y="233"/>
                </a:lnTo>
                <a:lnTo>
                  <a:pt x="1686" y="235"/>
                </a:lnTo>
                <a:lnTo>
                  <a:pt x="1683" y="236"/>
                </a:lnTo>
                <a:lnTo>
                  <a:pt x="1675" y="240"/>
                </a:lnTo>
                <a:lnTo>
                  <a:pt x="1672" y="238"/>
                </a:lnTo>
                <a:lnTo>
                  <a:pt x="1670" y="237"/>
                </a:lnTo>
                <a:lnTo>
                  <a:pt x="1665" y="237"/>
                </a:lnTo>
                <a:lnTo>
                  <a:pt x="1660" y="241"/>
                </a:lnTo>
                <a:lnTo>
                  <a:pt x="1656" y="246"/>
                </a:lnTo>
                <a:lnTo>
                  <a:pt x="1652" y="247"/>
                </a:lnTo>
                <a:lnTo>
                  <a:pt x="1645" y="247"/>
                </a:lnTo>
                <a:lnTo>
                  <a:pt x="1645" y="248"/>
                </a:lnTo>
                <a:lnTo>
                  <a:pt x="1645" y="251"/>
                </a:lnTo>
                <a:lnTo>
                  <a:pt x="1651" y="257"/>
                </a:lnTo>
                <a:lnTo>
                  <a:pt x="1652" y="261"/>
                </a:lnTo>
                <a:lnTo>
                  <a:pt x="1649" y="265"/>
                </a:lnTo>
                <a:lnTo>
                  <a:pt x="1643" y="268"/>
                </a:lnTo>
                <a:lnTo>
                  <a:pt x="1636" y="275"/>
                </a:lnTo>
                <a:lnTo>
                  <a:pt x="1631" y="280"/>
                </a:lnTo>
                <a:lnTo>
                  <a:pt x="1628" y="281"/>
                </a:lnTo>
                <a:lnTo>
                  <a:pt x="1625" y="277"/>
                </a:lnTo>
                <a:lnTo>
                  <a:pt x="1622" y="280"/>
                </a:lnTo>
                <a:lnTo>
                  <a:pt x="1625" y="283"/>
                </a:lnTo>
                <a:lnTo>
                  <a:pt x="1625" y="285"/>
                </a:lnTo>
                <a:lnTo>
                  <a:pt x="1622" y="286"/>
                </a:lnTo>
                <a:lnTo>
                  <a:pt x="1618" y="286"/>
                </a:lnTo>
                <a:lnTo>
                  <a:pt x="1612" y="290"/>
                </a:lnTo>
                <a:lnTo>
                  <a:pt x="1605" y="290"/>
                </a:lnTo>
                <a:lnTo>
                  <a:pt x="1602" y="291"/>
                </a:lnTo>
                <a:lnTo>
                  <a:pt x="1601" y="293"/>
                </a:lnTo>
                <a:lnTo>
                  <a:pt x="1597" y="296"/>
                </a:lnTo>
                <a:lnTo>
                  <a:pt x="1597" y="298"/>
                </a:lnTo>
                <a:lnTo>
                  <a:pt x="1598" y="300"/>
                </a:lnTo>
                <a:lnTo>
                  <a:pt x="1605" y="306"/>
                </a:lnTo>
                <a:lnTo>
                  <a:pt x="1609" y="311"/>
                </a:lnTo>
                <a:lnTo>
                  <a:pt x="1608" y="313"/>
                </a:lnTo>
                <a:lnTo>
                  <a:pt x="1598" y="320"/>
                </a:lnTo>
                <a:lnTo>
                  <a:pt x="1587" y="327"/>
                </a:lnTo>
                <a:lnTo>
                  <a:pt x="1585" y="328"/>
                </a:lnTo>
                <a:lnTo>
                  <a:pt x="1578" y="333"/>
                </a:lnTo>
                <a:lnTo>
                  <a:pt x="1577" y="336"/>
                </a:lnTo>
                <a:lnTo>
                  <a:pt x="1587" y="336"/>
                </a:lnTo>
                <a:lnTo>
                  <a:pt x="1589" y="338"/>
                </a:lnTo>
                <a:lnTo>
                  <a:pt x="1591" y="340"/>
                </a:lnTo>
                <a:lnTo>
                  <a:pt x="1592" y="343"/>
                </a:lnTo>
                <a:lnTo>
                  <a:pt x="1595" y="343"/>
                </a:lnTo>
                <a:lnTo>
                  <a:pt x="1605" y="342"/>
                </a:lnTo>
                <a:lnTo>
                  <a:pt x="1605" y="341"/>
                </a:lnTo>
                <a:lnTo>
                  <a:pt x="1609" y="341"/>
                </a:lnTo>
                <a:lnTo>
                  <a:pt x="1612" y="343"/>
                </a:lnTo>
                <a:lnTo>
                  <a:pt x="1612" y="350"/>
                </a:lnTo>
                <a:lnTo>
                  <a:pt x="1615" y="350"/>
                </a:lnTo>
                <a:lnTo>
                  <a:pt x="1616" y="351"/>
                </a:lnTo>
                <a:lnTo>
                  <a:pt x="1616" y="355"/>
                </a:lnTo>
                <a:lnTo>
                  <a:pt x="1619" y="356"/>
                </a:lnTo>
                <a:lnTo>
                  <a:pt x="1625" y="356"/>
                </a:lnTo>
                <a:lnTo>
                  <a:pt x="1629" y="355"/>
                </a:lnTo>
                <a:lnTo>
                  <a:pt x="1631" y="352"/>
                </a:lnTo>
                <a:lnTo>
                  <a:pt x="1632" y="346"/>
                </a:lnTo>
                <a:lnTo>
                  <a:pt x="1632" y="341"/>
                </a:lnTo>
                <a:lnTo>
                  <a:pt x="1635" y="338"/>
                </a:lnTo>
                <a:lnTo>
                  <a:pt x="1641" y="333"/>
                </a:lnTo>
                <a:lnTo>
                  <a:pt x="1645" y="331"/>
                </a:lnTo>
                <a:lnTo>
                  <a:pt x="1655" y="332"/>
                </a:lnTo>
                <a:lnTo>
                  <a:pt x="1659" y="332"/>
                </a:lnTo>
                <a:lnTo>
                  <a:pt x="1665" y="331"/>
                </a:lnTo>
                <a:lnTo>
                  <a:pt x="1669" y="328"/>
                </a:lnTo>
                <a:lnTo>
                  <a:pt x="1680" y="320"/>
                </a:lnTo>
                <a:lnTo>
                  <a:pt x="1685" y="318"/>
                </a:lnTo>
                <a:lnTo>
                  <a:pt x="1687" y="318"/>
                </a:lnTo>
                <a:lnTo>
                  <a:pt x="1690" y="321"/>
                </a:lnTo>
                <a:lnTo>
                  <a:pt x="1692" y="321"/>
                </a:lnTo>
                <a:lnTo>
                  <a:pt x="1695" y="320"/>
                </a:lnTo>
                <a:lnTo>
                  <a:pt x="1699" y="321"/>
                </a:lnTo>
                <a:lnTo>
                  <a:pt x="1706" y="320"/>
                </a:lnTo>
                <a:lnTo>
                  <a:pt x="1712" y="321"/>
                </a:lnTo>
                <a:lnTo>
                  <a:pt x="1713" y="322"/>
                </a:lnTo>
                <a:lnTo>
                  <a:pt x="1720" y="327"/>
                </a:lnTo>
                <a:lnTo>
                  <a:pt x="1724" y="330"/>
                </a:lnTo>
                <a:lnTo>
                  <a:pt x="1736" y="333"/>
                </a:lnTo>
                <a:lnTo>
                  <a:pt x="1740" y="336"/>
                </a:lnTo>
                <a:lnTo>
                  <a:pt x="1741" y="341"/>
                </a:lnTo>
                <a:lnTo>
                  <a:pt x="1743" y="346"/>
                </a:lnTo>
                <a:lnTo>
                  <a:pt x="1743" y="347"/>
                </a:lnTo>
                <a:lnTo>
                  <a:pt x="1744" y="350"/>
                </a:lnTo>
                <a:lnTo>
                  <a:pt x="1754" y="350"/>
                </a:lnTo>
                <a:lnTo>
                  <a:pt x="1759" y="351"/>
                </a:lnTo>
                <a:lnTo>
                  <a:pt x="1763" y="350"/>
                </a:lnTo>
                <a:lnTo>
                  <a:pt x="1764" y="351"/>
                </a:lnTo>
                <a:lnTo>
                  <a:pt x="1767" y="351"/>
                </a:lnTo>
                <a:lnTo>
                  <a:pt x="1768" y="352"/>
                </a:lnTo>
                <a:lnTo>
                  <a:pt x="1771" y="352"/>
                </a:lnTo>
                <a:lnTo>
                  <a:pt x="1776" y="348"/>
                </a:lnTo>
                <a:lnTo>
                  <a:pt x="1778" y="348"/>
                </a:lnTo>
                <a:lnTo>
                  <a:pt x="1783" y="346"/>
                </a:lnTo>
                <a:lnTo>
                  <a:pt x="1787" y="346"/>
                </a:lnTo>
                <a:lnTo>
                  <a:pt x="1791" y="347"/>
                </a:lnTo>
                <a:lnTo>
                  <a:pt x="1794" y="350"/>
                </a:lnTo>
                <a:lnTo>
                  <a:pt x="1794" y="353"/>
                </a:lnTo>
                <a:lnTo>
                  <a:pt x="1798" y="356"/>
                </a:lnTo>
                <a:lnTo>
                  <a:pt x="1812" y="361"/>
                </a:lnTo>
                <a:lnTo>
                  <a:pt x="1817" y="361"/>
                </a:lnTo>
                <a:lnTo>
                  <a:pt x="1824" y="363"/>
                </a:lnTo>
                <a:lnTo>
                  <a:pt x="1830" y="363"/>
                </a:lnTo>
                <a:lnTo>
                  <a:pt x="1844" y="355"/>
                </a:lnTo>
                <a:lnTo>
                  <a:pt x="1848" y="351"/>
                </a:lnTo>
                <a:lnTo>
                  <a:pt x="1852" y="348"/>
                </a:lnTo>
                <a:lnTo>
                  <a:pt x="1862" y="347"/>
                </a:lnTo>
                <a:lnTo>
                  <a:pt x="1868" y="347"/>
                </a:lnTo>
                <a:lnTo>
                  <a:pt x="1872" y="350"/>
                </a:lnTo>
                <a:lnTo>
                  <a:pt x="1874" y="353"/>
                </a:lnTo>
                <a:lnTo>
                  <a:pt x="1875" y="357"/>
                </a:lnTo>
                <a:lnTo>
                  <a:pt x="1876" y="358"/>
                </a:lnTo>
                <a:lnTo>
                  <a:pt x="1885" y="358"/>
                </a:lnTo>
                <a:lnTo>
                  <a:pt x="1886" y="361"/>
                </a:lnTo>
                <a:lnTo>
                  <a:pt x="1888" y="365"/>
                </a:lnTo>
                <a:lnTo>
                  <a:pt x="1891" y="367"/>
                </a:lnTo>
                <a:lnTo>
                  <a:pt x="1898" y="366"/>
                </a:lnTo>
                <a:lnTo>
                  <a:pt x="1899" y="366"/>
                </a:lnTo>
                <a:lnTo>
                  <a:pt x="1902" y="367"/>
                </a:lnTo>
                <a:lnTo>
                  <a:pt x="1902" y="374"/>
                </a:lnTo>
                <a:lnTo>
                  <a:pt x="1903" y="377"/>
                </a:lnTo>
                <a:lnTo>
                  <a:pt x="1909" y="382"/>
                </a:lnTo>
                <a:lnTo>
                  <a:pt x="1920" y="389"/>
                </a:lnTo>
                <a:lnTo>
                  <a:pt x="1926" y="392"/>
                </a:lnTo>
                <a:lnTo>
                  <a:pt x="1929" y="393"/>
                </a:lnTo>
                <a:lnTo>
                  <a:pt x="1933" y="396"/>
                </a:lnTo>
                <a:lnTo>
                  <a:pt x="1933" y="396"/>
                </a:lnTo>
                <a:lnTo>
                  <a:pt x="1939" y="398"/>
                </a:lnTo>
                <a:lnTo>
                  <a:pt x="1945" y="402"/>
                </a:lnTo>
                <a:lnTo>
                  <a:pt x="1945" y="406"/>
                </a:lnTo>
                <a:lnTo>
                  <a:pt x="1936" y="413"/>
                </a:lnTo>
                <a:lnTo>
                  <a:pt x="1935" y="417"/>
                </a:lnTo>
                <a:lnTo>
                  <a:pt x="1936" y="422"/>
                </a:lnTo>
                <a:lnTo>
                  <a:pt x="1935" y="424"/>
                </a:lnTo>
                <a:lnTo>
                  <a:pt x="1933" y="427"/>
                </a:lnTo>
                <a:lnTo>
                  <a:pt x="1929" y="432"/>
                </a:lnTo>
                <a:lnTo>
                  <a:pt x="1929" y="433"/>
                </a:lnTo>
                <a:lnTo>
                  <a:pt x="1930" y="436"/>
                </a:lnTo>
                <a:lnTo>
                  <a:pt x="1932" y="441"/>
                </a:lnTo>
                <a:lnTo>
                  <a:pt x="1933" y="443"/>
                </a:lnTo>
                <a:lnTo>
                  <a:pt x="1939" y="443"/>
                </a:lnTo>
                <a:lnTo>
                  <a:pt x="1942" y="446"/>
                </a:lnTo>
                <a:lnTo>
                  <a:pt x="1946" y="451"/>
                </a:lnTo>
                <a:lnTo>
                  <a:pt x="1949" y="453"/>
                </a:lnTo>
                <a:lnTo>
                  <a:pt x="1953" y="456"/>
                </a:lnTo>
                <a:lnTo>
                  <a:pt x="1957" y="458"/>
                </a:lnTo>
                <a:lnTo>
                  <a:pt x="1957" y="459"/>
                </a:lnTo>
                <a:lnTo>
                  <a:pt x="1959" y="461"/>
                </a:lnTo>
                <a:lnTo>
                  <a:pt x="1956" y="464"/>
                </a:lnTo>
                <a:close/>
              </a:path>
            </a:pathLst>
          </a:custGeom>
          <a:solidFill>
            <a:srgbClr val="CCFFFF"/>
          </a:solidFill>
          <a:ln w="9525">
            <a:solidFill>
              <a:srgbClr val="001762"/>
            </a:solidFill>
            <a:round/>
            <a:headEnd/>
            <a:tailEnd/>
          </a:ln>
        </p:spPr>
        <p:txBody>
          <a:bodyPr/>
          <a:lstStyle/>
          <a:p>
            <a:endParaRPr lang="en-US"/>
          </a:p>
        </p:txBody>
      </p:sp>
      <p:sp>
        <p:nvSpPr>
          <p:cNvPr id="326909" name="Freeform 253"/>
          <p:cNvSpPr>
            <a:spLocks/>
          </p:cNvSpPr>
          <p:nvPr/>
        </p:nvSpPr>
        <p:spPr bwMode="auto">
          <a:xfrm>
            <a:off x="6069015" y="1734741"/>
            <a:ext cx="1093787" cy="388144"/>
          </a:xfrm>
          <a:custGeom>
            <a:avLst/>
            <a:gdLst/>
            <a:ahLst/>
            <a:cxnLst>
              <a:cxn ang="0">
                <a:pos x="1919" y="493"/>
              </a:cxn>
              <a:cxn ang="0">
                <a:pos x="1845" y="547"/>
              </a:cxn>
              <a:cxn ang="0">
                <a:pos x="1785" y="588"/>
              </a:cxn>
              <a:cxn ang="0">
                <a:pos x="1800" y="652"/>
              </a:cxn>
              <a:cxn ang="0">
                <a:pos x="1852" y="712"/>
              </a:cxn>
              <a:cxn ang="0">
                <a:pos x="1868" y="758"/>
              </a:cxn>
              <a:cxn ang="0">
                <a:pos x="1777" y="714"/>
              </a:cxn>
              <a:cxn ang="0">
                <a:pos x="1720" y="669"/>
              </a:cxn>
              <a:cxn ang="0">
                <a:pos x="1653" y="689"/>
              </a:cxn>
              <a:cxn ang="0">
                <a:pos x="1554" y="702"/>
              </a:cxn>
              <a:cxn ang="0">
                <a:pos x="1436" y="783"/>
              </a:cxn>
              <a:cxn ang="0">
                <a:pos x="1364" y="825"/>
              </a:cxn>
              <a:cxn ang="0">
                <a:pos x="1285" y="884"/>
              </a:cxn>
              <a:cxn ang="0">
                <a:pos x="1220" y="849"/>
              </a:cxn>
              <a:cxn ang="0">
                <a:pos x="1305" y="735"/>
              </a:cxn>
              <a:cxn ang="0">
                <a:pos x="1453" y="699"/>
              </a:cxn>
              <a:cxn ang="0">
                <a:pos x="1428" y="592"/>
              </a:cxn>
              <a:cxn ang="0">
                <a:pos x="1412" y="472"/>
              </a:cxn>
              <a:cxn ang="0">
                <a:pos x="1172" y="537"/>
              </a:cxn>
              <a:cxn ang="0">
                <a:pos x="940" y="608"/>
              </a:cxn>
              <a:cxn ang="0">
                <a:pos x="756" y="733"/>
              </a:cxn>
              <a:cxn ang="0">
                <a:pos x="552" y="805"/>
              </a:cxn>
              <a:cxn ang="0">
                <a:pos x="291" y="803"/>
              </a:cxn>
              <a:cxn ang="0">
                <a:pos x="163" y="778"/>
              </a:cxn>
              <a:cxn ang="0">
                <a:pos x="176" y="695"/>
              </a:cxn>
              <a:cxn ang="0">
                <a:pos x="54" y="652"/>
              </a:cxn>
              <a:cxn ang="0">
                <a:pos x="0" y="573"/>
              </a:cxn>
              <a:cxn ang="0">
                <a:pos x="106" y="549"/>
              </a:cxn>
              <a:cxn ang="0">
                <a:pos x="229" y="506"/>
              </a:cxn>
              <a:cxn ang="0">
                <a:pos x="277" y="513"/>
              </a:cxn>
              <a:cxn ang="0">
                <a:pos x="373" y="481"/>
              </a:cxn>
              <a:cxn ang="0">
                <a:pos x="391" y="412"/>
              </a:cxn>
              <a:cxn ang="0">
                <a:pos x="490" y="365"/>
              </a:cxn>
              <a:cxn ang="0">
                <a:pos x="552" y="315"/>
              </a:cxn>
              <a:cxn ang="0">
                <a:pos x="672" y="247"/>
              </a:cxn>
              <a:cxn ang="0">
                <a:pos x="785" y="220"/>
              </a:cxn>
              <a:cxn ang="0">
                <a:pos x="827" y="187"/>
              </a:cxn>
              <a:cxn ang="0">
                <a:pos x="891" y="117"/>
              </a:cxn>
              <a:cxn ang="0">
                <a:pos x="972" y="72"/>
              </a:cxn>
              <a:cxn ang="0">
                <a:pos x="1057" y="59"/>
              </a:cxn>
              <a:cxn ang="0">
                <a:pos x="1132" y="94"/>
              </a:cxn>
              <a:cxn ang="0">
                <a:pos x="1209" y="112"/>
              </a:cxn>
              <a:cxn ang="0">
                <a:pos x="1287" y="97"/>
              </a:cxn>
              <a:cxn ang="0">
                <a:pos x="1318" y="85"/>
              </a:cxn>
              <a:cxn ang="0">
                <a:pos x="1379" y="72"/>
              </a:cxn>
              <a:cxn ang="0">
                <a:pos x="1429" y="35"/>
              </a:cxn>
              <a:cxn ang="0">
                <a:pos x="1489" y="25"/>
              </a:cxn>
              <a:cxn ang="0">
                <a:pos x="1564" y="66"/>
              </a:cxn>
              <a:cxn ang="0">
                <a:pos x="1614" y="72"/>
              </a:cxn>
              <a:cxn ang="0">
                <a:pos x="1545" y="116"/>
              </a:cxn>
              <a:cxn ang="0">
                <a:pos x="1541" y="173"/>
              </a:cxn>
              <a:cxn ang="0">
                <a:pos x="1659" y="126"/>
              </a:cxn>
              <a:cxn ang="0">
                <a:pos x="1680" y="202"/>
              </a:cxn>
              <a:cxn ang="0">
                <a:pos x="1645" y="251"/>
              </a:cxn>
              <a:cxn ang="0">
                <a:pos x="1598" y="300"/>
              </a:cxn>
              <a:cxn ang="0">
                <a:pos x="1616" y="351"/>
              </a:cxn>
              <a:cxn ang="0">
                <a:pos x="1695" y="320"/>
              </a:cxn>
              <a:cxn ang="0">
                <a:pos x="1776" y="348"/>
              </a:cxn>
              <a:cxn ang="0">
                <a:pos x="1876" y="358"/>
              </a:cxn>
              <a:cxn ang="0">
                <a:pos x="1935" y="417"/>
              </a:cxn>
            </a:cxnLst>
            <a:rect l="0" t="0" r="r" b="b"/>
            <a:pathLst>
              <a:path w="1959" h="900">
                <a:moveTo>
                  <a:pt x="1956" y="464"/>
                </a:moveTo>
                <a:lnTo>
                  <a:pt x="1955" y="466"/>
                </a:lnTo>
                <a:lnTo>
                  <a:pt x="1949" y="472"/>
                </a:lnTo>
                <a:lnTo>
                  <a:pt x="1949" y="477"/>
                </a:lnTo>
                <a:lnTo>
                  <a:pt x="1946" y="482"/>
                </a:lnTo>
                <a:lnTo>
                  <a:pt x="1946" y="492"/>
                </a:lnTo>
                <a:lnTo>
                  <a:pt x="1949" y="496"/>
                </a:lnTo>
                <a:lnTo>
                  <a:pt x="1949" y="497"/>
                </a:lnTo>
                <a:lnTo>
                  <a:pt x="1950" y="499"/>
                </a:lnTo>
                <a:lnTo>
                  <a:pt x="1947" y="501"/>
                </a:lnTo>
                <a:lnTo>
                  <a:pt x="1939" y="501"/>
                </a:lnTo>
                <a:lnTo>
                  <a:pt x="1933" y="503"/>
                </a:lnTo>
                <a:lnTo>
                  <a:pt x="1930" y="503"/>
                </a:lnTo>
                <a:lnTo>
                  <a:pt x="1929" y="501"/>
                </a:lnTo>
                <a:lnTo>
                  <a:pt x="1929" y="493"/>
                </a:lnTo>
                <a:lnTo>
                  <a:pt x="1928" y="491"/>
                </a:lnTo>
                <a:lnTo>
                  <a:pt x="1925" y="491"/>
                </a:lnTo>
                <a:lnTo>
                  <a:pt x="1920" y="492"/>
                </a:lnTo>
                <a:lnTo>
                  <a:pt x="1920" y="492"/>
                </a:lnTo>
                <a:lnTo>
                  <a:pt x="1919" y="493"/>
                </a:lnTo>
                <a:lnTo>
                  <a:pt x="1909" y="496"/>
                </a:lnTo>
                <a:lnTo>
                  <a:pt x="1906" y="497"/>
                </a:lnTo>
                <a:lnTo>
                  <a:pt x="1901" y="506"/>
                </a:lnTo>
                <a:lnTo>
                  <a:pt x="1888" y="512"/>
                </a:lnTo>
                <a:lnTo>
                  <a:pt x="1886" y="514"/>
                </a:lnTo>
                <a:lnTo>
                  <a:pt x="1884" y="517"/>
                </a:lnTo>
                <a:lnTo>
                  <a:pt x="1878" y="521"/>
                </a:lnTo>
                <a:lnTo>
                  <a:pt x="1875" y="526"/>
                </a:lnTo>
                <a:lnTo>
                  <a:pt x="1872" y="527"/>
                </a:lnTo>
                <a:lnTo>
                  <a:pt x="1869" y="528"/>
                </a:lnTo>
                <a:lnTo>
                  <a:pt x="1864" y="533"/>
                </a:lnTo>
                <a:lnTo>
                  <a:pt x="1861" y="534"/>
                </a:lnTo>
                <a:lnTo>
                  <a:pt x="1854" y="534"/>
                </a:lnTo>
                <a:lnTo>
                  <a:pt x="1852" y="537"/>
                </a:lnTo>
                <a:lnTo>
                  <a:pt x="1854" y="541"/>
                </a:lnTo>
                <a:lnTo>
                  <a:pt x="1854" y="542"/>
                </a:lnTo>
                <a:lnTo>
                  <a:pt x="1851" y="546"/>
                </a:lnTo>
                <a:lnTo>
                  <a:pt x="1852" y="549"/>
                </a:lnTo>
                <a:lnTo>
                  <a:pt x="1848" y="549"/>
                </a:lnTo>
                <a:lnTo>
                  <a:pt x="1845" y="547"/>
                </a:lnTo>
                <a:lnTo>
                  <a:pt x="1842" y="547"/>
                </a:lnTo>
                <a:lnTo>
                  <a:pt x="1834" y="548"/>
                </a:lnTo>
                <a:lnTo>
                  <a:pt x="1831" y="548"/>
                </a:lnTo>
                <a:lnTo>
                  <a:pt x="1828" y="549"/>
                </a:lnTo>
                <a:lnTo>
                  <a:pt x="1827" y="552"/>
                </a:lnTo>
                <a:lnTo>
                  <a:pt x="1824" y="557"/>
                </a:lnTo>
                <a:lnTo>
                  <a:pt x="1822" y="559"/>
                </a:lnTo>
                <a:lnTo>
                  <a:pt x="1821" y="561"/>
                </a:lnTo>
                <a:lnTo>
                  <a:pt x="1818" y="563"/>
                </a:lnTo>
                <a:lnTo>
                  <a:pt x="1817" y="564"/>
                </a:lnTo>
                <a:lnTo>
                  <a:pt x="1817" y="568"/>
                </a:lnTo>
                <a:lnTo>
                  <a:pt x="1815" y="571"/>
                </a:lnTo>
                <a:lnTo>
                  <a:pt x="1811" y="573"/>
                </a:lnTo>
                <a:lnTo>
                  <a:pt x="1803" y="573"/>
                </a:lnTo>
                <a:lnTo>
                  <a:pt x="1788" y="571"/>
                </a:lnTo>
                <a:lnTo>
                  <a:pt x="1798" y="576"/>
                </a:lnTo>
                <a:lnTo>
                  <a:pt x="1797" y="583"/>
                </a:lnTo>
                <a:lnTo>
                  <a:pt x="1793" y="583"/>
                </a:lnTo>
                <a:lnTo>
                  <a:pt x="1791" y="587"/>
                </a:lnTo>
                <a:lnTo>
                  <a:pt x="1785" y="588"/>
                </a:lnTo>
                <a:lnTo>
                  <a:pt x="1784" y="591"/>
                </a:lnTo>
                <a:lnTo>
                  <a:pt x="1785" y="593"/>
                </a:lnTo>
                <a:lnTo>
                  <a:pt x="1787" y="596"/>
                </a:lnTo>
                <a:lnTo>
                  <a:pt x="1788" y="597"/>
                </a:lnTo>
                <a:lnTo>
                  <a:pt x="1787" y="602"/>
                </a:lnTo>
                <a:lnTo>
                  <a:pt x="1787" y="604"/>
                </a:lnTo>
                <a:lnTo>
                  <a:pt x="1791" y="606"/>
                </a:lnTo>
                <a:lnTo>
                  <a:pt x="1791" y="613"/>
                </a:lnTo>
                <a:lnTo>
                  <a:pt x="1793" y="617"/>
                </a:lnTo>
                <a:lnTo>
                  <a:pt x="1793" y="619"/>
                </a:lnTo>
                <a:lnTo>
                  <a:pt x="1795" y="622"/>
                </a:lnTo>
                <a:lnTo>
                  <a:pt x="1797" y="624"/>
                </a:lnTo>
                <a:lnTo>
                  <a:pt x="1795" y="627"/>
                </a:lnTo>
                <a:lnTo>
                  <a:pt x="1790" y="633"/>
                </a:lnTo>
                <a:lnTo>
                  <a:pt x="1788" y="637"/>
                </a:lnTo>
                <a:lnTo>
                  <a:pt x="1788" y="639"/>
                </a:lnTo>
                <a:lnTo>
                  <a:pt x="1794" y="644"/>
                </a:lnTo>
                <a:lnTo>
                  <a:pt x="1797" y="649"/>
                </a:lnTo>
                <a:lnTo>
                  <a:pt x="1798" y="652"/>
                </a:lnTo>
                <a:lnTo>
                  <a:pt x="1800" y="652"/>
                </a:lnTo>
                <a:lnTo>
                  <a:pt x="1803" y="655"/>
                </a:lnTo>
                <a:lnTo>
                  <a:pt x="1808" y="657"/>
                </a:lnTo>
                <a:lnTo>
                  <a:pt x="1810" y="658"/>
                </a:lnTo>
                <a:lnTo>
                  <a:pt x="1811" y="660"/>
                </a:lnTo>
                <a:lnTo>
                  <a:pt x="1810" y="665"/>
                </a:lnTo>
                <a:lnTo>
                  <a:pt x="1811" y="668"/>
                </a:lnTo>
                <a:lnTo>
                  <a:pt x="1815" y="673"/>
                </a:lnTo>
                <a:lnTo>
                  <a:pt x="1818" y="678"/>
                </a:lnTo>
                <a:lnTo>
                  <a:pt x="1822" y="682"/>
                </a:lnTo>
                <a:lnTo>
                  <a:pt x="1822" y="683"/>
                </a:lnTo>
                <a:lnTo>
                  <a:pt x="1827" y="688"/>
                </a:lnTo>
                <a:lnTo>
                  <a:pt x="1834" y="690"/>
                </a:lnTo>
                <a:lnTo>
                  <a:pt x="1835" y="693"/>
                </a:lnTo>
                <a:lnTo>
                  <a:pt x="1835" y="694"/>
                </a:lnTo>
                <a:lnTo>
                  <a:pt x="1839" y="699"/>
                </a:lnTo>
                <a:lnTo>
                  <a:pt x="1841" y="703"/>
                </a:lnTo>
                <a:lnTo>
                  <a:pt x="1842" y="705"/>
                </a:lnTo>
                <a:lnTo>
                  <a:pt x="1848" y="709"/>
                </a:lnTo>
                <a:lnTo>
                  <a:pt x="1851" y="709"/>
                </a:lnTo>
                <a:lnTo>
                  <a:pt x="1852" y="712"/>
                </a:lnTo>
                <a:lnTo>
                  <a:pt x="1854" y="712"/>
                </a:lnTo>
                <a:lnTo>
                  <a:pt x="1854" y="714"/>
                </a:lnTo>
                <a:lnTo>
                  <a:pt x="1852" y="717"/>
                </a:lnTo>
                <a:lnTo>
                  <a:pt x="1854" y="719"/>
                </a:lnTo>
                <a:lnTo>
                  <a:pt x="1857" y="722"/>
                </a:lnTo>
                <a:lnTo>
                  <a:pt x="1861" y="723"/>
                </a:lnTo>
                <a:lnTo>
                  <a:pt x="1862" y="725"/>
                </a:lnTo>
                <a:lnTo>
                  <a:pt x="1864" y="729"/>
                </a:lnTo>
                <a:lnTo>
                  <a:pt x="1865" y="732"/>
                </a:lnTo>
                <a:lnTo>
                  <a:pt x="1868" y="733"/>
                </a:lnTo>
                <a:lnTo>
                  <a:pt x="1871" y="734"/>
                </a:lnTo>
                <a:lnTo>
                  <a:pt x="1874" y="737"/>
                </a:lnTo>
                <a:lnTo>
                  <a:pt x="1875" y="739"/>
                </a:lnTo>
                <a:lnTo>
                  <a:pt x="1878" y="742"/>
                </a:lnTo>
                <a:lnTo>
                  <a:pt x="1878" y="743"/>
                </a:lnTo>
                <a:lnTo>
                  <a:pt x="1879" y="745"/>
                </a:lnTo>
                <a:lnTo>
                  <a:pt x="1876" y="748"/>
                </a:lnTo>
                <a:lnTo>
                  <a:pt x="1871" y="754"/>
                </a:lnTo>
                <a:lnTo>
                  <a:pt x="1871" y="755"/>
                </a:lnTo>
                <a:lnTo>
                  <a:pt x="1868" y="758"/>
                </a:lnTo>
                <a:lnTo>
                  <a:pt x="1865" y="758"/>
                </a:lnTo>
                <a:lnTo>
                  <a:pt x="1857" y="753"/>
                </a:lnTo>
                <a:lnTo>
                  <a:pt x="1844" y="754"/>
                </a:lnTo>
                <a:lnTo>
                  <a:pt x="1842" y="754"/>
                </a:lnTo>
                <a:lnTo>
                  <a:pt x="1839" y="753"/>
                </a:lnTo>
                <a:lnTo>
                  <a:pt x="1831" y="744"/>
                </a:lnTo>
                <a:lnTo>
                  <a:pt x="1827" y="742"/>
                </a:lnTo>
                <a:lnTo>
                  <a:pt x="1818" y="739"/>
                </a:lnTo>
                <a:lnTo>
                  <a:pt x="1812" y="739"/>
                </a:lnTo>
                <a:lnTo>
                  <a:pt x="1808" y="738"/>
                </a:lnTo>
                <a:lnTo>
                  <a:pt x="1805" y="735"/>
                </a:lnTo>
                <a:lnTo>
                  <a:pt x="1795" y="735"/>
                </a:lnTo>
                <a:lnTo>
                  <a:pt x="1791" y="734"/>
                </a:lnTo>
                <a:lnTo>
                  <a:pt x="1784" y="729"/>
                </a:lnTo>
                <a:lnTo>
                  <a:pt x="1778" y="727"/>
                </a:lnTo>
                <a:lnTo>
                  <a:pt x="1776" y="724"/>
                </a:lnTo>
                <a:lnTo>
                  <a:pt x="1773" y="722"/>
                </a:lnTo>
                <a:lnTo>
                  <a:pt x="1773" y="719"/>
                </a:lnTo>
                <a:lnTo>
                  <a:pt x="1774" y="717"/>
                </a:lnTo>
                <a:lnTo>
                  <a:pt x="1777" y="714"/>
                </a:lnTo>
                <a:lnTo>
                  <a:pt x="1778" y="713"/>
                </a:lnTo>
                <a:lnTo>
                  <a:pt x="1783" y="710"/>
                </a:lnTo>
                <a:lnTo>
                  <a:pt x="1784" y="707"/>
                </a:lnTo>
                <a:lnTo>
                  <a:pt x="1784" y="705"/>
                </a:lnTo>
                <a:lnTo>
                  <a:pt x="1781" y="703"/>
                </a:lnTo>
                <a:lnTo>
                  <a:pt x="1776" y="702"/>
                </a:lnTo>
                <a:lnTo>
                  <a:pt x="1771" y="699"/>
                </a:lnTo>
                <a:lnTo>
                  <a:pt x="1767" y="695"/>
                </a:lnTo>
                <a:lnTo>
                  <a:pt x="1764" y="688"/>
                </a:lnTo>
                <a:lnTo>
                  <a:pt x="1761" y="685"/>
                </a:lnTo>
                <a:lnTo>
                  <a:pt x="1761" y="684"/>
                </a:lnTo>
                <a:lnTo>
                  <a:pt x="1757" y="682"/>
                </a:lnTo>
                <a:lnTo>
                  <a:pt x="1756" y="680"/>
                </a:lnTo>
                <a:lnTo>
                  <a:pt x="1751" y="675"/>
                </a:lnTo>
                <a:lnTo>
                  <a:pt x="1749" y="674"/>
                </a:lnTo>
                <a:lnTo>
                  <a:pt x="1741" y="672"/>
                </a:lnTo>
                <a:lnTo>
                  <a:pt x="1737" y="672"/>
                </a:lnTo>
                <a:lnTo>
                  <a:pt x="1726" y="669"/>
                </a:lnTo>
                <a:lnTo>
                  <a:pt x="1722" y="668"/>
                </a:lnTo>
                <a:lnTo>
                  <a:pt x="1720" y="669"/>
                </a:lnTo>
                <a:lnTo>
                  <a:pt x="1716" y="674"/>
                </a:lnTo>
                <a:lnTo>
                  <a:pt x="1712" y="677"/>
                </a:lnTo>
                <a:lnTo>
                  <a:pt x="1707" y="678"/>
                </a:lnTo>
                <a:lnTo>
                  <a:pt x="1706" y="678"/>
                </a:lnTo>
                <a:lnTo>
                  <a:pt x="1703" y="674"/>
                </a:lnTo>
                <a:lnTo>
                  <a:pt x="1696" y="668"/>
                </a:lnTo>
                <a:lnTo>
                  <a:pt x="1690" y="668"/>
                </a:lnTo>
                <a:lnTo>
                  <a:pt x="1687" y="670"/>
                </a:lnTo>
                <a:lnTo>
                  <a:pt x="1687" y="673"/>
                </a:lnTo>
                <a:lnTo>
                  <a:pt x="1685" y="680"/>
                </a:lnTo>
                <a:lnTo>
                  <a:pt x="1679" y="685"/>
                </a:lnTo>
                <a:lnTo>
                  <a:pt x="1675" y="688"/>
                </a:lnTo>
                <a:lnTo>
                  <a:pt x="1672" y="689"/>
                </a:lnTo>
                <a:lnTo>
                  <a:pt x="1669" y="689"/>
                </a:lnTo>
                <a:lnTo>
                  <a:pt x="1665" y="690"/>
                </a:lnTo>
                <a:lnTo>
                  <a:pt x="1663" y="692"/>
                </a:lnTo>
                <a:lnTo>
                  <a:pt x="1658" y="693"/>
                </a:lnTo>
                <a:lnTo>
                  <a:pt x="1656" y="690"/>
                </a:lnTo>
                <a:lnTo>
                  <a:pt x="1655" y="690"/>
                </a:lnTo>
                <a:lnTo>
                  <a:pt x="1653" y="689"/>
                </a:lnTo>
                <a:lnTo>
                  <a:pt x="1646" y="690"/>
                </a:lnTo>
                <a:lnTo>
                  <a:pt x="1641" y="692"/>
                </a:lnTo>
                <a:lnTo>
                  <a:pt x="1632" y="689"/>
                </a:lnTo>
                <a:lnTo>
                  <a:pt x="1628" y="689"/>
                </a:lnTo>
                <a:lnTo>
                  <a:pt x="1622" y="693"/>
                </a:lnTo>
                <a:lnTo>
                  <a:pt x="1618" y="693"/>
                </a:lnTo>
                <a:lnTo>
                  <a:pt x="1616" y="694"/>
                </a:lnTo>
                <a:lnTo>
                  <a:pt x="1609" y="694"/>
                </a:lnTo>
                <a:lnTo>
                  <a:pt x="1605" y="692"/>
                </a:lnTo>
                <a:lnTo>
                  <a:pt x="1604" y="692"/>
                </a:lnTo>
                <a:lnTo>
                  <a:pt x="1602" y="693"/>
                </a:lnTo>
                <a:lnTo>
                  <a:pt x="1598" y="695"/>
                </a:lnTo>
                <a:lnTo>
                  <a:pt x="1591" y="693"/>
                </a:lnTo>
                <a:lnTo>
                  <a:pt x="1584" y="693"/>
                </a:lnTo>
                <a:lnTo>
                  <a:pt x="1575" y="699"/>
                </a:lnTo>
                <a:lnTo>
                  <a:pt x="1572" y="699"/>
                </a:lnTo>
                <a:lnTo>
                  <a:pt x="1570" y="698"/>
                </a:lnTo>
                <a:lnTo>
                  <a:pt x="1565" y="697"/>
                </a:lnTo>
                <a:lnTo>
                  <a:pt x="1562" y="698"/>
                </a:lnTo>
                <a:lnTo>
                  <a:pt x="1554" y="702"/>
                </a:lnTo>
                <a:lnTo>
                  <a:pt x="1550" y="702"/>
                </a:lnTo>
                <a:lnTo>
                  <a:pt x="1548" y="703"/>
                </a:lnTo>
                <a:lnTo>
                  <a:pt x="1545" y="704"/>
                </a:lnTo>
                <a:lnTo>
                  <a:pt x="1533" y="708"/>
                </a:lnTo>
                <a:lnTo>
                  <a:pt x="1531" y="708"/>
                </a:lnTo>
                <a:lnTo>
                  <a:pt x="1516" y="714"/>
                </a:lnTo>
                <a:lnTo>
                  <a:pt x="1507" y="722"/>
                </a:lnTo>
                <a:lnTo>
                  <a:pt x="1501" y="723"/>
                </a:lnTo>
                <a:lnTo>
                  <a:pt x="1497" y="725"/>
                </a:lnTo>
                <a:lnTo>
                  <a:pt x="1493" y="729"/>
                </a:lnTo>
                <a:lnTo>
                  <a:pt x="1490" y="733"/>
                </a:lnTo>
                <a:lnTo>
                  <a:pt x="1484" y="743"/>
                </a:lnTo>
                <a:lnTo>
                  <a:pt x="1479" y="749"/>
                </a:lnTo>
                <a:lnTo>
                  <a:pt x="1474" y="755"/>
                </a:lnTo>
                <a:lnTo>
                  <a:pt x="1469" y="759"/>
                </a:lnTo>
                <a:lnTo>
                  <a:pt x="1463" y="769"/>
                </a:lnTo>
                <a:lnTo>
                  <a:pt x="1459" y="775"/>
                </a:lnTo>
                <a:lnTo>
                  <a:pt x="1452" y="778"/>
                </a:lnTo>
                <a:lnTo>
                  <a:pt x="1440" y="782"/>
                </a:lnTo>
                <a:lnTo>
                  <a:pt x="1436" y="783"/>
                </a:lnTo>
                <a:lnTo>
                  <a:pt x="1428" y="784"/>
                </a:lnTo>
                <a:lnTo>
                  <a:pt x="1426" y="783"/>
                </a:lnTo>
                <a:lnTo>
                  <a:pt x="1418" y="783"/>
                </a:lnTo>
                <a:lnTo>
                  <a:pt x="1416" y="785"/>
                </a:lnTo>
                <a:lnTo>
                  <a:pt x="1415" y="790"/>
                </a:lnTo>
                <a:lnTo>
                  <a:pt x="1412" y="793"/>
                </a:lnTo>
                <a:lnTo>
                  <a:pt x="1406" y="797"/>
                </a:lnTo>
                <a:lnTo>
                  <a:pt x="1405" y="798"/>
                </a:lnTo>
                <a:lnTo>
                  <a:pt x="1402" y="800"/>
                </a:lnTo>
                <a:lnTo>
                  <a:pt x="1401" y="804"/>
                </a:lnTo>
                <a:lnTo>
                  <a:pt x="1399" y="814"/>
                </a:lnTo>
                <a:lnTo>
                  <a:pt x="1393" y="820"/>
                </a:lnTo>
                <a:lnTo>
                  <a:pt x="1391" y="822"/>
                </a:lnTo>
                <a:lnTo>
                  <a:pt x="1388" y="823"/>
                </a:lnTo>
                <a:lnTo>
                  <a:pt x="1382" y="822"/>
                </a:lnTo>
                <a:lnTo>
                  <a:pt x="1379" y="820"/>
                </a:lnTo>
                <a:lnTo>
                  <a:pt x="1376" y="819"/>
                </a:lnTo>
                <a:lnTo>
                  <a:pt x="1371" y="819"/>
                </a:lnTo>
                <a:lnTo>
                  <a:pt x="1366" y="822"/>
                </a:lnTo>
                <a:lnTo>
                  <a:pt x="1364" y="825"/>
                </a:lnTo>
                <a:lnTo>
                  <a:pt x="1361" y="829"/>
                </a:lnTo>
                <a:lnTo>
                  <a:pt x="1359" y="837"/>
                </a:lnTo>
                <a:lnTo>
                  <a:pt x="1355" y="843"/>
                </a:lnTo>
                <a:lnTo>
                  <a:pt x="1349" y="847"/>
                </a:lnTo>
                <a:lnTo>
                  <a:pt x="1348" y="847"/>
                </a:lnTo>
                <a:lnTo>
                  <a:pt x="1344" y="845"/>
                </a:lnTo>
                <a:lnTo>
                  <a:pt x="1337" y="843"/>
                </a:lnTo>
                <a:lnTo>
                  <a:pt x="1332" y="843"/>
                </a:lnTo>
                <a:lnTo>
                  <a:pt x="1324" y="844"/>
                </a:lnTo>
                <a:lnTo>
                  <a:pt x="1320" y="845"/>
                </a:lnTo>
                <a:lnTo>
                  <a:pt x="1315" y="849"/>
                </a:lnTo>
                <a:lnTo>
                  <a:pt x="1312" y="857"/>
                </a:lnTo>
                <a:lnTo>
                  <a:pt x="1311" y="859"/>
                </a:lnTo>
                <a:lnTo>
                  <a:pt x="1310" y="862"/>
                </a:lnTo>
                <a:lnTo>
                  <a:pt x="1307" y="868"/>
                </a:lnTo>
                <a:lnTo>
                  <a:pt x="1301" y="872"/>
                </a:lnTo>
                <a:lnTo>
                  <a:pt x="1297" y="880"/>
                </a:lnTo>
                <a:lnTo>
                  <a:pt x="1294" y="883"/>
                </a:lnTo>
                <a:lnTo>
                  <a:pt x="1291" y="884"/>
                </a:lnTo>
                <a:lnTo>
                  <a:pt x="1285" y="884"/>
                </a:lnTo>
                <a:lnTo>
                  <a:pt x="1281" y="885"/>
                </a:lnTo>
                <a:lnTo>
                  <a:pt x="1280" y="885"/>
                </a:lnTo>
                <a:lnTo>
                  <a:pt x="1271" y="889"/>
                </a:lnTo>
                <a:lnTo>
                  <a:pt x="1256" y="893"/>
                </a:lnTo>
                <a:lnTo>
                  <a:pt x="1251" y="894"/>
                </a:lnTo>
                <a:lnTo>
                  <a:pt x="1250" y="894"/>
                </a:lnTo>
                <a:lnTo>
                  <a:pt x="1249" y="895"/>
                </a:lnTo>
                <a:lnTo>
                  <a:pt x="1240" y="900"/>
                </a:lnTo>
                <a:lnTo>
                  <a:pt x="1237" y="900"/>
                </a:lnTo>
                <a:lnTo>
                  <a:pt x="1236" y="899"/>
                </a:lnTo>
                <a:lnTo>
                  <a:pt x="1234" y="895"/>
                </a:lnTo>
                <a:lnTo>
                  <a:pt x="1233" y="889"/>
                </a:lnTo>
                <a:lnTo>
                  <a:pt x="1227" y="890"/>
                </a:lnTo>
                <a:lnTo>
                  <a:pt x="1226" y="889"/>
                </a:lnTo>
                <a:lnTo>
                  <a:pt x="1229" y="888"/>
                </a:lnTo>
                <a:lnTo>
                  <a:pt x="1226" y="883"/>
                </a:lnTo>
                <a:lnTo>
                  <a:pt x="1220" y="873"/>
                </a:lnTo>
                <a:lnTo>
                  <a:pt x="1220" y="867"/>
                </a:lnTo>
                <a:lnTo>
                  <a:pt x="1222" y="857"/>
                </a:lnTo>
                <a:lnTo>
                  <a:pt x="1220" y="849"/>
                </a:lnTo>
                <a:lnTo>
                  <a:pt x="1212" y="838"/>
                </a:lnTo>
                <a:lnTo>
                  <a:pt x="1214" y="828"/>
                </a:lnTo>
                <a:lnTo>
                  <a:pt x="1217" y="820"/>
                </a:lnTo>
                <a:lnTo>
                  <a:pt x="1217" y="813"/>
                </a:lnTo>
                <a:lnTo>
                  <a:pt x="1210" y="802"/>
                </a:lnTo>
                <a:lnTo>
                  <a:pt x="1207" y="797"/>
                </a:lnTo>
                <a:lnTo>
                  <a:pt x="1196" y="790"/>
                </a:lnTo>
                <a:lnTo>
                  <a:pt x="1216" y="774"/>
                </a:lnTo>
                <a:lnTo>
                  <a:pt x="1216" y="774"/>
                </a:lnTo>
                <a:lnTo>
                  <a:pt x="1227" y="777"/>
                </a:lnTo>
                <a:lnTo>
                  <a:pt x="1236" y="774"/>
                </a:lnTo>
                <a:lnTo>
                  <a:pt x="1249" y="768"/>
                </a:lnTo>
                <a:lnTo>
                  <a:pt x="1257" y="760"/>
                </a:lnTo>
                <a:lnTo>
                  <a:pt x="1268" y="754"/>
                </a:lnTo>
                <a:lnTo>
                  <a:pt x="1276" y="754"/>
                </a:lnTo>
                <a:lnTo>
                  <a:pt x="1285" y="752"/>
                </a:lnTo>
                <a:lnTo>
                  <a:pt x="1294" y="748"/>
                </a:lnTo>
                <a:lnTo>
                  <a:pt x="1295" y="745"/>
                </a:lnTo>
                <a:lnTo>
                  <a:pt x="1303" y="740"/>
                </a:lnTo>
                <a:lnTo>
                  <a:pt x="1305" y="735"/>
                </a:lnTo>
                <a:lnTo>
                  <a:pt x="1307" y="730"/>
                </a:lnTo>
                <a:lnTo>
                  <a:pt x="1311" y="724"/>
                </a:lnTo>
                <a:lnTo>
                  <a:pt x="1311" y="723"/>
                </a:lnTo>
                <a:lnTo>
                  <a:pt x="1305" y="717"/>
                </a:lnTo>
                <a:lnTo>
                  <a:pt x="1308" y="714"/>
                </a:lnTo>
                <a:lnTo>
                  <a:pt x="1311" y="710"/>
                </a:lnTo>
                <a:lnTo>
                  <a:pt x="1317" y="708"/>
                </a:lnTo>
                <a:lnTo>
                  <a:pt x="1322" y="707"/>
                </a:lnTo>
                <a:lnTo>
                  <a:pt x="1325" y="707"/>
                </a:lnTo>
                <a:lnTo>
                  <a:pt x="1331" y="705"/>
                </a:lnTo>
                <a:lnTo>
                  <a:pt x="1341" y="710"/>
                </a:lnTo>
                <a:lnTo>
                  <a:pt x="1355" y="719"/>
                </a:lnTo>
                <a:lnTo>
                  <a:pt x="1371" y="718"/>
                </a:lnTo>
                <a:lnTo>
                  <a:pt x="1379" y="714"/>
                </a:lnTo>
                <a:lnTo>
                  <a:pt x="1395" y="707"/>
                </a:lnTo>
                <a:lnTo>
                  <a:pt x="1408" y="702"/>
                </a:lnTo>
                <a:lnTo>
                  <a:pt x="1415" y="700"/>
                </a:lnTo>
                <a:lnTo>
                  <a:pt x="1436" y="700"/>
                </a:lnTo>
                <a:lnTo>
                  <a:pt x="1449" y="699"/>
                </a:lnTo>
                <a:lnTo>
                  <a:pt x="1453" y="699"/>
                </a:lnTo>
                <a:lnTo>
                  <a:pt x="1455" y="694"/>
                </a:lnTo>
                <a:lnTo>
                  <a:pt x="1464" y="689"/>
                </a:lnTo>
                <a:lnTo>
                  <a:pt x="1467" y="687"/>
                </a:lnTo>
                <a:lnTo>
                  <a:pt x="1476" y="679"/>
                </a:lnTo>
                <a:lnTo>
                  <a:pt x="1481" y="674"/>
                </a:lnTo>
                <a:lnTo>
                  <a:pt x="1490" y="668"/>
                </a:lnTo>
                <a:lnTo>
                  <a:pt x="1490" y="657"/>
                </a:lnTo>
                <a:lnTo>
                  <a:pt x="1481" y="649"/>
                </a:lnTo>
                <a:lnTo>
                  <a:pt x="1470" y="648"/>
                </a:lnTo>
                <a:lnTo>
                  <a:pt x="1457" y="652"/>
                </a:lnTo>
                <a:lnTo>
                  <a:pt x="1449" y="658"/>
                </a:lnTo>
                <a:lnTo>
                  <a:pt x="1446" y="652"/>
                </a:lnTo>
                <a:lnTo>
                  <a:pt x="1446" y="648"/>
                </a:lnTo>
                <a:lnTo>
                  <a:pt x="1443" y="641"/>
                </a:lnTo>
                <a:lnTo>
                  <a:pt x="1449" y="627"/>
                </a:lnTo>
                <a:lnTo>
                  <a:pt x="1443" y="616"/>
                </a:lnTo>
                <a:lnTo>
                  <a:pt x="1450" y="609"/>
                </a:lnTo>
                <a:lnTo>
                  <a:pt x="1443" y="608"/>
                </a:lnTo>
                <a:lnTo>
                  <a:pt x="1433" y="599"/>
                </a:lnTo>
                <a:lnTo>
                  <a:pt x="1428" y="592"/>
                </a:lnTo>
                <a:lnTo>
                  <a:pt x="1419" y="589"/>
                </a:lnTo>
                <a:lnTo>
                  <a:pt x="1413" y="581"/>
                </a:lnTo>
                <a:lnTo>
                  <a:pt x="1415" y="572"/>
                </a:lnTo>
                <a:lnTo>
                  <a:pt x="1418" y="568"/>
                </a:lnTo>
                <a:lnTo>
                  <a:pt x="1409" y="561"/>
                </a:lnTo>
                <a:lnTo>
                  <a:pt x="1406" y="552"/>
                </a:lnTo>
                <a:lnTo>
                  <a:pt x="1412" y="546"/>
                </a:lnTo>
                <a:lnTo>
                  <a:pt x="1419" y="537"/>
                </a:lnTo>
                <a:lnTo>
                  <a:pt x="1430" y="528"/>
                </a:lnTo>
                <a:lnTo>
                  <a:pt x="1436" y="521"/>
                </a:lnTo>
                <a:lnTo>
                  <a:pt x="1447" y="516"/>
                </a:lnTo>
                <a:lnTo>
                  <a:pt x="1455" y="508"/>
                </a:lnTo>
                <a:lnTo>
                  <a:pt x="1459" y="499"/>
                </a:lnTo>
                <a:lnTo>
                  <a:pt x="1466" y="489"/>
                </a:lnTo>
                <a:lnTo>
                  <a:pt x="1470" y="479"/>
                </a:lnTo>
                <a:lnTo>
                  <a:pt x="1472" y="473"/>
                </a:lnTo>
                <a:lnTo>
                  <a:pt x="1460" y="471"/>
                </a:lnTo>
                <a:lnTo>
                  <a:pt x="1449" y="472"/>
                </a:lnTo>
                <a:lnTo>
                  <a:pt x="1429" y="469"/>
                </a:lnTo>
                <a:lnTo>
                  <a:pt x="1412" y="472"/>
                </a:lnTo>
                <a:lnTo>
                  <a:pt x="1385" y="472"/>
                </a:lnTo>
                <a:lnTo>
                  <a:pt x="1372" y="473"/>
                </a:lnTo>
                <a:lnTo>
                  <a:pt x="1364" y="473"/>
                </a:lnTo>
                <a:lnTo>
                  <a:pt x="1361" y="474"/>
                </a:lnTo>
                <a:lnTo>
                  <a:pt x="1352" y="482"/>
                </a:lnTo>
                <a:lnTo>
                  <a:pt x="1345" y="487"/>
                </a:lnTo>
                <a:lnTo>
                  <a:pt x="1338" y="493"/>
                </a:lnTo>
                <a:lnTo>
                  <a:pt x="1331" y="498"/>
                </a:lnTo>
                <a:lnTo>
                  <a:pt x="1321" y="507"/>
                </a:lnTo>
                <a:lnTo>
                  <a:pt x="1304" y="509"/>
                </a:lnTo>
                <a:lnTo>
                  <a:pt x="1291" y="512"/>
                </a:lnTo>
                <a:lnTo>
                  <a:pt x="1276" y="509"/>
                </a:lnTo>
                <a:lnTo>
                  <a:pt x="1254" y="507"/>
                </a:lnTo>
                <a:lnTo>
                  <a:pt x="1239" y="507"/>
                </a:lnTo>
                <a:lnTo>
                  <a:pt x="1227" y="513"/>
                </a:lnTo>
                <a:lnTo>
                  <a:pt x="1213" y="517"/>
                </a:lnTo>
                <a:lnTo>
                  <a:pt x="1203" y="523"/>
                </a:lnTo>
                <a:lnTo>
                  <a:pt x="1190" y="528"/>
                </a:lnTo>
                <a:lnTo>
                  <a:pt x="1183" y="532"/>
                </a:lnTo>
                <a:lnTo>
                  <a:pt x="1172" y="537"/>
                </a:lnTo>
                <a:lnTo>
                  <a:pt x="1160" y="539"/>
                </a:lnTo>
                <a:lnTo>
                  <a:pt x="1148" y="542"/>
                </a:lnTo>
                <a:lnTo>
                  <a:pt x="1135" y="548"/>
                </a:lnTo>
                <a:lnTo>
                  <a:pt x="1116" y="553"/>
                </a:lnTo>
                <a:lnTo>
                  <a:pt x="1104" y="557"/>
                </a:lnTo>
                <a:lnTo>
                  <a:pt x="1104" y="557"/>
                </a:lnTo>
                <a:lnTo>
                  <a:pt x="1091" y="563"/>
                </a:lnTo>
                <a:lnTo>
                  <a:pt x="1079" y="569"/>
                </a:lnTo>
                <a:lnTo>
                  <a:pt x="1070" y="577"/>
                </a:lnTo>
                <a:lnTo>
                  <a:pt x="1054" y="577"/>
                </a:lnTo>
                <a:lnTo>
                  <a:pt x="1048" y="581"/>
                </a:lnTo>
                <a:lnTo>
                  <a:pt x="1043" y="577"/>
                </a:lnTo>
                <a:lnTo>
                  <a:pt x="1027" y="586"/>
                </a:lnTo>
                <a:lnTo>
                  <a:pt x="1010" y="592"/>
                </a:lnTo>
                <a:lnTo>
                  <a:pt x="994" y="599"/>
                </a:lnTo>
                <a:lnTo>
                  <a:pt x="986" y="602"/>
                </a:lnTo>
                <a:lnTo>
                  <a:pt x="973" y="602"/>
                </a:lnTo>
                <a:lnTo>
                  <a:pt x="962" y="598"/>
                </a:lnTo>
                <a:lnTo>
                  <a:pt x="954" y="597"/>
                </a:lnTo>
                <a:lnTo>
                  <a:pt x="940" y="608"/>
                </a:lnTo>
                <a:lnTo>
                  <a:pt x="920" y="604"/>
                </a:lnTo>
                <a:lnTo>
                  <a:pt x="910" y="601"/>
                </a:lnTo>
                <a:lnTo>
                  <a:pt x="902" y="596"/>
                </a:lnTo>
                <a:lnTo>
                  <a:pt x="885" y="593"/>
                </a:lnTo>
                <a:lnTo>
                  <a:pt x="883" y="603"/>
                </a:lnTo>
                <a:lnTo>
                  <a:pt x="891" y="611"/>
                </a:lnTo>
                <a:lnTo>
                  <a:pt x="895" y="618"/>
                </a:lnTo>
                <a:lnTo>
                  <a:pt x="895" y="626"/>
                </a:lnTo>
                <a:lnTo>
                  <a:pt x="882" y="637"/>
                </a:lnTo>
                <a:lnTo>
                  <a:pt x="866" y="645"/>
                </a:lnTo>
                <a:lnTo>
                  <a:pt x="852" y="655"/>
                </a:lnTo>
                <a:lnTo>
                  <a:pt x="841" y="663"/>
                </a:lnTo>
                <a:lnTo>
                  <a:pt x="827" y="672"/>
                </a:lnTo>
                <a:lnTo>
                  <a:pt x="815" y="680"/>
                </a:lnTo>
                <a:lnTo>
                  <a:pt x="802" y="689"/>
                </a:lnTo>
                <a:lnTo>
                  <a:pt x="791" y="700"/>
                </a:lnTo>
                <a:lnTo>
                  <a:pt x="791" y="700"/>
                </a:lnTo>
                <a:lnTo>
                  <a:pt x="780" y="715"/>
                </a:lnTo>
                <a:lnTo>
                  <a:pt x="768" y="724"/>
                </a:lnTo>
                <a:lnTo>
                  <a:pt x="756" y="733"/>
                </a:lnTo>
                <a:lnTo>
                  <a:pt x="746" y="740"/>
                </a:lnTo>
                <a:lnTo>
                  <a:pt x="739" y="748"/>
                </a:lnTo>
                <a:lnTo>
                  <a:pt x="744" y="755"/>
                </a:lnTo>
                <a:lnTo>
                  <a:pt x="746" y="762"/>
                </a:lnTo>
                <a:lnTo>
                  <a:pt x="739" y="768"/>
                </a:lnTo>
                <a:lnTo>
                  <a:pt x="729" y="775"/>
                </a:lnTo>
                <a:lnTo>
                  <a:pt x="720" y="783"/>
                </a:lnTo>
                <a:lnTo>
                  <a:pt x="709" y="795"/>
                </a:lnTo>
                <a:lnTo>
                  <a:pt x="700" y="799"/>
                </a:lnTo>
                <a:lnTo>
                  <a:pt x="693" y="802"/>
                </a:lnTo>
                <a:lnTo>
                  <a:pt x="683" y="804"/>
                </a:lnTo>
                <a:lnTo>
                  <a:pt x="673" y="807"/>
                </a:lnTo>
                <a:lnTo>
                  <a:pt x="649" y="807"/>
                </a:lnTo>
                <a:lnTo>
                  <a:pt x="642" y="809"/>
                </a:lnTo>
                <a:lnTo>
                  <a:pt x="636" y="812"/>
                </a:lnTo>
                <a:lnTo>
                  <a:pt x="629" y="813"/>
                </a:lnTo>
                <a:lnTo>
                  <a:pt x="619" y="807"/>
                </a:lnTo>
                <a:lnTo>
                  <a:pt x="612" y="803"/>
                </a:lnTo>
                <a:lnTo>
                  <a:pt x="570" y="803"/>
                </a:lnTo>
                <a:lnTo>
                  <a:pt x="552" y="805"/>
                </a:lnTo>
                <a:lnTo>
                  <a:pt x="538" y="808"/>
                </a:lnTo>
                <a:lnTo>
                  <a:pt x="523" y="813"/>
                </a:lnTo>
                <a:lnTo>
                  <a:pt x="507" y="815"/>
                </a:lnTo>
                <a:lnTo>
                  <a:pt x="483" y="815"/>
                </a:lnTo>
                <a:lnTo>
                  <a:pt x="470" y="813"/>
                </a:lnTo>
                <a:lnTo>
                  <a:pt x="454" y="804"/>
                </a:lnTo>
                <a:lnTo>
                  <a:pt x="435" y="789"/>
                </a:lnTo>
                <a:lnTo>
                  <a:pt x="423" y="784"/>
                </a:lnTo>
                <a:lnTo>
                  <a:pt x="405" y="782"/>
                </a:lnTo>
                <a:lnTo>
                  <a:pt x="391" y="778"/>
                </a:lnTo>
                <a:lnTo>
                  <a:pt x="375" y="779"/>
                </a:lnTo>
                <a:lnTo>
                  <a:pt x="361" y="778"/>
                </a:lnTo>
                <a:lnTo>
                  <a:pt x="354" y="779"/>
                </a:lnTo>
                <a:lnTo>
                  <a:pt x="354" y="779"/>
                </a:lnTo>
                <a:lnTo>
                  <a:pt x="349" y="787"/>
                </a:lnTo>
                <a:lnTo>
                  <a:pt x="339" y="792"/>
                </a:lnTo>
                <a:lnTo>
                  <a:pt x="327" y="794"/>
                </a:lnTo>
                <a:lnTo>
                  <a:pt x="314" y="795"/>
                </a:lnTo>
                <a:lnTo>
                  <a:pt x="302" y="798"/>
                </a:lnTo>
                <a:lnTo>
                  <a:pt x="291" y="803"/>
                </a:lnTo>
                <a:lnTo>
                  <a:pt x="278" y="807"/>
                </a:lnTo>
                <a:lnTo>
                  <a:pt x="268" y="809"/>
                </a:lnTo>
                <a:lnTo>
                  <a:pt x="257" y="808"/>
                </a:lnTo>
                <a:lnTo>
                  <a:pt x="250" y="809"/>
                </a:lnTo>
                <a:lnTo>
                  <a:pt x="240" y="813"/>
                </a:lnTo>
                <a:lnTo>
                  <a:pt x="233" y="815"/>
                </a:lnTo>
                <a:lnTo>
                  <a:pt x="220" y="815"/>
                </a:lnTo>
                <a:lnTo>
                  <a:pt x="210" y="818"/>
                </a:lnTo>
                <a:lnTo>
                  <a:pt x="203" y="820"/>
                </a:lnTo>
                <a:lnTo>
                  <a:pt x="196" y="820"/>
                </a:lnTo>
                <a:lnTo>
                  <a:pt x="187" y="822"/>
                </a:lnTo>
                <a:lnTo>
                  <a:pt x="180" y="823"/>
                </a:lnTo>
                <a:lnTo>
                  <a:pt x="170" y="814"/>
                </a:lnTo>
                <a:lnTo>
                  <a:pt x="175" y="810"/>
                </a:lnTo>
                <a:lnTo>
                  <a:pt x="175" y="803"/>
                </a:lnTo>
                <a:lnTo>
                  <a:pt x="173" y="798"/>
                </a:lnTo>
                <a:lnTo>
                  <a:pt x="167" y="789"/>
                </a:lnTo>
                <a:lnTo>
                  <a:pt x="167" y="789"/>
                </a:lnTo>
                <a:lnTo>
                  <a:pt x="166" y="788"/>
                </a:lnTo>
                <a:lnTo>
                  <a:pt x="163" y="778"/>
                </a:lnTo>
                <a:lnTo>
                  <a:pt x="160" y="774"/>
                </a:lnTo>
                <a:lnTo>
                  <a:pt x="146" y="764"/>
                </a:lnTo>
                <a:lnTo>
                  <a:pt x="143" y="762"/>
                </a:lnTo>
                <a:lnTo>
                  <a:pt x="142" y="757"/>
                </a:lnTo>
                <a:lnTo>
                  <a:pt x="142" y="753"/>
                </a:lnTo>
                <a:lnTo>
                  <a:pt x="143" y="747"/>
                </a:lnTo>
                <a:lnTo>
                  <a:pt x="143" y="735"/>
                </a:lnTo>
                <a:lnTo>
                  <a:pt x="145" y="732"/>
                </a:lnTo>
                <a:lnTo>
                  <a:pt x="149" y="730"/>
                </a:lnTo>
                <a:lnTo>
                  <a:pt x="150" y="728"/>
                </a:lnTo>
                <a:lnTo>
                  <a:pt x="152" y="724"/>
                </a:lnTo>
                <a:lnTo>
                  <a:pt x="152" y="722"/>
                </a:lnTo>
                <a:lnTo>
                  <a:pt x="153" y="719"/>
                </a:lnTo>
                <a:lnTo>
                  <a:pt x="158" y="710"/>
                </a:lnTo>
                <a:lnTo>
                  <a:pt x="160" y="704"/>
                </a:lnTo>
                <a:lnTo>
                  <a:pt x="165" y="700"/>
                </a:lnTo>
                <a:lnTo>
                  <a:pt x="167" y="699"/>
                </a:lnTo>
                <a:lnTo>
                  <a:pt x="173" y="699"/>
                </a:lnTo>
                <a:lnTo>
                  <a:pt x="176" y="698"/>
                </a:lnTo>
                <a:lnTo>
                  <a:pt x="176" y="695"/>
                </a:lnTo>
                <a:lnTo>
                  <a:pt x="170" y="688"/>
                </a:lnTo>
                <a:lnTo>
                  <a:pt x="169" y="684"/>
                </a:lnTo>
                <a:lnTo>
                  <a:pt x="167" y="678"/>
                </a:lnTo>
                <a:lnTo>
                  <a:pt x="166" y="674"/>
                </a:lnTo>
                <a:lnTo>
                  <a:pt x="156" y="662"/>
                </a:lnTo>
                <a:lnTo>
                  <a:pt x="141" y="639"/>
                </a:lnTo>
                <a:lnTo>
                  <a:pt x="138" y="634"/>
                </a:lnTo>
                <a:lnTo>
                  <a:pt x="136" y="633"/>
                </a:lnTo>
                <a:lnTo>
                  <a:pt x="135" y="633"/>
                </a:lnTo>
                <a:lnTo>
                  <a:pt x="129" y="637"/>
                </a:lnTo>
                <a:lnTo>
                  <a:pt x="116" y="643"/>
                </a:lnTo>
                <a:lnTo>
                  <a:pt x="111" y="644"/>
                </a:lnTo>
                <a:lnTo>
                  <a:pt x="108" y="644"/>
                </a:lnTo>
                <a:lnTo>
                  <a:pt x="102" y="643"/>
                </a:lnTo>
                <a:lnTo>
                  <a:pt x="99" y="643"/>
                </a:lnTo>
                <a:lnTo>
                  <a:pt x="91" y="645"/>
                </a:lnTo>
                <a:lnTo>
                  <a:pt x="69" y="650"/>
                </a:lnTo>
                <a:lnTo>
                  <a:pt x="65" y="650"/>
                </a:lnTo>
                <a:lnTo>
                  <a:pt x="57" y="652"/>
                </a:lnTo>
                <a:lnTo>
                  <a:pt x="54" y="652"/>
                </a:lnTo>
                <a:lnTo>
                  <a:pt x="55" y="649"/>
                </a:lnTo>
                <a:lnTo>
                  <a:pt x="60" y="647"/>
                </a:lnTo>
                <a:lnTo>
                  <a:pt x="60" y="643"/>
                </a:lnTo>
                <a:lnTo>
                  <a:pt x="58" y="642"/>
                </a:lnTo>
                <a:lnTo>
                  <a:pt x="52" y="641"/>
                </a:lnTo>
                <a:lnTo>
                  <a:pt x="48" y="637"/>
                </a:lnTo>
                <a:lnTo>
                  <a:pt x="42" y="636"/>
                </a:lnTo>
                <a:lnTo>
                  <a:pt x="31" y="632"/>
                </a:lnTo>
                <a:lnTo>
                  <a:pt x="30" y="631"/>
                </a:lnTo>
                <a:lnTo>
                  <a:pt x="28" y="631"/>
                </a:lnTo>
                <a:lnTo>
                  <a:pt x="24" y="628"/>
                </a:lnTo>
                <a:lnTo>
                  <a:pt x="21" y="623"/>
                </a:lnTo>
                <a:lnTo>
                  <a:pt x="18" y="619"/>
                </a:lnTo>
                <a:lnTo>
                  <a:pt x="10" y="614"/>
                </a:lnTo>
                <a:lnTo>
                  <a:pt x="8" y="612"/>
                </a:lnTo>
                <a:lnTo>
                  <a:pt x="6" y="598"/>
                </a:lnTo>
                <a:lnTo>
                  <a:pt x="4" y="598"/>
                </a:lnTo>
                <a:lnTo>
                  <a:pt x="3" y="593"/>
                </a:lnTo>
                <a:lnTo>
                  <a:pt x="0" y="577"/>
                </a:lnTo>
                <a:lnTo>
                  <a:pt x="0" y="573"/>
                </a:lnTo>
                <a:lnTo>
                  <a:pt x="3" y="571"/>
                </a:lnTo>
                <a:lnTo>
                  <a:pt x="10" y="566"/>
                </a:lnTo>
                <a:lnTo>
                  <a:pt x="13" y="564"/>
                </a:lnTo>
                <a:lnTo>
                  <a:pt x="13" y="564"/>
                </a:lnTo>
                <a:lnTo>
                  <a:pt x="15" y="562"/>
                </a:lnTo>
                <a:lnTo>
                  <a:pt x="18" y="557"/>
                </a:lnTo>
                <a:lnTo>
                  <a:pt x="18" y="551"/>
                </a:lnTo>
                <a:lnTo>
                  <a:pt x="24" y="541"/>
                </a:lnTo>
                <a:lnTo>
                  <a:pt x="47" y="542"/>
                </a:lnTo>
                <a:lnTo>
                  <a:pt x="57" y="544"/>
                </a:lnTo>
                <a:lnTo>
                  <a:pt x="61" y="543"/>
                </a:lnTo>
                <a:lnTo>
                  <a:pt x="65" y="542"/>
                </a:lnTo>
                <a:lnTo>
                  <a:pt x="72" y="541"/>
                </a:lnTo>
                <a:lnTo>
                  <a:pt x="75" y="541"/>
                </a:lnTo>
                <a:lnTo>
                  <a:pt x="82" y="543"/>
                </a:lnTo>
                <a:lnTo>
                  <a:pt x="98" y="554"/>
                </a:lnTo>
                <a:lnTo>
                  <a:pt x="99" y="554"/>
                </a:lnTo>
                <a:lnTo>
                  <a:pt x="104" y="551"/>
                </a:lnTo>
                <a:lnTo>
                  <a:pt x="104" y="551"/>
                </a:lnTo>
                <a:lnTo>
                  <a:pt x="106" y="549"/>
                </a:lnTo>
                <a:lnTo>
                  <a:pt x="112" y="551"/>
                </a:lnTo>
                <a:lnTo>
                  <a:pt x="123" y="553"/>
                </a:lnTo>
                <a:lnTo>
                  <a:pt x="128" y="554"/>
                </a:lnTo>
                <a:lnTo>
                  <a:pt x="133" y="553"/>
                </a:lnTo>
                <a:lnTo>
                  <a:pt x="136" y="552"/>
                </a:lnTo>
                <a:lnTo>
                  <a:pt x="139" y="551"/>
                </a:lnTo>
                <a:lnTo>
                  <a:pt x="143" y="549"/>
                </a:lnTo>
                <a:lnTo>
                  <a:pt x="148" y="548"/>
                </a:lnTo>
                <a:lnTo>
                  <a:pt x="149" y="547"/>
                </a:lnTo>
                <a:lnTo>
                  <a:pt x="155" y="542"/>
                </a:lnTo>
                <a:lnTo>
                  <a:pt x="156" y="539"/>
                </a:lnTo>
                <a:lnTo>
                  <a:pt x="163" y="533"/>
                </a:lnTo>
                <a:lnTo>
                  <a:pt x="176" y="527"/>
                </a:lnTo>
                <a:lnTo>
                  <a:pt x="183" y="526"/>
                </a:lnTo>
                <a:lnTo>
                  <a:pt x="202" y="518"/>
                </a:lnTo>
                <a:lnTo>
                  <a:pt x="203" y="516"/>
                </a:lnTo>
                <a:lnTo>
                  <a:pt x="204" y="514"/>
                </a:lnTo>
                <a:lnTo>
                  <a:pt x="213" y="509"/>
                </a:lnTo>
                <a:lnTo>
                  <a:pt x="221" y="506"/>
                </a:lnTo>
                <a:lnTo>
                  <a:pt x="229" y="506"/>
                </a:lnTo>
                <a:lnTo>
                  <a:pt x="229" y="507"/>
                </a:lnTo>
                <a:lnTo>
                  <a:pt x="231" y="512"/>
                </a:lnTo>
                <a:lnTo>
                  <a:pt x="237" y="527"/>
                </a:lnTo>
                <a:lnTo>
                  <a:pt x="240" y="529"/>
                </a:lnTo>
                <a:lnTo>
                  <a:pt x="243" y="531"/>
                </a:lnTo>
                <a:lnTo>
                  <a:pt x="246" y="531"/>
                </a:lnTo>
                <a:lnTo>
                  <a:pt x="250" y="528"/>
                </a:lnTo>
                <a:lnTo>
                  <a:pt x="253" y="526"/>
                </a:lnTo>
                <a:lnTo>
                  <a:pt x="253" y="524"/>
                </a:lnTo>
                <a:lnTo>
                  <a:pt x="257" y="516"/>
                </a:lnTo>
                <a:lnTo>
                  <a:pt x="258" y="514"/>
                </a:lnTo>
                <a:lnTo>
                  <a:pt x="261" y="516"/>
                </a:lnTo>
                <a:lnTo>
                  <a:pt x="263" y="517"/>
                </a:lnTo>
                <a:lnTo>
                  <a:pt x="264" y="527"/>
                </a:lnTo>
                <a:lnTo>
                  <a:pt x="267" y="528"/>
                </a:lnTo>
                <a:lnTo>
                  <a:pt x="268" y="528"/>
                </a:lnTo>
                <a:lnTo>
                  <a:pt x="271" y="526"/>
                </a:lnTo>
                <a:lnTo>
                  <a:pt x="271" y="519"/>
                </a:lnTo>
                <a:lnTo>
                  <a:pt x="274" y="514"/>
                </a:lnTo>
                <a:lnTo>
                  <a:pt x="277" y="513"/>
                </a:lnTo>
                <a:lnTo>
                  <a:pt x="277" y="512"/>
                </a:lnTo>
                <a:lnTo>
                  <a:pt x="283" y="513"/>
                </a:lnTo>
                <a:lnTo>
                  <a:pt x="285" y="521"/>
                </a:lnTo>
                <a:lnTo>
                  <a:pt x="290" y="521"/>
                </a:lnTo>
                <a:lnTo>
                  <a:pt x="295" y="519"/>
                </a:lnTo>
                <a:lnTo>
                  <a:pt x="302" y="513"/>
                </a:lnTo>
                <a:lnTo>
                  <a:pt x="312" y="513"/>
                </a:lnTo>
                <a:lnTo>
                  <a:pt x="318" y="512"/>
                </a:lnTo>
                <a:lnTo>
                  <a:pt x="321" y="509"/>
                </a:lnTo>
                <a:lnTo>
                  <a:pt x="328" y="504"/>
                </a:lnTo>
                <a:lnTo>
                  <a:pt x="328" y="503"/>
                </a:lnTo>
                <a:lnTo>
                  <a:pt x="334" y="496"/>
                </a:lnTo>
                <a:lnTo>
                  <a:pt x="345" y="496"/>
                </a:lnTo>
                <a:lnTo>
                  <a:pt x="349" y="494"/>
                </a:lnTo>
                <a:lnTo>
                  <a:pt x="352" y="491"/>
                </a:lnTo>
                <a:lnTo>
                  <a:pt x="355" y="491"/>
                </a:lnTo>
                <a:lnTo>
                  <a:pt x="362" y="486"/>
                </a:lnTo>
                <a:lnTo>
                  <a:pt x="366" y="483"/>
                </a:lnTo>
                <a:lnTo>
                  <a:pt x="371" y="483"/>
                </a:lnTo>
                <a:lnTo>
                  <a:pt x="373" y="481"/>
                </a:lnTo>
                <a:lnTo>
                  <a:pt x="376" y="478"/>
                </a:lnTo>
                <a:lnTo>
                  <a:pt x="378" y="473"/>
                </a:lnTo>
                <a:lnTo>
                  <a:pt x="378" y="468"/>
                </a:lnTo>
                <a:lnTo>
                  <a:pt x="376" y="466"/>
                </a:lnTo>
                <a:lnTo>
                  <a:pt x="378" y="459"/>
                </a:lnTo>
                <a:lnTo>
                  <a:pt x="376" y="457"/>
                </a:lnTo>
                <a:lnTo>
                  <a:pt x="376" y="456"/>
                </a:lnTo>
                <a:lnTo>
                  <a:pt x="373" y="453"/>
                </a:lnTo>
                <a:lnTo>
                  <a:pt x="364" y="451"/>
                </a:lnTo>
                <a:lnTo>
                  <a:pt x="361" y="448"/>
                </a:lnTo>
                <a:lnTo>
                  <a:pt x="359" y="446"/>
                </a:lnTo>
                <a:lnTo>
                  <a:pt x="359" y="443"/>
                </a:lnTo>
                <a:lnTo>
                  <a:pt x="361" y="441"/>
                </a:lnTo>
                <a:lnTo>
                  <a:pt x="364" y="429"/>
                </a:lnTo>
                <a:lnTo>
                  <a:pt x="366" y="427"/>
                </a:lnTo>
                <a:lnTo>
                  <a:pt x="379" y="422"/>
                </a:lnTo>
                <a:lnTo>
                  <a:pt x="382" y="418"/>
                </a:lnTo>
                <a:lnTo>
                  <a:pt x="386" y="414"/>
                </a:lnTo>
                <a:lnTo>
                  <a:pt x="389" y="412"/>
                </a:lnTo>
                <a:lnTo>
                  <a:pt x="391" y="412"/>
                </a:lnTo>
                <a:lnTo>
                  <a:pt x="393" y="411"/>
                </a:lnTo>
                <a:lnTo>
                  <a:pt x="410" y="411"/>
                </a:lnTo>
                <a:lnTo>
                  <a:pt x="423" y="408"/>
                </a:lnTo>
                <a:lnTo>
                  <a:pt x="426" y="407"/>
                </a:lnTo>
                <a:lnTo>
                  <a:pt x="435" y="402"/>
                </a:lnTo>
                <a:lnTo>
                  <a:pt x="435" y="402"/>
                </a:lnTo>
                <a:lnTo>
                  <a:pt x="440" y="397"/>
                </a:lnTo>
                <a:lnTo>
                  <a:pt x="446" y="389"/>
                </a:lnTo>
                <a:lnTo>
                  <a:pt x="453" y="383"/>
                </a:lnTo>
                <a:lnTo>
                  <a:pt x="456" y="382"/>
                </a:lnTo>
                <a:lnTo>
                  <a:pt x="460" y="381"/>
                </a:lnTo>
                <a:lnTo>
                  <a:pt x="467" y="382"/>
                </a:lnTo>
                <a:lnTo>
                  <a:pt x="477" y="382"/>
                </a:lnTo>
                <a:lnTo>
                  <a:pt x="479" y="381"/>
                </a:lnTo>
                <a:lnTo>
                  <a:pt x="479" y="377"/>
                </a:lnTo>
                <a:lnTo>
                  <a:pt x="480" y="370"/>
                </a:lnTo>
                <a:lnTo>
                  <a:pt x="481" y="362"/>
                </a:lnTo>
                <a:lnTo>
                  <a:pt x="483" y="360"/>
                </a:lnTo>
                <a:lnTo>
                  <a:pt x="486" y="361"/>
                </a:lnTo>
                <a:lnTo>
                  <a:pt x="490" y="365"/>
                </a:lnTo>
                <a:lnTo>
                  <a:pt x="493" y="366"/>
                </a:lnTo>
                <a:lnTo>
                  <a:pt x="496" y="366"/>
                </a:lnTo>
                <a:lnTo>
                  <a:pt x="497" y="365"/>
                </a:lnTo>
                <a:lnTo>
                  <a:pt x="498" y="363"/>
                </a:lnTo>
                <a:lnTo>
                  <a:pt x="501" y="355"/>
                </a:lnTo>
                <a:lnTo>
                  <a:pt x="507" y="351"/>
                </a:lnTo>
                <a:lnTo>
                  <a:pt x="511" y="351"/>
                </a:lnTo>
                <a:lnTo>
                  <a:pt x="523" y="352"/>
                </a:lnTo>
                <a:lnTo>
                  <a:pt x="524" y="353"/>
                </a:lnTo>
                <a:lnTo>
                  <a:pt x="535" y="353"/>
                </a:lnTo>
                <a:lnTo>
                  <a:pt x="537" y="355"/>
                </a:lnTo>
                <a:lnTo>
                  <a:pt x="541" y="355"/>
                </a:lnTo>
                <a:lnTo>
                  <a:pt x="544" y="353"/>
                </a:lnTo>
                <a:lnTo>
                  <a:pt x="547" y="351"/>
                </a:lnTo>
                <a:lnTo>
                  <a:pt x="550" y="347"/>
                </a:lnTo>
                <a:lnTo>
                  <a:pt x="551" y="342"/>
                </a:lnTo>
                <a:lnTo>
                  <a:pt x="551" y="333"/>
                </a:lnTo>
                <a:lnTo>
                  <a:pt x="554" y="322"/>
                </a:lnTo>
                <a:lnTo>
                  <a:pt x="554" y="322"/>
                </a:lnTo>
                <a:lnTo>
                  <a:pt x="552" y="315"/>
                </a:lnTo>
                <a:lnTo>
                  <a:pt x="545" y="296"/>
                </a:lnTo>
                <a:lnTo>
                  <a:pt x="548" y="288"/>
                </a:lnTo>
                <a:lnTo>
                  <a:pt x="550" y="286"/>
                </a:lnTo>
                <a:lnTo>
                  <a:pt x="564" y="271"/>
                </a:lnTo>
                <a:lnTo>
                  <a:pt x="568" y="266"/>
                </a:lnTo>
                <a:lnTo>
                  <a:pt x="571" y="263"/>
                </a:lnTo>
                <a:lnTo>
                  <a:pt x="579" y="257"/>
                </a:lnTo>
                <a:lnTo>
                  <a:pt x="588" y="255"/>
                </a:lnTo>
                <a:lnTo>
                  <a:pt x="595" y="255"/>
                </a:lnTo>
                <a:lnTo>
                  <a:pt x="595" y="256"/>
                </a:lnTo>
                <a:lnTo>
                  <a:pt x="598" y="257"/>
                </a:lnTo>
                <a:lnTo>
                  <a:pt x="601" y="257"/>
                </a:lnTo>
                <a:lnTo>
                  <a:pt x="608" y="255"/>
                </a:lnTo>
                <a:lnTo>
                  <a:pt x="609" y="253"/>
                </a:lnTo>
                <a:lnTo>
                  <a:pt x="611" y="252"/>
                </a:lnTo>
                <a:lnTo>
                  <a:pt x="635" y="250"/>
                </a:lnTo>
                <a:lnTo>
                  <a:pt x="641" y="250"/>
                </a:lnTo>
                <a:lnTo>
                  <a:pt x="643" y="248"/>
                </a:lnTo>
                <a:lnTo>
                  <a:pt x="663" y="246"/>
                </a:lnTo>
                <a:lnTo>
                  <a:pt x="672" y="247"/>
                </a:lnTo>
                <a:lnTo>
                  <a:pt x="676" y="246"/>
                </a:lnTo>
                <a:lnTo>
                  <a:pt x="679" y="246"/>
                </a:lnTo>
                <a:lnTo>
                  <a:pt x="687" y="250"/>
                </a:lnTo>
                <a:lnTo>
                  <a:pt x="699" y="250"/>
                </a:lnTo>
                <a:lnTo>
                  <a:pt x="702" y="248"/>
                </a:lnTo>
                <a:lnTo>
                  <a:pt x="703" y="247"/>
                </a:lnTo>
                <a:lnTo>
                  <a:pt x="704" y="242"/>
                </a:lnTo>
                <a:lnTo>
                  <a:pt x="704" y="241"/>
                </a:lnTo>
                <a:lnTo>
                  <a:pt x="710" y="241"/>
                </a:lnTo>
                <a:lnTo>
                  <a:pt x="716" y="245"/>
                </a:lnTo>
                <a:lnTo>
                  <a:pt x="722" y="245"/>
                </a:lnTo>
                <a:lnTo>
                  <a:pt x="729" y="240"/>
                </a:lnTo>
                <a:lnTo>
                  <a:pt x="730" y="240"/>
                </a:lnTo>
                <a:lnTo>
                  <a:pt x="750" y="221"/>
                </a:lnTo>
                <a:lnTo>
                  <a:pt x="754" y="220"/>
                </a:lnTo>
                <a:lnTo>
                  <a:pt x="763" y="218"/>
                </a:lnTo>
                <a:lnTo>
                  <a:pt x="770" y="218"/>
                </a:lnTo>
                <a:lnTo>
                  <a:pt x="773" y="222"/>
                </a:lnTo>
                <a:lnTo>
                  <a:pt x="778" y="220"/>
                </a:lnTo>
                <a:lnTo>
                  <a:pt x="785" y="220"/>
                </a:lnTo>
                <a:lnTo>
                  <a:pt x="790" y="218"/>
                </a:lnTo>
                <a:lnTo>
                  <a:pt x="791" y="217"/>
                </a:lnTo>
                <a:lnTo>
                  <a:pt x="793" y="215"/>
                </a:lnTo>
                <a:lnTo>
                  <a:pt x="793" y="211"/>
                </a:lnTo>
                <a:lnTo>
                  <a:pt x="787" y="206"/>
                </a:lnTo>
                <a:lnTo>
                  <a:pt x="785" y="203"/>
                </a:lnTo>
                <a:lnTo>
                  <a:pt x="785" y="201"/>
                </a:lnTo>
                <a:lnTo>
                  <a:pt x="787" y="200"/>
                </a:lnTo>
                <a:lnTo>
                  <a:pt x="788" y="198"/>
                </a:lnTo>
                <a:lnTo>
                  <a:pt x="793" y="198"/>
                </a:lnTo>
                <a:lnTo>
                  <a:pt x="798" y="195"/>
                </a:lnTo>
                <a:lnTo>
                  <a:pt x="801" y="195"/>
                </a:lnTo>
                <a:lnTo>
                  <a:pt x="807" y="197"/>
                </a:lnTo>
                <a:lnTo>
                  <a:pt x="811" y="196"/>
                </a:lnTo>
                <a:lnTo>
                  <a:pt x="814" y="195"/>
                </a:lnTo>
                <a:lnTo>
                  <a:pt x="817" y="191"/>
                </a:lnTo>
                <a:lnTo>
                  <a:pt x="821" y="190"/>
                </a:lnTo>
                <a:lnTo>
                  <a:pt x="824" y="190"/>
                </a:lnTo>
                <a:lnTo>
                  <a:pt x="827" y="188"/>
                </a:lnTo>
                <a:lnTo>
                  <a:pt x="827" y="187"/>
                </a:lnTo>
                <a:lnTo>
                  <a:pt x="828" y="185"/>
                </a:lnTo>
                <a:lnTo>
                  <a:pt x="828" y="180"/>
                </a:lnTo>
                <a:lnTo>
                  <a:pt x="820" y="156"/>
                </a:lnTo>
                <a:lnTo>
                  <a:pt x="824" y="152"/>
                </a:lnTo>
                <a:lnTo>
                  <a:pt x="827" y="150"/>
                </a:lnTo>
                <a:lnTo>
                  <a:pt x="835" y="150"/>
                </a:lnTo>
                <a:lnTo>
                  <a:pt x="841" y="152"/>
                </a:lnTo>
                <a:lnTo>
                  <a:pt x="851" y="160"/>
                </a:lnTo>
                <a:lnTo>
                  <a:pt x="855" y="160"/>
                </a:lnTo>
                <a:lnTo>
                  <a:pt x="856" y="156"/>
                </a:lnTo>
                <a:lnTo>
                  <a:pt x="858" y="155"/>
                </a:lnTo>
                <a:lnTo>
                  <a:pt x="865" y="150"/>
                </a:lnTo>
                <a:lnTo>
                  <a:pt x="865" y="150"/>
                </a:lnTo>
                <a:lnTo>
                  <a:pt x="869" y="145"/>
                </a:lnTo>
                <a:lnTo>
                  <a:pt x="872" y="138"/>
                </a:lnTo>
                <a:lnTo>
                  <a:pt x="875" y="132"/>
                </a:lnTo>
                <a:lnTo>
                  <a:pt x="879" y="127"/>
                </a:lnTo>
                <a:lnTo>
                  <a:pt x="882" y="123"/>
                </a:lnTo>
                <a:lnTo>
                  <a:pt x="885" y="120"/>
                </a:lnTo>
                <a:lnTo>
                  <a:pt x="891" y="117"/>
                </a:lnTo>
                <a:lnTo>
                  <a:pt x="892" y="116"/>
                </a:lnTo>
                <a:lnTo>
                  <a:pt x="898" y="110"/>
                </a:lnTo>
                <a:lnTo>
                  <a:pt x="899" y="110"/>
                </a:lnTo>
                <a:lnTo>
                  <a:pt x="902" y="105"/>
                </a:lnTo>
                <a:lnTo>
                  <a:pt x="906" y="101"/>
                </a:lnTo>
                <a:lnTo>
                  <a:pt x="915" y="99"/>
                </a:lnTo>
                <a:lnTo>
                  <a:pt x="922" y="99"/>
                </a:lnTo>
                <a:lnTo>
                  <a:pt x="925" y="100"/>
                </a:lnTo>
                <a:lnTo>
                  <a:pt x="929" y="99"/>
                </a:lnTo>
                <a:lnTo>
                  <a:pt x="932" y="99"/>
                </a:lnTo>
                <a:lnTo>
                  <a:pt x="935" y="96"/>
                </a:lnTo>
                <a:lnTo>
                  <a:pt x="937" y="90"/>
                </a:lnTo>
                <a:lnTo>
                  <a:pt x="940" y="86"/>
                </a:lnTo>
                <a:lnTo>
                  <a:pt x="946" y="82"/>
                </a:lnTo>
                <a:lnTo>
                  <a:pt x="952" y="77"/>
                </a:lnTo>
                <a:lnTo>
                  <a:pt x="954" y="76"/>
                </a:lnTo>
                <a:lnTo>
                  <a:pt x="957" y="76"/>
                </a:lnTo>
                <a:lnTo>
                  <a:pt x="960" y="77"/>
                </a:lnTo>
                <a:lnTo>
                  <a:pt x="964" y="76"/>
                </a:lnTo>
                <a:lnTo>
                  <a:pt x="972" y="72"/>
                </a:lnTo>
                <a:lnTo>
                  <a:pt x="980" y="72"/>
                </a:lnTo>
                <a:lnTo>
                  <a:pt x="989" y="74"/>
                </a:lnTo>
                <a:lnTo>
                  <a:pt x="993" y="74"/>
                </a:lnTo>
                <a:lnTo>
                  <a:pt x="996" y="72"/>
                </a:lnTo>
                <a:lnTo>
                  <a:pt x="999" y="70"/>
                </a:lnTo>
                <a:lnTo>
                  <a:pt x="1001" y="64"/>
                </a:lnTo>
                <a:lnTo>
                  <a:pt x="1007" y="59"/>
                </a:lnTo>
                <a:lnTo>
                  <a:pt x="1016" y="55"/>
                </a:lnTo>
                <a:lnTo>
                  <a:pt x="1017" y="54"/>
                </a:lnTo>
                <a:lnTo>
                  <a:pt x="1020" y="51"/>
                </a:lnTo>
                <a:lnTo>
                  <a:pt x="1024" y="51"/>
                </a:lnTo>
                <a:lnTo>
                  <a:pt x="1030" y="47"/>
                </a:lnTo>
                <a:lnTo>
                  <a:pt x="1034" y="49"/>
                </a:lnTo>
                <a:lnTo>
                  <a:pt x="1040" y="46"/>
                </a:lnTo>
                <a:lnTo>
                  <a:pt x="1043" y="46"/>
                </a:lnTo>
                <a:lnTo>
                  <a:pt x="1045" y="47"/>
                </a:lnTo>
                <a:lnTo>
                  <a:pt x="1048" y="51"/>
                </a:lnTo>
                <a:lnTo>
                  <a:pt x="1052" y="52"/>
                </a:lnTo>
                <a:lnTo>
                  <a:pt x="1055" y="55"/>
                </a:lnTo>
                <a:lnTo>
                  <a:pt x="1057" y="59"/>
                </a:lnTo>
                <a:lnTo>
                  <a:pt x="1058" y="60"/>
                </a:lnTo>
                <a:lnTo>
                  <a:pt x="1060" y="62"/>
                </a:lnTo>
                <a:lnTo>
                  <a:pt x="1061" y="70"/>
                </a:lnTo>
                <a:lnTo>
                  <a:pt x="1065" y="72"/>
                </a:lnTo>
                <a:lnTo>
                  <a:pt x="1068" y="75"/>
                </a:lnTo>
                <a:lnTo>
                  <a:pt x="1077" y="77"/>
                </a:lnTo>
                <a:lnTo>
                  <a:pt x="1078" y="79"/>
                </a:lnTo>
                <a:lnTo>
                  <a:pt x="1078" y="90"/>
                </a:lnTo>
                <a:lnTo>
                  <a:pt x="1079" y="91"/>
                </a:lnTo>
                <a:lnTo>
                  <a:pt x="1079" y="91"/>
                </a:lnTo>
                <a:lnTo>
                  <a:pt x="1081" y="92"/>
                </a:lnTo>
                <a:lnTo>
                  <a:pt x="1089" y="89"/>
                </a:lnTo>
                <a:lnTo>
                  <a:pt x="1097" y="87"/>
                </a:lnTo>
                <a:lnTo>
                  <a:pt x="1104" y="87"/>
                </a:lnTo>
                <a:lnTo>
                  <a:pt x="1109" y="89"/>
                </a:lnTo>
                <a:lnTo>
                  <a:pt x="1112" y="91"/>
                </a:lnTo>
                <a:lnTo>
                  <a:pt x="1116" y="95"/>
                </a:lnTo>
                <a:lnTo>
                  <a:pt x="1124" y="95"/>
                </a:lnTo>
                <a:lnTo>
                  <a:pt x="1126" y="94"/>
                </a:lnTo>
                <a:lnTo>
                  <a:pt x="1132" y="94"/>
                </a:lnTo>
                <a:lnTo>
                  <a:pt x="1148" y="92"/>
                </a:lnTo>
                <a:lnTo>
                  <a:pt x="1156" y="95"/>
                </a:lnTo>
                <a:lnTo>
                  <a:pt x="1158" y="96"/>
                </a:lnTo>
                <a:lnTo>
                  <a:pt x="1162" y="97"/>
                </a:lnTo>
                <a:lnTo>
                  <a:pt x="1163" y="97"/>
                </a:lnTo>
                <a:lnTo>
                  <a:pt x="1169" y="100"/>
                </a:lnTo>
                <a:lnTo>
                  <a:pt x="1176" y="99"/>
                </a:lnTo>
                <a:lnTo>
                  <a:pt x="1178" y="100"/>
                </a:lnTo>
                <a:lnTo>
                  <a:pt x="1180" y="101"/>
                </a:lnTo>
                <a:lnTo>
                  <a:pt x="1183" y="106"/>
                </a:lnTo>
                <a:lnTo>
                  <a:pt x="1185" y="110"/>
                </a:lnTo>
                <a:lnTo>
                  <a:pt x="1183" y="111"/>
                </a:lnTo>
                <a:lnTo>
                  <a:pt x="1182" y="113"/>
                </a:lnTo>
                <a:lnTo>
                  <a:pt x="1182" y="115"/>
                </a:lnTo>
                <a:lnTo>
                  <a:pt x="1189" y="117"/>
                </a:lnTo>
                <a:lnTo>
                  <a:pt x="1192" y="116"/>
                </a:lnTo>
                <a:lnTo>
                  <a:pt x="1195" y="116"/>
                </a:lnTo>
                <a:lnTo>
                  <a:pt x="1202" y="113"/>
                </a:lnTo>
                <a:lnTo>
                  <a:pt x="1206" y="112"/>
                </a:lnTo>
                <a:lnTo>
                  <a:pt x="1209" y="112"/>
                </a:lnTo>
                <a:lnTo>
                  <a:pt x="1217" y="111"/>
                </a:lnTo>
                <a:lnTo>
                  <a:pt x="1220" y="111"/>
                </a:lnTo>
                <a:lnTo>
                  <a:pt x="1223" y="112"/>
                </a:lnTo>
                <a:lnTo>
                  <a:pt x="1227" y="116"/>
                </a:lnTo>
                <a:lnTo>
                  <a:pt x="1230" y="117"/>
                </a:lnTo>
                <a:lnTo>
                  <a:pt x="1233" y="121"/>
                </a:lnTo>
                <a:lnTo>
                  <a:pt x="1234" y="122"/>
                </a:lnTo>
                <a:lnTo>
                  <a:pt x="1236" y="122"/>
                </a:lnTo>
                <a:lnTo>
                  <a:pt x="1240" y="108"/>
                </a:lnTo>
                <a:lnTo>
                  <a:pt x="1249" y="101"/>
                </a:lnTo>
                <a:lnTo>
                  <a:pt x="1250" y="101"/>
                </a:lnTo>
                <a:lnTo>
                  <a:pt x="1254" y="103"/>
                </a:lnTo>
                <a:lnTo>
                  <a:pt x="1256" y="103"/>
                </a:lnTo>
                <a:lnTo>
                  <a:pt x="1260" y="102"/>
                </a:lnTo>
                <a:lnTo>
                  <a:pt x="1277" y="102"/>
                </a:lnTo>
                <a:lnTo>
                  <a:pt x="1283" y="105"/>
                </a:lnTo>
                <a:lnTo>
                  <a:pt x="1284" y="105"/>
                </a:lnTo>
                <a:lnTo>
                  <a:pt x="1285" y="102"/>
                </a:lnTo>
                <a:lnTo>
                  <a:pt x="1285" y="100"/>
                </a:lnTo>
                <a:lnTo>
                  <a:pt x="1287" y="97"/>
                </a:lnTo>
                <a:lnTo>
                  <a:pt x="1288" y="92"/>
                </a:lnTo>
                <a:lnTo>
                  <a:pt x="1287" y="90"/>
                </a:lnTo>
                <a:lnTo>
                  <a:pt x="1290" y="87"/>
                </a:lnTo>
                <a:lnTo>
                  <a:pt x="1293" y="86"/>
                </a:lnTo>
                <a:lnTo>
                  <a:pt x="1294" y="85"/>
                </a:lnTo>
                <a:lnTo>
                  <a:pt x="1300" y="85"/>
                </a:lnTo>
                <a:lnTo>
                  <a:pt x="1301" y="87"/>
                </a:lnTo>
                <a:lnTo>
                  <a:pt x="1300" y="91"/>
                </a:lnTo>
                <a:lnTo>
                  <a:pt x="1300" y="96"/>
                </a:lnTo>
                <a:lnTo>
                  <a:pt x="1301" y="100"/>
                </a:lnTo>
                <a:lnTo>
                  <a:pt x="1303" y="101"/>
                </a:lnTo>
                <a:lnTo>
                  <a:pt x="1308" y="99"/>
                </a:lnTo>
                <a:lnTo>
                  <a:pt x="1310" y="100"/>
                </a:lnTo>
                <a:lnTo>
                  <a:pt x="1314" y="102"/>
                </a:lnTo>
                <a:lnTo>
                  <a:pt x="1317" y="103"/>
                </a:lnTo>
                <a:lnTo>
                  <a:pt x="1320" y="101"/>
                </a:lnTo>
                <a:lnTo>
                  <a:pt x="1320" y="94"/>
                </a:lnTo>
                <a:lnTo>
                  <a:pt x="1318" y="89"/>
                </a:lnTo>
                <a:lnTo>
                  <a:pt x="1317" y="86"/>
                </a:lnTo>
                <a:lnTo>
                  <a:pt x="1318" y="85"/>
                </a:lnTo>
                <a:lnTo>
                  <a:pt x="1321" y="85"/>
                </a:lnTo>
                <a:lnTo>
                  <a:pt x="1334" y="89"/>
                </a:lnTo>
                <a:lnTo>
                  <a:pt x="1341" y="89"/>
                </a:lnTo>
                <a:lnTo>
                  <a:pt x="1344" y="87"/>
                </a:lnTo>
                <a:lnTo>
                  <a:pt x="1345" y="86"/>
                </a:lnTo>
                <a:lnTo>
                  <a:pt x="1349" y="85"/>
                </a:lnTo>
                <a:lnTo>
                  <a:pt x="1351" y="82"/>
                </a:lnTo>
                <a:lnTo>
                  <a:pt x="1349" y="80"/>
                </a:lnTo>
                <a:lnTo>
                  <a:pt x="1348" y="79"/>
                </a:lnTo>
                <a:lnTo>
                  <a:pt x="1349" y="77"/>
                </a:lnTo>
                <a:lnTo>
                  <a:pt x="1348" y="74"/>
                </a:lnTo>
                <a:lnTo>
                  <a:pt x="1349" y="71"/>
                </a:lnTo>
                <a:lnTo>
                  <a:pt x="1352" y="70"/>
                </a:lnTo>
                <a:lnTo>
                  <a:pt x="1355" y="71"/>
                </a:lnTo>
                <a:lnTo>
                  <a:pt x="1358" y="72"/>
                </a:lnTo>
                <a:lnTo>
                  <a:pt x="1364" y="76"/>
                </a:lnTo>
                <a:lnTo>
                  <a:pt x="1366" y="77"/>
                </a:lnTo>
                <a:lnTo>
                  <a:pt x="1369" y="75"/>
                </a:lnTo>
                <a:lnTo>
                  <a:pt x="1371" y="74"/>
                </a:lnTo>
                <a:lnTo>
                  <a:pt x="1379" y="72"/>
                </a:lnTo>
                <a:lnTo>
                  <a:pt x="1382" y="74"/>
                </a:lnTo>
                <a:lnTo>
                  <a:pt x="1385" y="75"/>
                </a:lnTo>
                <a:lnTo>
                  <a:pt x="1385" y="77"/>
                </a:lnTo>
                <a:lnTo>
                  <a:pt x="1386" y="80"/>
                </a:lnTo>
                <a:lnTo>
                  <a:pt x="1392" y="75"/>
                </a:lnTo>
                <a:lnTo>
                  <a:pt x="1396" y="76"/>
                </a:lnTo>
                <a:lnTo>
                  <a:pt x="1398" y="76"/>
                </a:lnTo>
                <a:lnTo>
                  <a:pt x="1398" y="74"/>
                </a:lnTo>
                <a:lnTo>
                  <a:pt x="1393" y="70"/>
                </a:lnTo>
                <a:lnTo>
                  <a:pt x="1393" y="66"/>
                </a:lnTo>
                <a:lnTo>
                  <a:pt x="1399" y="59"/>
                </a:lnTo>
                <a:lnTo>
                  <a:pt x="1399" y="54"/>
                </a:lnTo>
                <a:lnTo>
                  <a:pt x="1396" y="50"/>
                </a:lnTo>
                <a:lnTo>
                  <a:pt x="1398" y="46"/>
                </a:lnTo>
                <a:lnTo>
                  <a:pt x="1403" y="44"/>
                </a:lnTo>
                <a:lnTo>
                  <a:pt x="1418" y="39"/>
                </a:lnTo>
                <a:lnTo>
                  <a:pt x="1418" y="37"/>
                </a:lnTo>
                <a:lnTo>
                  <a:pt x="1422" y="35"/>
                </a:lnTo>
                <a:lnTo>
                  <a:pt x="1425" y="34"/>
                </a:lnTo>
                <a:lnTo>
                  <a:pt x="1429" y="35"/>
                </a:lnTo>
                <a:lnTo>
                  <a:pt x="1430" y="39"/>
                </a:lnTo>
                <a:lnTo>
                  <a:pt x="1430" y="41"/>
                </a:lnTo>
                <a:lnTo>
                  <a:pt x="1432" y="44"/>
                </a:lnTo>
                <a:lnTo>
                  <a:pt x="1433" y="45"/>
                </a:lnTo>
                <a:lnTo>
                  <a:pt x="1436" y="45"/>
                </a:lnTo>
                <a:lnTo>
                  <a:pt x="1439" y="44"/>
                </a:lnTo>
                <a:lnTo>
                  <a:pt x="1442" y="45"/>
                </a:lnTo>
                <a:lnTo>
                  <a:pt x="1446" y="41"/>
                </a:lnTo>
                <a:lnTo>
                  <a:pt x="1453" y="39"/>
                </a:lnTo>
                <a:lnTo>
                  <a:pt x="1457" y="36"/>
                </a:lnTo>
                <a:lnTo>
                  <a:pt x="1462" y="35"/>
                </a:lnTo>
                <a:lnTo>
                  <a:pt x="1463" y="31"/>
                </a:lnTo>
                <a:lnTo>
                  <a:pt x="1467" y="30"/>
                </a:lnTo>
                <a:lnTo>
                  <a:pt x="1469" y="30"/>
                </a:lnTo>
                <a:lnTo>
                  <a:pt x="1473" y="27"/>
                </a:lnTo>
                <a:lnTo>
                  <a:pt x="1476" y="26"/>
                </a:lnTo>
                <a:lnTo>
                  <a:pt x="1479" y="26"/>
                </a:lnTo>
                <a:lnTo>
                  <a:pt x="1483" y="29"/>
                </a:lnTo>
                <a:lnTo>
                  <a:pt x="1484" y="29"/>
                </a:lnTo>
                <a:lnTo>
                  <a:pt x="1489" y="25"/>
                </a:lnTo>
                <a:lnTo>
                  <a:pt x="1490" y="20"/>
                </a:lnTo>
                <a:lnTo>
                  <a:pt x="1491" y="16"/>
                </a:lnTo>
                <a:lnTo>
                  <a:pt x="1500" y="6"/>
                </a:lnTo>
                <a:lnTo>
                  <a:pt x="1506" y="2"/>
                </a:lnTo>
                <a:lnTo>
                  <a:pt x="1507" y="1"/>
                </a:lnTo>
                <a:lnTo>
                  <a:pt x="1514" y="0"/>
                </a:lnTo>
                <a:lnTo>
                  <a:pt x="1517" y="1"/>
                </a:lnTo>
                <a:lnTo>
                  <a:pt x="1521" y="2"/>
                </a:lnTo>
                <a:lnTo>
                  <a:pt x="1523" y="7"/>
                </a:lnTo>
                <a:lnTo>
                  <a:pt x="1524" y="9"/>
                </a:lnTo>
                <a:lnTo>
                  <a:pt x="1527" y="14"/>
                </a:lnTo>
                <a:lnTo>
                  <a:pt x="1533" y="16"/>
                </a:lnTo>
                <a:lnTo>
                  <a:pt x="1533" y="17"/>
                </a:lnTo>
                <a:lnTo>
                  <a:pt x="1545" y="32"/>
                </a:lnTo>
                <a:lnTo>
                  <a:pt x="1548" y="36"/>
                </a:lnTo>
                <a:lnTo>
                  <a:pt x="1548" y="49"/>
                </a:lnTo>
                <a:lnTo>
                  <a:pt x="1551" y="50"/>
                </a:lnTo>
                <a:lnTo>
                  <a:pt x="1557" y="60"/>
                </a:lnTo>
                <a:lnTo>
                  <a:pt x="1561" y="62"/>
                </a:lnTo>
                <a:lnTo>
                  <a:pt x="1564" y="66"/>
                </a:lnTo>
                <a:lnTo>
                  <a:pt x="1570" y="70"/>
                </a:lnTo>
                <a:lnTo>
                  <a:pt x="1572" y="71"/>
                </a:lnTo>
                <a:lnTo>
                  <a:pt x="1574" y="70"/>
                </a:lnTo>
                <a:lnTo>
                  <a:pt x="1578" y="69"/>
                </a:lnTo>
                <a:lnTo>
                  <a:pt x="1584" y="70"/>
                </a:lnTo>
                <a:lnTo>
                  <a:pt x="1585" y="70"/>
                </a:lnTo>
                <a:lnTo>
                  <a:pt x="1588" y="66"/>
                </a:lnTo>
                <a:lnTo>
                  <a:pt x="1591" y="64"/>
                </a:lnTo>
                <a:lnTo>
                  <a:pt x="1592" y="62"/>
                </a:lnTo>
                <a:lnTo>
                  <a:pt x="1599" y="61"/>
                </a:lnTo>
                <a:lnTo>
                  <a:pt x="1602" y="61"/>
                </a:lnTo>
                <a:lnTo>
                  <a:pt x="1607" y="55"/>
                </a:lnTo>
                <a:lnTo>
                  <a:pt x="1611" y="55"/>
                </a:lnTo>
                <a:lnTo>
                  <a:pt x="1612" y="56"/>
                </a:lnTo>
                <a:lnTo>
                  <a:pt x="1612" y="57"/>
                </a:lnTo>
                <a:lnTo>
                  <a:pt x="1614" y="59"/>
                </a:lnTo>
                <a:lnTo>
                  <a:pt x="1615" y="60"/>
                </a:lnTo>
                <a:lnTo>
                  <a:pt x="1618" y="64"/>
                </a:lnTo>
                <a:lnTo>
                  <a:pt x="1618" y="67"/>
                </a:lnTo>
                <a:lnTo>
                  <a:pt x="1614" y="72"/>
                </a:lnTo>
                <a:lnTo>
                  <a:pt x="1612" y="75"/>
                </a:lnTo>
                <a:lnTo>
                  <a:pt x="1608" y="79"/>
                </a:lnTo>
                <a:lnTo>
                  <a:pt x="1607" y="80"/>
                </a:lnTo>
                <a:lnTo>
                  <a:pt x="1607" y="86"/>
                </a:lnTo>
                <a:lnTo>
                  <a:pt x="1605" y="87"/>
                </a:lnTo>
                <a:lnTo>
                  <a:pt x="1601" y="90"/>
                </a:lnTo>
                <a:lnTo>
                  <a:pt x="1601" y="90"/>
                </a:lnTo>
                <a:lnTo>
                  <a:pt x="1588" y="92"/>
                </a:lnTo>
                <a:lnTo>
                  <a:pt x="1582" y="94"/>
                </a:lnTo>
                <a:lnTo>
                  <a:pt x="1580" y="94"/>
                </a:lnTo>
                <a:lnTo>
                  <a:pt x="1574" y="92"/>
                </a:lnTo>
                <a:lnTo>
                  <a:pt x="1571" y="92"/>
                </a:lnTo>
                <a:lnTo>
                  <a:pt x="1570" y="94"/>
                </a:lnTo>
                <a:lnTo>
                  <a:pt x="1565" y="99"/>
                </a:lnTo>
                <a:lnTo>
                  <a:pt x="1561" y="97"/>
                </a:lnTo>
                <a:lnTo>
                  <a:pt x="1560" y="99"/>
                </a:lnTo>
                <a:lnTo>
                  <a:pt x="1560" y="101"/>
                </a:lnTo>
                <a:lnTo>
                  <a:pt x="1558" y="106"/>
                </a:lnTo>
                <a:lnTo>
                  <a:pt x="1553" y="116"/>
                </a:lnTo>
                <a:lnTo>
                  <a:pt x="1545" y="116"/>
                </a:lnTo>
                <a:lnTo>
                  <a:pt x="1541" y="117"/>
                </a:lnTo>
                <a:lnTo>
                  <a:pt x="1538" y="118"/>
                </a:lnTo>
                <a:lnTo>
                  <a:pt x="1528" y="120"/>
                </a:lnTo>
                <a:lnTo>
                  <a:pt x="1527" y="121"/>
                </a:lnTo>
                <a:lnTo>
                  <a:pt x="1530" y="122"/>
                </a:lnTo>
                <a:lnTo>
                  <a:pt x="1533" y="122"/>
                </a:lnTo>
                <a:lnTo>
                  <a:pt x="1537" y="127"/>
                </a:lnTo>
                <a:lnTo>
                  <a:pt x="1540" y="135"/>
                </a:lnTo>
                <a:lnTo>
                  <a:pt x="1541" y="138"/>
                </a:lnTo>
                <a:lnTo>
                  <a:pt x="1545" y="142"/>
                </a:lnTo>
                <a:lnTo>
                  <a:pt x="1550" y="150"/>
                </a:lnTo>
                <a:lnTo>
                  <a:pt x="1550" y="152"/>
                </a:lnTo>
                <a:lnTo>
                  <a:pt x="1547" y="155"/>
                </a:lnTo>
                <a:lnTo>
                  <a:pt x="1547" y="156"/>
                </a:lnTo>
                <a:lnTo>
                  <a:pt x="1545" y="156"/>
                </a:lnTo>
                <a:lnTo>
                  <a:pt x="1545" y="157"/>
                </a:lnTo>
                <a:lnTo>
                  <a:pt x="1538" y="158"/>
                </a:lnTo>
                <a:lnTo>
                  <a:pt x="1537" y="160"/>
                </a:lnTo>
                <a:lnTo>
                  <a:pt x="1537" y="170"/>
                </a:lnTo>
                <a:lnTo>
                  <a:pt x="1541" y="173"/>
                </a:lnTo>
                <a:lnTo>
                  <a:pt x="1543" y="177"/>
                </a:lnTo>
                <a:lnTo>
                  <a:pt x="1548" y="177"/>
                </a:lnTo>
                <a:lnTo>
                  <a:pt x="1553" y="173"/>
                </a:lnTo>
                <a:lnTo>
                  <a:pt x="1555" y="172"/>
                </a:lnTo>
                <a:lnTo>
                  <a:pt x="1562" y="168"/>
                </a:lnTo>
                <a:lnTo>
                  <a:pt x="1587" y="147"/>
                </a:lnTo>
                <a:lnTo>
                  <a:pt x="1589" y="143"/>
                </a:lnTo>
                <a:lnTo>
                  <a:pt x="1594" y="140"/>
                </a:lnTo>
                <a:lnTo>
                  <a:pt x="1598" y="138"/>
                </a:lnTo>
                <a:lnTo>
                  <a:pt x="1601" y="135"/>
                </a:lnTo>
                <a:lnTo>
                  <a:pt x="1604" y="133"/>
                </a:lnTo>
                <a:lnTo>
                  <a:pt x="1616" y="132"/>
                </a:lnTo>
                <a:lnTo>
                  <a:pt x="1626" y="133"/>
                </a:lnTo>
                <a:lnTo>
                  <a:pt x="1635" y="133"/>
                </a:lnTo>
                <a:lnTo>
                  <a:pt x="1639" y="131"/>
                </a:lnTo>
                <a:lnTo>
                  <a:pt x="1643" y="127"/>
                </a:lnTo>
                <a:lnTo>
                  <a:pt x="1656" y="121"/>
                </a:lnTo>
                <a:lnTo>
                  <a:pt x="1659" y="121"/>
                </a:lnTo>
                <a:lnTo>
                  <a:pt x="1660" y="123"/>
                </a:lnTo>
                <a:lnTo>
                  <a:pt x="1659" y="126"/>
                </a:lnTo>
                <a:lnTo>
                  <a:pt x="1653" y="136"/>
                </a:lnTo>
                <a:lnTo>
                  <a:pt x="1652" y="137"/>
                </a:lnTo>
                <a:lnTo>
                  <a:pt x="1648" y="147"/>
                </a:lnTo>
                <a:lnTo>
                  <a:pt x="1646" y="151"/>
                </a:lnTo>
                <a:lnTo>
                  <a:pt x="1652" y="157"/>
                </a:lnTo>
                <a:lnTo>
                  <a:pt x="1652" y="158"/>
                </a:lnTo>
                <a:lnTo>
                  <a:pt x="1655" y="158"/>
                </a:lnTo>
                <a:lnTo>
                  <a:pt x="1659" y="157"/>
                </a:lnTo>
                <a:lnTo>
                  <a:pt x="1660" y="158"/>
                </a:lnTo>
                <a:lnTo>
                  <a:pt x="1659" y="161"/>
                </a:lnTo>
                <a:lnTo>
                  <a:pt x="1660" y="163"/>
                </a:lnTo>
                <a:lnTo>
                  <a:pt x="1660" y="165"/>
                </a:lnTo>
                <a:lnTo>
                  <a:pt x="1665" y="168"/>
                </a:lnTo>
                <a:lnTo>
                  <a:pt x="1668" y="172"/>
                </a:lnTo>
                <a:lnTo>
                  <a:pt x="1668" y="176"/>
                </a:lnTo>
                <a:lnTo>
                  <a:pt x="1666" y="180"/>
                </a:lnTo>
                <a:lnTo>
                  <a:pt x="1668" y="185"/>
                </a:lnTo>
                <a:lnTo>
                  <a:pt x="1679" y="198"/>
                </a:lnTo>
                <a:lnTo>
                  <a:pt x="1679" y="201"/>
                </a:lnTo>
                <a:lnTo>
                  <a:pt x="1680" y="202"/>
                </a:lnTo>
                <a:lnTo>
                  <a:pt x="1685" y="206"/>
                </a:lnTo>
                <a:lnTo>
                  <a:pt x="1690" y="210"/>
                </a:lnTo>
                <a:lnTo>
                  <a:pt x="1693" y="213"/>
                </a:lnTo>
                <a:lnTo>
                  <a:pt x="1695" y="216"/>
                </a:lnTo>
                <a:lnTo>
                  <a:pt x="1695" y="220"/>
                </a:lnTo>
                <a:lnTo>
                  <a:pt x="1693" y="226"/>
                </a:lnTo>
                <a:lnTo>
                  <a:pt x="1690" y="231"/>
                </a:lnTo>
                <a:lnTo>
                  <a:pt x="1687" y="233"/>
                </a:lnTo>
                <a:lnTo>
                  <a:pt x="1686" y="235"/>
                </a:lnTo>
                <a:lnTo>
                  <a:pt x="1683" y="236"/>
                </a:lnTo>
                <a:lnTo>
                  <a:pt x="1675" y="240"/>
                </a:lnTo>
                <a:lnTo>
                  <a:pt x="1672" y="238"/>
                </a:lnTo>
                <a:lnTo>
                  <a:pt x="1670" y="237"/>
                </a:lnTo>
                <a:lnTo>
                  <a:pt x="1665" y="237"/>
                </a:lnTo>
                <a:lnTo>
                  <a:pt x="1660" y="241"/>
                </a:lnTo>
                <a:lnTo>
                  <a:pt x="1656" y="246"/>
                </a:lnTo>
                <a:lnTo>
                  <a:pt x="1652" y="247"/>
                </a:lnTo>
                <a:lnTo>
                  <a:pt x="1645" y="247"/>
                </a:lnTo>
                <a:lnTo>
                  <a:pt x="1645" y="248"/>
                </a:lnTo>
                <a:lnTo>
                  <a:pt x="1645" y="251"/>
                </a:lnTo>
                <a:lnTo>
                  <a:pt x="1651" y="257"/>
                </a:lnTo>
                <a:lnTo>
                  <a:pt x="1652" y="261"/>
                </a:lnTo>
                <a:lnTo>
                  <a:pt x="1649" y="265"/>
                </a:lnTo>
                <a:lnTo>
                  <a:pt x="1643" y="268"/>
                </a:lnTo>
                <a:lnTo>
                  <a:pt x="1636" y="275"/>
                </a:lnTo>
                <a:lnTo>
                  <a:pt x="1631" y="280"/>
                </a:lnTo>
                <a:lnTo>
                  <a:pt x="1628" y="281"/>
                </a:lnTo>
                <a:lnTo>
                  <a:pt x="1625" y="277"/>
                </a:lnTo>
                <a:lnTo>
                  <a:pt x="1622" y="280"/>
                </a:lnTo>
                <a:lnTo>
                  <a:pt x="1625" y="283"/>
                </a:lnTo>
                <a:lnTo>
                  <a:pt x="1625" y="285"/>
                </a:lnTo>
                <a:lnTo>
                  <a:pt x="1622" y="286"/>
                </a:lnTo>
                <a:lnTo>
                  <a:pt x="1618" y="286"/>
                </a:lnTo>
                <a:lnTo>
                  <a:pt x="1612" y="290"/>
                </a:lnTo>
                <a:lnTo>
                  <a:pt x="1605" y="290"/>
                </a:lnTo>
                <a:lnTo>
                  <a:pt x="1602" y="291"/>
                </a:lnTo>
                <a:lnTo>
                  <a:pt x="1601" y="293"/>
                </a:lnTo>
                <a:lnTo>
                  <a:pt x="1597" y="296"/>
                </a:lnTo>
                <a:lnTo>
                  <a:pt x="1597" y="298"/>
                </a:lnTo>
                <a:lnTo>
                  <a:pt x="1598" y="300"/>
                </a:lnTo>
                <a:lnTo>
                  <a:pt x="1605" y="306"/>
                </a:lnTo>
                <a:lnTo>
                  <a:pt x="1609" y="311"/>
                </a:lnTo>
                <a:lnTo>
                  <a:pt x="1608" y="313"/>
                </a:lnTo>
                <a:lnTo>
                  <a:pt x="1598" y="320"/>
                </a:lnTo>
                <a:lnTo>
                  <a:pt x="1587" y="327"/>
                </a:lnTo>
                <a:lnTo>
                  <a:pt x="1585" y="328"/>
                </a:lnTo>
                <a:lnTo>
                  <a:pt x="1578" y="333"/>
                </a:lnTo>
                <a:lnTo>
                  <a:pt x="1577" y="336"/>
                </a:lnTo>
                <a:lnTo>
                  <a:pt x="1587" y="336"/>
                </a:lnTo>
                <a:lnTo>
                  <a:pt x="1589" y="338"/>
                </a:lnTo>
                <a:lnTo>
                  <a:pt x="1591" y="340"/>
                </a:lnTo>
                <a:lnTo>
                  <a:pt x="1592" y="343"/>
                </a:lnTo>
                <a:lnTo>
                  <a:pt x="1595" y="343"/>
                </a:lnTo>
                <a:lnTo>
                  <a:pt x="1605" y="342"/>
                </a:lnTo>
                <a:lnTo>
                  <a:pt x="1605" y="341"/>
                </a:lnTo>
                <a:lnTo>
                  <a:pt x="1609" y="341"/>
                </a:lnTo>
                <a:lnTo>
                  <a:pt x="1612" y="343"/>
                </a:lnTo>
                <a:lnTo>
                  <a:pt x="1612" y="350"/>
                </a:lnTo>
                <a:lnTo>
                  <a:pt x="1615" y="350"/>
                </a:lnTo>
                <a:lnTo>
                  <a:pt x="1616" y="351"/>
                </a:lnTo>
                <a:lnTo>
                  <a:pt x="1616" y="355"/>
                </a:lnTo>
                <a:lnTo>
                  <a:pt x="1619" y="356"/>
                </a:lnTo>
                <a:lnTo>
                  <a:pt x="1625" y="356"/>
                </a:lnTo>
                <a:lnTo>
                  <a:pt x="1629" y="355"/>
                </a:lnTo>
                <a:lnTo>
                  <a:pt x="1631" y="352"/>
                </a:lnTo>
                <a:lnTo>
                  <a:pt x="1632" y="346"/>
                </a:lnTo>
                <a:lnTo>
                  <a:pt x="1632" y="341"/>
                </a:lnTo>
                <a:lnTo>
                  <a:pt x="1635" y="338"/>
                </a:lnTo>
                <a:lnTo>
                  <a:pt x="1641" y="333"/>
                </a:lnTo>
                <a:lnTo>
                  <a:pt x="1645" y="331"/>
                </a:lnTo>
                <a:lnTo>
                  <a:pt x="1655" y="332"/>
                </a:lnTo>
                <a:lnTo>
                  <a:pt x="1659" y="332"/>
                </a:lnTo>
                <a:lnTo>
                  <a:pt x="1665" y="331"/>
                </a:lnTo>
                <a:lnTo>
                  <a:pt x="1669" y="328"/>
                </a:lnTo>
                <a:lnTo>
                  <a:pt x="1680" y="320"/>
                </a:lnTo>
                <a:lnTo>
                  <a:pt x="1685" y="318"/>
                </a:lnTo>
                <a:lnTo>
                  <a:pt x="1687" y="318"/>
                </a:lnTo>
                <a:lnTo>
                  <a:pt x="1690" y="321"/>
                </a:lnTo>
                <a:lnTo>
                  <a:pt x="1692" y="321"/>
                </a:lnTo>
                <a:lnTo>
                  <a:pt x="1695" y="320"/>
                </a:lnTo>
                <a:lnTo>
                  <a:pt x="1699" y="321"/>
                </a:lnTo>
                <a:lnTo>
                  <a:pt x="1706" y="320"/>
                </a:lnTo>
                <a:lnTo>
                  <a:pt x="1712" y="321"/>
                </a:lnTo>
                <a:lnTo>
                  <a:pt x="1713" y="322"/>
                </a:lnTo>
                <a:lnTo>
                  <a:pt x="1720" y="327"/>
                </a:lnTo>
                <a:lnTo>
                  <a:pt x="1724" y="330"/>
                </a:lnTo>
                <a:lnTo>
                  <a:pt x="1736" y="333"/>
                </a:lnTo>
                <a:lnTo>
                  <a:pt x="1740" y="336"/>
                </a:lnTo>
                <a:lnTo>
                  <a:pt x="1741" y="341"/>
                </a:lnTo>
                <a:lnTo>
                  <a:pt x="1743" y="346"/>
                </a:lnTo>
                <a:lnTo>
                  <a:pt x="1743" y="347"/>
                </a:lnTo>
                <a:lnTo>
                  <a:pt x="1744" y="350"/>
                </a:lnTo>
                <a:lnTo>
                  <a:pt x="1754" y="350"/>
                </a:lnTo>
                <a:lnTo>
                  <a:pt x="1759" y="351"/>
                </a:lnTo>
                <a:lnTo>
                  <a:pt x="1763" y="350"/>
                </a:lnTo>
                <a:lnTo>
                  <a:pt x="1764" y="351"/>
                </a:lnTo>
                <a:lnTo>
                  <a:pt x="1767" y="351"/>
                </a:lnTo>
                <a:lnTo>
                  <a:pt x="1768" y="352"/>
                </a:lnTo>
                <a:lnTo>
                  <a:pt x="1771" y="352"/>
                </a:lnTo>
                <a:lnTo>
                  <a:pt x="1776" y="348"/>
                </a:lnTo>
                <a:lnTo>
                  <a:pt x="1778" y="348"/>
                </a:lnTo>
                <a:lnTo>
                  <a:pt x="1783" y="346"/>
                </a:lnTo>
                <a:lnTo>
                  <a:pt x="1787" y="346"/>
                </a:lnTo>
                <a:lnTo>
                  <a:pt x="1791" y="347"/>
                </a:lnTo>
                <a:lnTo>
                  <a:pt x="1794" y="350"/>
                </a:lnTo>
                <a:lnTo>
                  <a:pt x="1794" y="353"/>
                </a:lnTo>
                <a:lnTo>
                  <a:pt x="1798" y="356"/>
                </a:lnTo>
                <a:lnTo>
                  <a:pt x="1812" y="361"/>
                </a:lnTo>
                <a:lnTo>
                  <a:pt x="1817" y="361"/>
                </a:lnTo>
                <a:lnTo>
                  <a:pt x="1824" y="363"/>
                </a:lnTo>
                <a:lnTo>
                  <a:pt x="1830" y="363"/>
                </a:lnTo>
                <a:lnTo>
                  <a:pt x="1844" y="355"/>
                </a:lnTo>
                <a:lnTo>
                  <a:pt x="1848" y="351"/>
                </a:lnTo>
                <a:lnTo>
                  <a:pt x="1852" y="348"/>
                </a:lnTo>
                <a:lnTo>
                  <a:pt x="1862" y="347"/>
                </a:lnTo>
                <a:lnTo>
                  <a:pt x="1868" y="347"/>
                </a:lnTo>
                <a:lnTo>
                  <a:pt x="1872" y="350"/>
                </a:lnTo>
                <a:lnTo>
                  <a:pt x="1874" y="353"/>
                </a:lnTo>
                <a:lnTo>
                  <a:pt x="1875" y="357"/>
                </a:lnTo>
                <a:lnTo>
                  <a:pt x="1876" y="358"/>
                </a:lnTo>
                <a:lnTo>
                  <a:pt x="1885" y="358"/>
                </a:lnTo>
                <a:lnTo>
                  <a:pt x="1886" y="361"/>
                </a:lnTo>
                <a:lnTo>
                  <a:pt x="1888" y="365"/>
                </a:lnTo>
                <a:lnTo>
                  <a:pt x="1891" y="367"/>
                </a:lnTo>
                <a:lnTo>
                  <a:pt x="1898" y="366"/>
                </a:lnTo>
                <a:lnTo>
                  <a:pt x="1899" y="366"/>
                </a:lnTo>
                <a:lnTo>
                  <a:pt x="1902" y="367"/>
                </a:lnTo>
                <a:lnTo>
                  <a:pt x="1902" y="374"/>
                </a:lnTo>
                <a:lnTo>
                  <a:pt x="1903" y="377"/>
                </a:lnTo>
                <a:lnTo>
                  <a:pt x="1909" y="382"/>
                </a:lnTo>
                <a:lnTo>
                  <a:pt x="1920" y="389"/>
                </a:lnTo>
                <a:lnTo>
                  <a:pt x="1926" y="392"/>
                </a:lnTo>
                <a:lnTo>
                  <a:pt x="1929" y="393"/>
                </a:lnTo>
                <a:lnTo>
                  <a:pt x="1933" y="396"/>
                </a:lnTo>
                <a:lnTo>
                  <a:pt x="1933" y="396"/>
                </a:lnTo>
                <a:lnTo>
                  <a:pt x="1939" y="398"/>
                </a:lnTo>
                <a:lnTo>
                  <a:pt x="1945" y="402"/>
                </a:lnTo>
                <a:lnTo>
                  <a:pt x="1945" y="406"/>
                </a:lnTo>
                <a:lnTo>
                  <a:pt x="1936" y="413"/>
                </a:lnTo>
                <a:lnTo>
                  <a:pt x="1935" y="417"/>
                </a:lnTo>
                <a:lnTo>
                  <a:pt x="1936" y="422"/>
                </a:lnTo>
                <a:lnTo>
                  <a:pt x="1935" y="424"/>
                </a:lnTo>
                <a:lnTo>
                  <a:pt x="1933" y="427"/>
                </a:lnTo>
                <a:lnTo>
                  <a:pt x="1929" y="432"/>
                </a:lnTo>
                <a:lnTo>
                  <a:pt x="1929" y="433"/>
                </a:lnTo>
                <a:lnTo>
                  <a:pt x="1930" y="436"/>
                </a:lnTo>
                <a:lnTo>
                  <a:pt x="1932" y="441"/>
                </a:lnTo>
                <a:lnTo>
                  <a:pt x="1933" y="443"/>
                </a:lnTo>
                <a:lnTo>
                  <a:pt x="1939" y="443"/>
                </a:lnTo>
                <a:lnTo>
                  <a:pt x="1942" y="446"/>
                </a:lnTo>
                <a:lnTo>
                  <a:pt x="1946" y="451"/>
                </a:lnTo>
                <a:lnTo>
                  <a:pt x="1949" y="453"/>
                </a:lnTo>
                <a:lnTo>
                  <a:pt x="1953" y="456"/>
                </a:lnTo>
                <a:lnTo>
                  <a:pt x="1957" y="458"/>
                </a:lnTo>
                <a:lnTo>
                  <a:pt x="1957" y="459"/>
                </a:lnTo>
                <a:lnTo>
                  <a:pt x="1959" y="461"/>
                </a:lnTo>
                <a:lnTo>
                  <a:pt x="1956" y="464"/>
                </a:lnTo>
              </a:path>
            </a:pathLst>
          </a:custGeom>
          <a:solidFill>
            <a:srgbClr val="E30177"/>
          </a:solidFill>
          <a:ln w="3175">
            <a:solidFill>
              <a:srgbClr val="001762"/>
            </a:solidFill>
            <a:prstDash val="solid"/>
            <a:round/>
            <a:headEnd/>
            <a:tailEnd/>
          </a:ln>
        </p:spPr>
        <p:txBody>
          <a:bodyPr/>
          <a:lstStyle/>
          <a:p>
            <a:endParaRPr lang="en-US"/>
          </a:p>
        </p:txBody>
      </p:sp>
      <p:sp>
        <p:nvSpPr>
          <p:cNvPr id="326910" name="Freeform 254"/>
          <p:cNvSpPr>
            <a:spLocks/>
          </p:cNvSpPr>
          <p:nvPr/>
        </p:nvSpPr>
        <p:spPr bwMode="auto">
          <a:xfrm>
            <a:off x="6386513" y="2070498"/>
            <a:ext cx="361950" cy="253603"/>
          </a:xfrm>
          <a:custGeom>
            <a:avLst/>
            <a:gdLst/>
            <a:ahLst/>
            <a:cxnLst>
              <a:cxn ang="0">
                <a:pos x="629" y="129"/>
              </a:cxn>
              <a:cxn ang="0">
                <a:pos x="614" y="139"/>
              </a:cxn>
              <a:cxn ang="0">
                <a:pos x="608" y="155"/>
              </a:cxn>
              <a:cxn ang="0">
                <a:pos x="601" y="171"/>
              </a:cxn>
              <a:cxn ang="0">
                <a:pos x="591" y="185"/>
              </a:cxn>
              <a:cxn ang="0">
                <a:pos x="592" y="220"/>
              </a:cxn>
              <a:cxn ang="0">
                <a:pos x="594" y="247"/>
              </a:cxn>
              <a:cxn ang="0">
                <a:pos x="599" y="264"/>
              </a:cxn>
              <a:cxn ang="0">
                <a:pos x="605" y="272"/>
              </a:cxn>
              <a:cxn ang="0">
                <a:pos x="605" y="282"/>
              </a:cxn>
              <a:cxn ang="0">
                <a:pos x="615" y="304"/>
              </a:cxn>
              <a:cxn ang="0">
                <a:pos x="623" y="316"/>
              </a:cxn>
              <a:cxn ang="0">
                <a:pos x="594" y="347"/>
              </a:cxn>
              <a:cxn ang="0">
                <a:pos x="571" y="370"/>
              </a:cxn>
              <a:cxn ang="0">
                <a:pos x="578" y="395"/>
              </a:cxn>
              <a:cxn ang="0">
                <a:pos x="575" y="418"/>
              </a:cxn>
              <a:cxn ang="0">
                <a:pos x="551" y="436"/>
              </a:cxn>
              <a:cxn ang="0">
                <a:pos x="528" y="462"/>
              </a:cxn>
              <a:cxn ang="0">
                <a:pos x="525" y="471"/>
              </a:cxn>
              <a:cxn ang="0">
                <a:pos x="501" y="490"/>
              </a:cxn>
              <a:cxn ang="0">
                <a:pos x="483" y="495"/>
              </a:cxn>
              <a:cxn ang="0">
                <a:pos x="463" y="503"/>
              </a:cxn>
              <a:cxn ang="0">
                <a:pos x="430" y="498"/>
              </a:cxn>
              <a:cxn ang="0">
                <a:pos x="430" y="442"/>
              </a:cxn>
              <a:cxn ang="0">
                <a:pos x="409" y="446"/>
              </a:cxn>
              <a:cxn ang="0">
                <a:pos x="376" y="462"/>
              </a:cxn>
              <a:cxn ang="0">
                <a:pos x="342" y="486"/>
              </a:cxn>
              <a:cxn ang="0">
                <a:pos x="291" y="488"/>
              </a:cxn>
              <a:cxn ang="0">
                <a:pos x="250" y="481"/>
              </a:cxn>
              <a:cxn ang="0">
                <a:pos x="200" y="475"/>
              </a:cxn>
              <a:cxn ang="0">
                <a:pos x="152" y="486"/>
              </a:cxn>
              <a:cxn ang="0">
                <a:pos x="160" y="500"/>
              </a:cxn>
              <a:cxn ang="0">
                <a:pos x="135" y="533"/>
              </a:cxn>
              <a:cxn ang="0">
                <a:pos x="109" y="570"/>
              </a:cxn>
              <a:cxn ang="0">
                <a:pos x="85" y="588"/>
              </a:cxn>
              <a:cxn ang="0">
                <a:pos x="61" y="571"/>
              </a:cxn>
              <a:cxn ang="0">
                <a:pos x="45" y="545"/>
              </a:cxn>
              <a:cxn ang="0">
                <a:pos x="42" y="516"/>
              </a:cxn>
              <a:cxn ang="0">
                <a:pos x="10" y="486"/>
              </a:cxn>
              <a:cxn ang="0">
                <a:pos x="23" y="462"/>
              </a:cxn>
              <a:cxn ang="0">
                <a:pos x="69" y="432"/>
              </a:cxn>
              <a:cxn ang="0">
                <a:pos x="123" y="389"/>
              </a:cxn>
              <a:cxn ang="0">
                <a:pos x="133" y="359"/>
              </a:cxn>
              <a:cxn ang="0">
                <a:pos x="158" y="366"/>
              </a:cxn>
              <a:cxn ang="0">
                <a:pos x="187" y="384"/>
              </a:cxn>
              <a:cxn ang="0">
                <a:pos x="223" y="360"/>
              </a:cxn>
              <a:cxn ang="0">
                <a:pos x="223" y="314"/>
              </a:cxn>
              <a:cxn ang="0">
                <a:pos x="236" y="274"/>
              </a:cxn>
              <a:cxn ang="0">
                <a:pos x="261" y="236"/>
              </a:cxn>
              <a:cxn ang="0">
                <a:pos x="285" y="192"/>
              </a:cxn>
              <a:cxn ang="0">
                <a:pos x="314" y="162"/>
              </a:cxn>
              <a:cxn ang="0">
                <a:pos x="334" y="186"/>
              </a:cxn>
              <a:cxn ang="0">
                <a:pos x="366" y="147"/>
              </a:cxn>
              <a:cxn ang="0">
                <a:pos x="389" y="123"/>
              </a:cxn>
              <a:cxn ang="0">
                <a:pos x="423" y="114"/>
              </a:cxn>
              <a:cxn ang="0">
                <a:pos x="446" y="103"/>
              </a:cxn>
              <a:cxn ang="0">
                <a:pos x="489" y="81"/>
              </a:cxn>
              <a:cxn ang="0">
                <a:pos x="511" y="54"/>
              </a:cxn>
              <a:cxn ang="0">
                <a:pos x="541" y="39"/>
              </a:cxn>
              <a:cxn ang="0">
                <a:pos x="588" y="30"/>
              </a:cxn>
              <a:cxn ang="0">
                <a:pos x="615" y="16"/>
              </a:cxn>
              <a:cxn ang="0">
                <a:pos x="633" y="54"/>
              </a:cxn>
              <a:cxn ang="0">
                <a:pos x="639" y="99"/>
              </a:cxn>
            </a:cxnLst>
            <a:rect l="0" t="0" r="r" b="b"/>
            <a:pathLst>
              <a:path w="648" h="592">
                <a:moveTo>
                  <a:pt x="643" y="116"/>
                </a:moveTo>
                <a:lnTo>
                  <a:pt x="641" y="119"/>
                </a:lnTo>
                <a:lnTo>
                  <a:pt x="638" y="121"/>
                </a:lnTo>
                <a:lnTo>
                  <a:pt x="633" y="128"/>
                </a:lnTo>
                <a:lnTo>
                  <a:pt x="629" y="129"/>
                </a:lnTo>
                <a:lnTo>
                  <a:pt x="626" y="130"/>
                </a:lnTo>
                <a:lnTo>
                  <a:pt x="622" y="131"/>
                </a:lnTo>
                <a:lnTo>
                  <a:pt x="618" y="133"/>
                </a:lnTo>
                <a:lnTo>
                  <a:pt x="615" y="136"/>
                </a:lnTo>
                <a:lnTo>
                  <a:pt x="614" y="139"/>
                </a:lnTo>
                <a:lnTo>
                  <a:pt x="616" y="146"/>
                </a:lnTo>
                <a:lnTo>
                  <a:pt x="616" y="149"/>
                </a:lnTo>
                <a:lnTo>
                  <a:pt x="615" y="151"/>
                </a:lnTo>
                <a:lnTo>
                  <a:pt x="611" y="154"/>
                </a:lnTo>
                <a:lnTo>
                  <a:pt x="608" y="155"/>
                </a:lnTo>
                <a:lnTo>
                  <a:pt x="605" y="157"/>
                </a:lnTo>
                <a:lnTo>
                  <a:pt x="604" y="160"/>
                </a:lnTo>
                <a:lnTo>
                  <a:pt x="604" y="165"/>
                </a:lnTo>
                <a:lnTo>
                  <a:pt x="602" y="170"/>
                </a:lnTo>
                <a:lnTo>
                  <a:pt x="601" y="171"/>
                </a:lnTo>
                <a:lnTo>
                  <a:pt x="594" y="177"/>
                </a:lnTo>
                <a:lnTo>
                  <a:pt x="591" y="181"/>
                </a:lnTo>
                <a:lnTo>
                  <a:pt x="589" y="182"/>
                </a:lnTo>
                <a:lnTo>
                  <a:pt x="589" y="184"/>
                </a:lnTo>
                <a:lnTo>
                  <a:pt x="591" y="185"/>
                </a:lnTo>
                <a:lnTo>
                  <a:pt x="595" y="191"/>
                </a:lnTo>
                <a:lnTo>
                  <a:pt x="598" y="197"/>
                </a:lnTo>
                <a:lnTo>
                  <a:pt x="599" y="202"/>
                </a:lnTo>
                <a:lnTo>
                  <a:pt x="597" y="210"/>
                </a:lnTo>
                <a:lnTo>
                  <a:pt x="592" y="220"/>
                </a:lnTo>
                <a:lnTo>
                  <a:pt x="591" y="224"/>
                </a:lnTo>
                <a:lnTo>
                  <a:pt x="589" y="234"/>
                </a:lnTo>
                <a:lnTo>
                  <a:pt x="591" y="237"/>
                </a:lnTo>
                <a:lnTo>
                  <a:pt x="592" y="241"/>
                </a:lnTo>
                <a:lnTo>
                  <a:pt x="594" y="247"/>
                </a:lnTo>
                <a:lnTo>
                  <a:pt x="594" y="249"/>
                </a:lnTo>
                <a:lnTo>
                  <a:pt x="597" y="257"/>
                </a:lnTo>
                <a:lnTo>
                  <a:pt x="598" y="261"/>
                </a:lnTo>
                <a:lnTo>
                  <a:pt x="599" y="262"/>
                </a:lnTo>
                <a:lnTo>
                  <a:pt x="599" y="264"/>
                </a:lnTo>
                <a:lnTo>
                  <a:pt x="605" y="265"/>
                </a:lnTo>
                <a:lnTo>
                  <a:pt x="606" y="266"/>
                </a:lnTo>
                <a:lnTo>
                  <a:pt x="608" y="269"/>
                </a:lnTo>
                <a:lnTo>
                  <a:pt x="608" y="271"/>
                </a:lnTo>
                <a:lnTo>
                  <a:pt x="605" y="272"/>
                </a:lnTo>
                <a:lnTo>
                  <a:pt x="604" y="272"/>
                </a:lnTo>
                <a:lnTo>
                  <a:pt x="602" y="274"/>
                </a:lnTo>
                <a:lnTo>
                  <a:pt x="601" y="277"/>
                </a:lnTo>
                <a:lnTo>
                  <a:pt x="604" y="280"/>
                </a:lnTo>
                <a:lnTo>
                  <a:pt x="605" y="282"/>
                </a:lnTo>
                <a:lnTo>
                  <a:pt x="606" y="285"/>
                </a:lnTo>
                <a:lnTo>
                  <a:pt x="605" y="292"/>
                </a:lnTo>
                <a:lnTo>
                  <a:pt x="605" y="296"/>
                </a:lnTo>
                <a:lnTo>
                  <a:pt x="608" y="300"/>
                </a:lnTo>
                <a:lnTo>
                  <a:pt x="615" y="304"/>
                </a:lnTo>
                <a:lnTo>
                  <a:pt x="623" y="306"/>
                </a:lnTo>
                <a:lnTo>
                  <a:pt x="626" y="307"/>
                </a:lnTo>
                <a:lnTo>
                  <a:pt x="628" y="309"/>
                </a:lnTo>
                <a:lnTo>
                  <a:pt x="628" y="311"/>
                </a:lnTo>
                <a:lnTo>
                  <a:pt x="623" y="316"/>
                </a:lnTo>
                <a:lnTo>
                  <a:pt x="621" y="322"/>
                </a:lnTo>
                <a:lnTo>
                  <a:pt x="618" y="326"/>
                </a:lnTo>
                <a:lnTo>
                  <a:pt x="605" y="339"/>
                </a:lnTo>
                <a:lnTo>
                  <a:pt x="597" y="346"/>
                </a:lnTo>
                <a:lnTo>
                  <a:pt x="594" y="347"/>
                </a:lnTo>
                <a:lnTo>
                  <a:pt x="588" y="351"/>
                </a:lnTo>
                <a:lnTo>
                  <a:pt x="584" y="355"/>
                </a:lnTo>
                <a:lnTo>
                  <a:pt x="577" y="355"/>
                </a:lnTo>
                <a:lnTo>
                  <a:pt x="574" y="356"/>
                </a:lnTo>
                <a:lnTo>
                  <a:pt x="571" y="370"/>
                </a:lnTo>
                <a:lnTo>
                  <a:pt x="572" y="375"/>
                </a:lnTo>
                <a:lnTo>
                  <a:pt x="575" y="377"/>
                </a:lnTo>
                <a:lnTo>
                  <a:pt x="577" y="381"/>
                </a:lnTo>
                <a:lnTo>
                  <a:pt x="578" y="387"/>
                </a:lnTo>
                <a:lnTo>
                  <a:pt x="578" y="395"/>
                </a:lnTo>
                <a:lnTo>
                  <a:pt x="581" y="406"/>
                </a:lnTo>
                <a:lnTo>
                  <a:pt x="579" y="412"/>
                </a:lnTo>
                <a:lnTo>
                  <a:pt x="578" y="417"/>
                </a:lnTo>
                <a:lnTo>
                  <a:pt x="577" y="418"/>
                </a:lnTo>
                <a:lnTo>
                  <a:pt x="575" y="418"/>
                </a:lnTo>
                <a:lnTo>
                  <a:pt x="574" y="420"/>
                </a:lnTo>
                <a:lnTo>
                  <a:pt x="565" y="421"/>
                </a:lnTo>
                <a:lnTo>
                  <a:pt x="560" y="423"/>
                </a:lnTo>
                <a:lnTo>
                  <a:pt x="555" y="432"/>
                </a:lnTo>
                <a:lnTo>
                  <a:pt x="551" y="436"/>
                </a:lnTo>
                <a:lnTo>
                  <a:pt x="541" y="445"/>
                </a:lnTo>
                <a:lnTo>
                  <a:pt x="541" y="445"/>
                </a:lnTo>
                <a:lnTo>
                  <a:pt x="537" y="451"/>
                </a:lnTo>
                <a:lnTo>
                  <a:pt x="533" y="461"/>
                </a:lnTo>
                <a:lnTo>
                  <a:pt x="528" y="462"/>
                </a:lnTo>
                <a:lnTo>
                  <a:pt x="524" y="466"/>
                </a:lnTo>
                <a:lnTo>
                  <a:pt x="528" y="467"/>
                </a:lnTo>
                <a:lnTo>
                  <a:pt x="530" y="468"/>
                </a:lnTo>
                <a:lnTo>
                  <a:pt x="530" y="470"/>
                </a:lnTo>
                <a:lnTo>
                  <a:pt x="525" y="471"/>
                </a:lnTo>
                <a:lnTo>
                  <a:pt x="517" y="471"/>
                </a:lnTo>
                <a:lnTo>
                  <a:pt x="516" y="472"/>
                </a:lnTo>
                <a:lnTo>
                  <a:pt x="511" y="476"/>
                </a:lnTo>
                <a:lnTo>
                  <a:pt x="506" y="485"/>
                </a:lnTo>
                <a:lnTo>
                  <a:pt x="501" y="490"/>
                </a:lnTo>
                <a:lnTo>
                  <a:pt x="496" y="493"/>
                </a:lnTo>
                <a:lnTo>
                  <a:pt x="491" y="497"/>
                </a:lnTo>
                <a:lnTo>
                  <a:pt x="487" y="498"/>
                </a:lnTo>
                <a:lnTo>
                  <a:pt x="484" y="496"/>
                </a:lnTo>
                <a:lnTo>
                  <a:pt x="483" y="495"/>
                </a:lnTo>
                <a:lnTo>
                  <a:pt x="481" y="493"/>
                </a:lnTo>
                <a:lnTo>
                  <a:pt x="479" y="495"/>
                </a:lnTo>
                <a:lnTo>
                  <a:pt x="474" y="498"/>
                </a:lnTo>
                <a:lnTo>
                  <a:pt x="469" y="500"/>
                </a:lnTo>
                <a:lnTo>
                  <a:pt x="463" y="503"/>
                </a:lnTo>
                <a:lnTo>
                  <a:pt x="457" y="506"/>
                </a:lnTo>
                <a:lnTo>
                  <a:pt x="457" y="510"/>
                </a:lnTo>
                <a:lnTo>
                  <a:pt x="453" y="510"/>
                </a:lnTo>
                <a:lnTo>
                  <a:pt x="443" y="503"/>
                </a:lnTo>
                <a:lnTo>
                  <a:pt x="430" y="498"/>
                </a:lnTo>
                <a:lnTo>
                  <a:pt x="426" y="488"/>
                </a:lnTo>
                <a:lnTo>
                  <a:pt x="426" y="468"/>
                </a:lnTo>
                <a:lnTo>
                  <a:pt x="427" y="456"/>
                </a:lnTo>
                <a:lnTo>
                  <a:pt x="427" y="451"/>
                </a:lnTo>
                <a:lnTo>
                  <a:pt x="430" y="442"/>
                </a:lnTo>
                <a:lnTo>
                  <a:pt x="427" y="433"/>
                </a:lnTo>
                <a:lnTo>
                  <a:pt x="425" y="435"/>
                </a:lnTo>
                <a:lnTo>
                  <a:pt x="419" y="438"/>
                </a:lnTo>
                <a:lnTo>
                  <a:pt x="412" y="442"/>
                </a:lnTo>
                <a:lnTo>
                  <a:pt x="409" y="446"/>
                </a:lnTo>
                <a:lnTo>
                  <a:pt x="403" y="453"/>
                </a:lnTo>
                <a:lnTo>
                  <a:pt x="400" y="451"/>
                </a:lnTo>
                <a:lnTo>
                  <a:pt x="392" y="455"/>
                </a:lnTo>
                <a:lnTo>
                  <a:pt x="385" y="457"/>
                </a:lnTo>
                <a:lnTo>
                  <a:pt x="376" y="462"/>
                </a:lnTo>
                <a:lnTo>
                  <a:pt x="372" y="466"/>
                </a:lnTo>
                <a:lnTo>
                  <a:pt x="368" y="473"/>
                </a:lnTo>
                <a:lnTo>
                  <a:pt x="359" y="480"/>
                </a:lnTo>
                <a:lnTo>
                  <a:pt x="349" y="485"/>
                </a:lnTo>
                <a:lnTo>
                  <a:pt x="342" y="486"/>
                </a:lnTo>
                <a:lnTo>
                  <a:pt x="329" y="490"/>
                </a:lnTo>
                <a:lnTo>
                  <a:pt x="319" y="490"/>
                </a:lnTo>
                <a:lnTo>
                  <a:pt x="312" y="491"/>
                </a:lnTo>
                <a:lnTo>
                  <a:pt x="300" y="491"/>
                </a:lnTo>
                <a:lnTo>
                  <a:pt x="291" y="488"/>
                </a:lnTo>
                <a:lnTo>
                  <a:pt x="284" y="478"/>
                </a:lnTo>
                <a:lnTo>
                  <a:pt x="273" y="481"/>
                </a:lnTo>
                <a:lnTo>
                  <a:pt x="267" y="485"/>
                </a:lnTo>
                <a:lnTo>
                  <a:pt x="256" y="483"/>
                </a:lnTo>
                <a:lnTo>
                  <a:pt x="250" y="481"/>
                </a:lnTo>
                <a:lnTo>
                  <a:pt x="240" y="476"/>
                </a:lnTo>
                <a:lnTo>
                  <a:pt x="229" y="471"/>
                </a:lnTo>
                <a:lnTo>
                  <a:pt x="217" y="471"/>
                </a:lnTo>
                <a:lnTo>
                  <a:pt x="209" y="473"/>
                </a:lnTo>
                <a:lnTo>
                  <a:pt x="200" y="475"/>
                </a:lnTo>
                <a:lnTo>
                  <a:pt x="193" y="476"/>
                </a:lnTo>
                <a:lnTo>
                  <a:pt x="167" y="476"/>
                </a:lnTo>
                <a:lnTo>
                  <a:pt x="162" y="480"/>
                </a:lnTo>
                <a:lnTo>
                  <a:pt x="152" y="482"/>
                </a:lnTo>
                <a:lnTo>
                  <a:pt x="152" y="486"/>
                </a:lnTo>
                <a:lnTo>
                  <a:pt x="146" y="493"/>
                </a:lnTo>
                <a:lnTo>
                  <a:pt x="146" y="496"/>
                </a:lnTo>
                <a:lnTo>
                  <a:pt x="149" y="498"/>
                </a:lnTo>
                <a:lnTo>
                  <a:pt x="155" y="498"/>
                </a:lnTo>
                <a:lnTo>
                  <a:pt x="160" y="500"/>
                </a:lnTo>
                <a:lnTo>
                  <a:pt x="162" y="510"/>
                </a:lnTo>
                <a:lnTo>
                  <a:pt x="153" y="516"/>
                </a:lnTo>
                <a:lnTo>
                  <a:pt x="146" y="521"/>
                </a:lnTo>
                <a:lnTo>
                  <a:pt x="141" y="528"/>
                </a:lnTo>
                <a:lnTo>
                  <a:pt x="135" y="533"/>
                </a:lnTo>
                <a:lnTo>
                  <a:pt x="129" y="542"/>
                </a:lnTo>
                <a:lnTo>
                  <a:pt x="122" y="548"/>
                </a:lnTo>
                <a:lnTo>
                  <a:pt x="116" y="552"/>
                </a:lnTo>
                <a:lnTo>
                  <a:pt x="114" y="560"/>
                </a:lnTo>
                <a:lnTo>
                  <a:pt x="109" y="570"/>
                </a:lnTo>
                <a:lnTo>
                  <a:pt x="105" y="577"/>
                </a:lnTo>
                <a:lnTo>
                  <a:pt x="99" y="586"/>
                </a:lnTo>
                <a:lnTo>
                  <a:pt x="95" y="592"/>
                </a:lnTo>
                <a:lnTo>
                  <a:pt x="88" y="592"/>
                </a:lnTo>
                <a:lnTo>
                  <a:pt x="85" y="588"/>
                </a:lnTo>
                <a:lnTo>
                  <a:pt x="84" y="583"/>
                </a:lnTo>
                <a:lnTo>
                  <a:pt x="81" y="578"/>
                </a:lnTo>
                <a:lnTo>
                  <a:pt x="77" y="575"/>
                </a:lnTo>
                <a:lnTo>
                  <a:pt x="69" y="573"/>
                </a:lnTo>
                <a:lnTo>
                  <a:pt x="61" y="571"/>
                </a:lnTo>
                <a:lnTo>
                  <a:pt x="55" y="566"/>
                </a:lnTo>
                <a:lnTo>
                  <a:pt x="48" y="566"/>
                </a:lnTo>
                <a:lnTo>
                  <a:pt x="42" y="565"/>
                </a:lnTo>
                <a:lnTo>
                  <a:pt x="44" y="556"/>
                </a:lnTo>
                <a:lnTo>
                  <a:pt x="45" y="545"/>
                </a:lnTo>
                <a:lnTo>
                  <a:pt x="47" y="541"/>
                </a:lnTo>
                <a:lnTo>
                  <a:pt x="48" y="537"/>
                </a:lnTo>
                <a:lnTo>
                  <a:pt x="50" y="531"/>
                </a:lnTo>
                <a:lnTo>
                  <a:pt x="47" y="523"/>
                </a:lnTo>
                <a:lnTo>
                  <a:pt x="42" y="516"/>
                </a:lnTo>
                <a:lnTo>
                  <a:pt x="34" y="511"/>
                </a:lnTo>
                <a:lnTo>
                  <a:pt x="24" y="503"/>
                </a:lnTo>
                <a:lnTo>
                  <a:pt x="18" y="501"/>
                </a:lnTo>
                <a:lnTo>
                  <a:pt x="18" y="491"/>
                </a:lnTo>
                <a:lnTo>
                  <a:pt x="10" y="486"/>
                </a:lnTo>
                <a:lnTo>
                  <a:pt x="4" y="482"/>
                </a:lnTo>
                <a:lnTo>
                  <a:pt x="0" y="481"/>
                </a:lnTo>
                <a:lnTo>
                  <a:pt x="7" y="475"/>
                </a:lnTo>
                <a:lnTo>
                  <a:pt x="16" y="470"/>
                </a:lnTo>
                <a:lnTo>
                  <a:pt x="23" y="462"/>
                </a:lnTo>
                <a:lnTo>
                  <a:pt x="30" y="457"/>
                </a:lnTo>
                <a:lnTo>
                  <a:pt x="41" y="451"/>
                </a:lnTo>
                <a:lnTo>
                  <a:pt x="48" y="446"/>
                </a:lnTo>
                <a:lnTo>
                  <a:pt x="58" y="440"/>
                </a:lnTo>
                <a:lnTo>
                  <a:pt x="69" y="432"/>
                </a:lnTo>
                <a:lnTo>
                  <a:pt x="74" y="425"/>
                </a:lnTo>
                <a:lnTo>
                  <a:pt x="81" y="417"/>
                </a:lnTo>
                <a:lnTo>
                  <a:pt x="94" y="409"/>
                </a:lnTo>
                <a:lnTo>
                  <a:pt x="105" y="401"/>
                </a:lnTo>
                <a:lnTo>
                  <a:pt x="123" y="389"/>
                </a:lnTo>
                <a:lnTo>
                  <a:pt x="128" y="384"/>
                </a:lnTo>
                <a:lnTo>
                  <a:pt x="125" y="377"/>
                </a:lnTo>
                <a:lnTo>
                  <a:pt x="122" y="369"/>
                </a:lnTo>
                <a:lnTo>
                  <a:pt x="125" y="360"/>
                </a:lnTo>
                <a:lnTo>
                  <a:pt x="133" y="359"/>
                </a:lnTo>
                <a:lnTo>
                  <a:pt x="142" y="352"/>
                </a:lnTo>
                <a:lnTo>
                  <a:pt x="152" y="345"/>
                </a:lnTo>
                <a:lnTo>
                  <a:pt x="156" y="340"/>
                </a:lnTo>
                <a:lnTo>
                  <a:pt x="159" y="340"/>
                </a:lnTo>
                <a:lnTo>
                  <a:pt x="158" y="366"/>
                </a:lnTo>
                <a:lnTo>
                  <a:pt x="158" y="375"/>
                </a:lnTo>
                <a:lnTo>
                  <a:pt x="159" y="384"/>
                </a:lnTo>
                <a:lnTo>
                  <a:pt x="165" y="390"/>
                </a:lnTo>
                <a:lnTo>
                  <a:pt x="175" y="390"/>
                </a:lnTo>
                <a:lnTo>
                  <a:pt x="187" y="384"/>
                </a:lnTo>
                <a:lnTo>
                  <a:pt x="196" y="380"/>
                </a:lnTo>
                <a:lnTo>
                  <a:pt x="204" y="374"/>
                </a:lnTo>
                <a:lnTo>
                  <a:pt x="214" y="365"/>
                </a:lnTo>
                <a:lnTo>
                  <a:pt x="221" y="360"/>
                </a:lnTo>
                <a:lnTo>
                  <a:pt x="223" y="360"/>
                </a:lnTo>
                <a:lnTo>
                  <a:pt x="219" y="346"/>
                </a:lnTo>
                <a:lnTo>
                  <a:pt x="217" y="339"/>
                </a:lnTo>
                <a:lnTo>
                  <a:pt x="217" y="332"/>
                </a:lnTo>
                <a:lnTo>
                  <a:pt x="220" y="322"/>
                </a:lnTo>
                <a:lnTo>
                  <a:pt x="223" y="314"/>
                </a:lnTo>
                <a:lnTo>
                  <a:pt x="224" y="305"/>
                </a:lnTo>
                <a:lnTo>
                  <a:pt x="226" y="296"/>
                </a:lnTo>
                <a:lnTo>
                  <a:pt x="227" y="289"/>
                </a:lnTo>
                <a:lnTo>
                  <a:pt x="231" y="279"/>
                </a:lnTo>
                <a:lnTo>
                  <a:pt x="236" y="274"/>
                </a:lnTo>
                <a:lnTo>
                  <a:pt x="239" y="265"/>
                </a:lnTo>
                <a:lnTo>
                  <a:pt x="243" y="259"/>
                </a:lnTo>
                <a:lnTo>
                  <a:pt x="248" y="252"/>
                </a:lnTo>
                <a:lnTo>
                  <a:pt x="254" y="242"/>
                </a:lnTo>
                <a:lnTo>
                  <a:pt x="261" y="236"/>
                </a:lnTo>
                <a:lnTo>
                  <a:pt x="268" y="232"/>
                </a:lnTo>
                <a:lnTo>
                  <a:pt x="277" y="227"/>
                </a:lnTo>
                <a:lnTo>
                  <a:pt x="281" y="221"/>
                </a:lnTo>
                <a:lnTo>
                  <a:pt x="285" y="212"/>
                </a:lnTo>
                <a:lnTo>
                  <a:pt x="285" y="192"/>
                </a:lnTo>
                <a:lnTo>
                  <a:pt x="291" y="186"/>
                </a:lnTo>
                <a:lnTo>
                  <a:pt x="298" y="180"/>
                </a:lnTo>
                <a:lnTo>
                  <a:pt x="304" y="175"/>
                </a:lnTo>
                <a:lnTo>
                  <a:pt x="310" y="170"/>
                </a:lnTo>
                <a:lnTo>
                  <a:pt x="314" y="162"/>
                </a:lnTo>
                <a:lnTo>
                  <a:pt x="319" y="161"/>
                </a:lnTo>
                <a:lnTo>
                  <a:pt x="321" y="172"/>
                </a:lnTo>
                <a:lnTo>
                  <a:pt x="322" y="180"/>
                </a:lnTo>
                <a:lnTo>
                  <a:pt x="328" y="186"/>
                </a:lnTo>
                <a:lnTo>
                  <a:pt x="334" y="186"/>
                </a:lnTo>
                <a:lnTo>
                  <a:pt x="342" y="179"/>
                </a:lnTo>
                <a:lnTo>
                  <a:pt x="348" y="172"/>
                </a:lnTo>
                <a:lnTo>
                  <a:pt x="356" y="169"/>
                </a:lnTo>
                <a:lnTo>
                  <a:pt x="364" y="155"/>
                </a:lnTo>
                <a:lnTo>
                  <a:pt x="366" y="147"/>
                </a:lnTo>
                <a:lnTo>
                  <a:pt x="371" y="138"/>
                </a:lnTo>
                <a:lnTo>
                  <a:pt x="376" y="135"/>
                </a:lnTo>
                <a:lnTo>
                  <a:pt x="382" y="130"/>
                </a:lnTo>
                <a:lnTo>
                  <a:pt x="386" y="124"/>
                </a:lnTo>
                <a:lnTo>
                  <a:pt x="389" y="123"/>
                </a:lnTo>
                <a:lnTo>
                  <a:pt x="398" y="123"/>
                </a:lnTo>
                <a:lnTo>
                  <a:pt x="403" y="119"/>
                </a:lnTo>
                <a:lnTo>
                  <a:pt x="408" y="114"/>
                </a:lnTo>
                <a:lnTo>
                  <a:pt x="419" y="113"/>
                </a:lnTo>
                <a:lnTo>
                  <a:pt x="423" y="114"/>
                </a:lnTo>
                <a:lnTo>
                  <a:pt x="429" y="111"/>
                </a:lnTo>
                <a:lnTo>
                  <a:pt x="433" y="109"/>
                </a:lnTo>
                <a:lnTo>
                  <a:pt x="436" y="108"/>
                </a:lnTo>
                <a:lnTo>
                  <a:pt x="440" y="105"/>
                </a:lnTo>
                <a:lnTo>
                  <a:pt x="446" y="103"/>
                </a:lnTo>
                <a:lnTo>
                  <a:pt x="453" y="99"/>
                </a:lnTo>
                <a:lnTo>
                  <a:pt x="479" y="88"/>
                </a:lnTo>
                <a:lnTo>
                  <a:pt x="481" y="86"/>
                </a:lnTo>
                <a:lnTo>
                  <a:pt x="486" y="84"/>
                </a:lnTo>
                <a:lnTo>
                  <a:pt x="489" y="81"/>
                </a:lnTo>
                <a:lnTo>
                  <a:pt x="493" y="79"/>
                </a:lnTo>
                <a:lnTo>
                  <a:pt x="497" y="73"/>
                </a:lnTo>
                <a:lnTo>
                  <a:pt x="498" y="68"/>
                </a:lnTo>
                <a:lnTo>
                  <a:pt x="507" y="60"/>
                </a:lnTo>
                <a:lnTo>
                  <a:pt x="511" y="54"/>
                </a:lnTo>
                <a:lnTo>
                  <a:pt x="517" y="49"/>
                </a:lnTo>
                <a:lnTo>
                  <a:pt x="523" y="40"/>
                </a:lnTo>
                <a:lnTo>
                  <a:pt x="530" y="34"/>
                </a:lnTo>
                <a:lnTo>
                  <a:pt x="537" y="36"/>
                </a:lnTo>
                <a:lnTo>
                  <a:pt x="541" y="39"/>
                </a:lnTo>
                <a:lnTo>
                  <a:pt x="550" y="41"/>
                </a:lnTo>
                <a:lnTo>
                  <a:pt x="558" y="41"/>
                </a:lnTo>
                <a:lnTo>
                  <a:pt x="572" y="40"/>
                </a:lnTo>
                <a:lnTo>
                  <a:pt x="578" y="38"/>
                </a:lnTo>
                <a:lnTo>
                  <a:pt x="588" y="30"/>
                </a:lnTo>
                <a:lnTo>
                  <a:pt x="595" y="23"/>
                </a:lnTo>
                <a:lnTo>
                  <a:pt x="602" y="15"/>
                </a:lnTo>
                <a:lnTo>
                  <a:pt x="615" y="8"/>
                </a:lnTo>
                <a:lnTo>
                  <a:pt x="635" y="0"/>
                </a:lnTo>
                <a:lnTo>
                  <a:pt x="615" y="16"/>
                </a:lnTo>
                <a:lnTo>
                  <a:pt x="626" y="23"/>
                </a:lnTo>
                <a:lnTo>
                  <a:pt x="629" y="28"/>
                </a:lnTo>
                <a:lnTo>
                  <a:pt x="636" y="39"/>
                </a:lnTo>
                <a:lnTo>
                  <a:pt x="636" y="46"/>
                </a:lnTo>
                <a:lnTo>
                  <a:pt x="633" y="54"/>
                </a:lnTo>
                <a:lnTo>
                  <a:pt x="631" y="64"/>
                </a:lnTo>
                <a:lnTo>
                  <a:pt x="639" y="75"/>
                </a:lnTo>
                <a:lnTo>
                  <a:pt x="641" y="83"/>
                </a:lnTo>
                <a:lnTo>
                  <a:pt x="639" y="93"/>
                </a:lnTo>
                <a:lnTo>
                  <a:pt x="639" y="99"/>
                </a:lnTo>
                <a:lnTo>
                  <a:pt x="645" y="109"/>
                </a:lnTo>
                <a:lnTo>
                  <a:pt x="648" y="114"/>
                </a:lnTo>
                <a:lnTo>
                  <a:pt x="643" y="116"/>
                </a:lnTo>
                <a:close/>
              </a:path>
            </a:pathLst>
          </a:custGeom>
          <a:solidFill>
            <a:srgbClr val="CCFFFF"/>
          </a:solidFill>
          <a:ln w="9525">
            <a:solidFill>
              <a:srgbClr val="001762"/>
            </a:solidFill>
            <a:round/>
            <a:headEnd/>
            <a:tailEnd/>
          </a:ln>
        </p:spPr>
        <p:txBody>
          <a:bodyPr/>
          <a:lstStyle/>
          <a:p>
            <a:endParaRPr lang="en-US"/>
          </a:p>
        </p:txBody>
      </p:sp>
      <p:sp>
        <p:nvSpPr>
          <p:cNvPr id="326911" name="Freeform 255"/>
          <p:cNvSpPr>
            <a:spLocks/>
          </p:cNvSpPr>
          <p:nvPr/>
        </p:nvSpPr>
        <p:spPr bwMode="auto">
          <a:xfrm>
            <a:off x="6386513" y="2070498"/>
            <a:ext cx="361950" cy="253603"/>
          </a:xfrm>
          <a:custGeom>
            <a:avLst/>
            <a:gdLst/>
            <a:ahLst/>
            <a:cxnLst>
              <a:cxn ang="0">
                <a:pos x="629" y="129"/>
              </a:cxn>
              <a:cxn ang="0">
                <a:pos x="614" y="139"/>
              </a:cxn>
              <a:cxn ang="0">
                <a:pos x="608" y="155"/>
              </a:cxn>
              <a:cxn ang="0">
                <a:pos x="601" y="171"/>
              </a:cxn>
              <a:cxn ang="0">
                <a:pos x="591" y="185"/>
              </a:cxn>
              <a:cxn ang="0">
                <a:pos x="592" y="220"/>
              </a:cxn>
              <a:cxn ang="0">
                <a:pos x="594" y="247"/>
              </a:cxn>
              <a:cxn ang="0">
                <a:pos x="599" y="264"/>
              </a:cxn>
              <a:cxn ang="0">
                <a:pos x="605" y="272"/>
              </a:cxn>
              <a:cxn ang="0">
                <a:pos x="605" y="282"/>
              </a:cxn>
              <a:cxn ang="0">
                <a:pos x="615" y="304"/>
              </a:cxn>
              <a:cxn ang="0">
                <a:pos x="623" y="316"/>
              </a:cxn>
              <a:cxn ang="0">
                <a:pos x="594" y="347"/>
              </a:cxn>
              <a:cxn ang="0">
                <a:pos x="571" y="370"/>
              </a:cxn>
              <a:cxn ang="0">
                <a:pos x="578" y="395"/>
              </a:cxn>
              <a:cxn ang="0">
                <a:pos x="575" y="418"/>
              </a:cxn>
              <a:cxn ang="0">
                <a:pos x="551" y="436"/>
              </a:cxn>
              <a:cxn ang="0">
                <a:pos x="528" y="462"/>
              </a:cxn>
              <a:cxn ang="0">
                <a:pos x="525" y="471"/>
              </a:cxn>
              <a:cxn ang="0">
                <a:pos x="501" y="490"/>
              </a:cxn>
              <a:cxn ang="0">
                <a:pos x="483" y="495"/>
              </a:cxn>
              <a:cxn ang="0">
                <a:pos x="463" y="503"/>
              </a:cxn>
              <a:cxn ang="0">
                <a:pos x="430" y="498"/>
              </a:cxn>
              <a:cxn ang="0">
                <a:pos x="430" y="442"/>
              </a:cxn>
              <a:cxn ang="0">
                <a:pos x="409" y="446"/>
              </a:cxn>
              <a:cxn ang="0">
                <a:pos x="376" y="462"/>
              </a:cxn>
              <a:cxn ang="0">
                <a:pos x="342" y="486"/>
              </a:cxn>
              <a:cxn ang="0">
                <a:pos x="291" y="488"/>
              </a:cxn>
              <a:cxn ang="0">
                <a:pos x="250" y="481"/>
              </a:cxn>
              <a:cxn ang="0">
                <a:pos x="200" y="475"/>
              </a:cxn>
              <a:cxn ang="0">
                <a:pos x="152" y="486"/>
              </a:cxn>
              <a:cxn ang="0">
                <a:pos x="160" y="500"/>
              </a:cxn>
              <a:cxn ang="0">
                <a:pos x="135" y="533"/>
              </a:cxn>
              <a:cxn ang="0">
                <a:pos x="109" y="570"/>
              </a:cxn>
              <a:cxn ang="0">
                <a:pos x="85" y="588"/>
              </a:cxn>
              <a:cxn ang="0">
                <a:pos x="61" y="571"/>
              </a:cxn>
              <a:cxn ang="0">
                <a:pos x="45" y="545"/>
              </a:cxn>
              <a:cxn ang="0">
                <a:pos x="42" y="516"/>
              </a:cxn>
              <a:cxn ang="0">
                <a:pos x="10" y="486"/>
              </a:cxn>
              <a:cxn ang="0">
                <a:pos x="23" y="462"/>
              </a:cxn>
              <a:cxn ang="0">
                <a:pos x="69" y="432"/>
              </a:cxn>
              <a:cxn ang="0">
                <a:pos x="123" y="389"/>
              </a:cxn>
              <a:cxn ang="0">
                <a:pos x="133" y="359"/>
              </a:cxn>
              <a:cxn ang="0">
                <a:pos x="158" y="366"/>
              </a:cxn>
              <a:cxn ang="0">
                <a:pos x="187" y="384"/>
              </a:cxn>
              <a:cxn ang="0">
                <a:pos x="223" y="360"/>
              </a:cxn>
              <a:cxn ang="0">
                <a:pos x="223" y="314"/>
              </a:cxn>
              <a:cxn ang="0">
                <a:pos x="236" y="274"/>
              </a:cxn>
              <a:cxn ang="0">
                <a:pos x="261" y="236"/>
              </a:cxn>
              <a:cxn ang="0">
                <a:pos x="285" y="192"/>
              </a:cxn>
              <a:cxn ang="0">
                <a:pos x="314" y="162"/>
              </a:cxn>
              <a:cxn ang="0">
                <a:pos x="334" y="186"/>
              </a:cxn>
              <a:cxn ang="0">
                <a:pos x="366" y="147"/>
              </a:cxn>
              <a:cxn ang="0">
                <a:pos x="389" y="123"/>
              </a:cxn>
              <a:cxn ang="0">
                <a:pos x="423" y="114"/>
              </a:cxn>
              <a:cxn ang="0">
                <a:pos x="446" y="103"/>
              </a:cxn>
              <a:cxn ang="0">
                <a:pos x="489" y="81"/>
              </a:cxn>
              <a:cxn ang="0">
                <a:pos x="511" y="54"/>
              </a:cxn>
              <a:cxn ang="0">
                <a:pos x="541" y="39"/>
              </a:cxn>
              <a:cxn ang="0">
                <a:pos x="588" y="30"/>
              </a:cxn>
              <a:cxn ang="0">
                <a:pos x="615" y="16"/>
              </a:cxn>
              <a:cxn ang="0">
                <a:pos x="633" y="54"/>
              </a:cxn>
              <a:cxn ang="0">
                <a:pos x="639" y="99"/>
              </a:cxn>
            </a:cxnLst>
            <a:rect l="0" t="0" r="r" b="b"/>
            <a:pathLst>
              <a:path w="648" h="592">
                <a:moveTo>
                  <a:pt x="643" y="116"/>
                </a:moveTo>
                <a:lnTo>
                  <a:pt x="641" y="119"/>
                </a:lnTo>
                <a:lnTo>
                  <a:pt x="638" y="121"/>
                </a:lnTo>
                <a:lnTo>
                  <a:pt x="633" y="128"/>
                </a:lnTo>
                <a:lnTo>
                  <a:pt x="629" y="129"/>
                </a:lnTo>
                <a:lnTo>
                  <a:pt x="626" y="130"/>
                </a:lnTo>
                <a:lnTo>
                  <a:pt x="622" y="131"/>
                </a:lnTo>
                <a:lnTo>
                  <a:pt x="618" y="133"/>
                </a:lnTo>
                <a:lnTo>
                  <a:pt x="615" y="136"/>
                </a:lnTo>
                <a:lnTo>
                  <a:pt x="614" y="139"/>
                </a:lnTo>
                <a:lnTo>
                  <a:pt x="616" y="146"/>
                </a:lnTo>
                <a:lnTo>
                  <a:pt x="616" y="149"/>
                </a:lnTo>
                <a:lnTo>
                  <a:pt x="615" y="151"/>
                </a:lnTo>
                <a:lnTo>
                  <a:pt x="611" y="154"/>
                </a:lnTo>
                <a:lnTo>
                  <a:pt x="608" y="155"/>
                </a:lnTo>
                <a:lnTo>
                  <a:pt x="605" y="157"/>
                </a:lnTo>
                <a:lnTo>
                  <a:pt x="604" y="160"/>
                </a:lnTo>
                <a:lnTo>
                  <a:pt x="604" y="165"/>
                </a:lnTo>
                <a:lnTo>
                  <a:pt x="602" y="170"/>
                </a:lnTo>
                <a:lnTo>
                  <a:pt x="601" y="171"/>
                </a:lnTo>
                <a:lnTo>
                  <a:pt x="594" y="177"/>
                </a:lnTo>
                <a:lnTo>
                  <a:pt x="591" y="181"/>
                </a:lnTo>
                <a:lnTo>
                  <a:pt x="589" y="182"/>
                </a:lnTo>
                <a:lnTo>
                  <a:pt x="589" y="184"/>
                </a:lnTo>
                <a:lnTo>
                  <a:pt x="591" y="185"/>
                </a:lnTo>
                <a:lnTo>
                  <a:pt x="595" y="191"/>
                </a:lnTo>
                <a:lnTo>
                  <a:pt x="598" y="197"/>
                </a:lnTo>
                <a:lnTo>
                  <a:pt x="599" y="202"/>
                </a:lnTo>
                <a:lnTo>
                  <a:pt x="597" y="210"/>
                </a:lnTo>
                <a:lnTo>
                  <a:pt x="592" y="220"/>
                </a:lnTo>
                <a:lnTo>
                  <a:pt x="591" y="224"/>
                </a:lnTo>
                <a:lnTo>
                  <a:pt x="589" y="234"/>
                </a:lnTo>
                <a:lnTo>
                  <a:pt x="591" y="237"/>
                </a:lnTo>
                <a:lnTo>
                  <a:pt x="592" y="241"/>
                </a:lnTo>
                <a:lnTo>
                  <a:pt x="594" y="247"/>
                </a:lnTo>
                <a:lnTo>
                  <a:pt x="594" y="249"/>
                </a:lnTo>
                <a:lnTo>
                  <a:pt x="597" y="257"/>
                </a:lnTo>
                <a:lnTo>
                  <a:pt x="598" y="261"/>
                </a:lnTo>
                <a:lnTo>
                  <a:pt x="599" y="262"/>
                </a:lnTo>
                <a:lnTo>
                  <a:pt x="599" y="264"/>
                </a:lnTo>
                <a:lnTo>
                  <a:pt x="605" y="265"/>
                </a:lnTo>
                <a:lnTo>
                  <a:pt x="606" y="266"/>
                </a:lnTo>
                <a:lnTo>
                  <a:pt x="608" y="269"/>
                </a:lnTo>
                <a:lnTo>
                  <a:pt x="608" y="271"/>
                </a:lnTo>
                <a:lnTo>
                  <a:pt x="605" y="272"/>
                </a:lnTo>
                <a:lnTo>
                  <a:pt x="604" y="272"/>
                </a:lnTo>
                <a:lnTo>
                  <a:pt x="602" y="274"/>
                </a:lnTo>
                <a:lnTo>
                  <a:pt x="601" y="277"/>
                </a:lnTo>
                <a:lnTo>
                  <a:pt x="604" y="280"/>
                </a:lnTo>
                <a:lnTo>
                  <a:pt x="605" y="282"/>
                </a:lnTo>
                <a:lnTo>
                  <a:pt x="606" y="285"/>
                </a:lnTo>
                <a:lnTo>
                  <a:pt x="605" y="292"/>
                </a:lnTo>
                <a:lnTo>
                  <a:pt x="605" y="296"/>
                </a:lnTo>
                <a:lnTo>
                  <a:pt x="608" y="300"/>
                </a:lnTo>
                <a:lnTo>
                  <a:pt x="615" y="304"/>
                </a:lnTo>
                <a:lnTo>
                  <a:pt x="623" y="306"/>
                </a:lnTo>
                <a:lnTo>
                  <a:pt x="626" y="307"/>
                </a:lnTo>
                <a:lnTo>
                  <a:pt x="628" y="309"/>
                </a:lnTo>
                <a:lnTo>
                  <a:pt x="628" y="311"/>
                </a:lnTo>
                <a:lnTo>
                  <a:pt x="623" y="316"/>
                </a:lnTo>
                <a:lnTo>
                  <a:pt x="621" y="322"/>
                </a:lnTo>
                <a:lnTo>
                  <a:pt x="618" y="326"/>
                </a:lnTo>
                <a:lnTo>
                  <a:pt x="605" y="339"/>
                </a:lnTo>
                <a:lnTo>
                  <a:pt x="597" y="346"/>
                </a:lnTo>
                <a:lnTo>
                  <a:pt x="594" y="347"/>
                </a:lnTo>
                <a:lnTo>
                  <a:pt x="588" y="351"/>
                </a:lnTo>
                <a:lnTo>
                  <a:pt x="584" y="355"/>
                </a:lnTo>
                <a:lnTo>
                  <a:pt x="577" y="355"/>
                </a:lnTo>
                <a:lnTo>
                  <a:pt x="574" y="356"/>
                </a:lnTo>
                <a:lnTo>
                  <a:pt x="571" y="370"/>
                </a:lnTo>
                <a:lnTo>
                  <a:pt x="572" y="375"/>
                </a:lnTo>
                <a:lnTo>
                  <a:pt x="575" y="377"/>
                </a:lnTo>
                <a:lnTo>
                  <a:pt x="577" y="381"/>
                </a:lnTo>
                <a:lnTo>
                  <a:pt x="578" y="387"/>
                </a:lnTo>
                <a:lnTo>
                  <a:pt x="578" y="395"/>
                </a:lnTo>
                <a:lnTo>
                  <a:pt x="581" y="406"/>
                </a:lnTo>
                <a:lnTo>
                  <a:pt x="579" y="412"/>
                </a:lnTo>
                <a:lnTo>
                  <a:pt x="578" y="417"/>
                </a:lnTo>
                <a:lnTo>
                  <a:pt x="577" y="418"/>
                </a:lnTo>
                <a:lnTo>
                  <a:pt x="575" y="418"/>
                </a:lnTo>
                <a:lnTo>
                  <a:pt x="574" y="420"/>
                </a:lnTo>
                <a:lnTo>
                  <a:pt x="565" y="421"/>
                </a:lnTo>
                <a:lnTo>
                  <a:pt x="560" y="423"/>
                </a:lnTo>
                <a:lnTo>
                  <a:pt x="555" y="432"/>
                </a:lnTo>
                <a:lnTo>
                  <a:pt x="551" y="436"/>
                </a:lnTo>
                <a:lnTo>
                  <a:pt x="541" y="445"/>
                </a:lnTo>
                <a:lnTo>
                  <a:pt x="541" y="445"/>
                </a:lnTo>
                <a:lnTo>
                  <a:pt x="537" y="451"/>
                </a:lnTo>
                <a:lnTo>
                  <a:pt x="533" y="461"/>
                </a:lnTo>
                <a:lnTo>
                  <a:pt x="528" y="462"/>
                </a:lnTo>
                <a:lnTo>
                  <a:pt x="524" y="466"/>
                </a:lnTo>
                <a:lnTo>
                  <a:pt x="528" y="467"/>
                </a:lnTo>
                <a:lnTo>
                  <a:pt x="530" y="468"/>
                </a:lnTo>
                <a:lnTo>
                  <a:pt x="530" y="470"/>
                </a:lnTo>
                <a:lnTo>
                  <a:pt x="525" y="471"/>
                </a:lnTo>
                <a:lnTo>
                  <a:pt x="517" y="471"/>
                </a:lnTo>
                <a:lnTo>
                  <a:pt x="516" y="472"/>
                </a:lnTo>
                <a:lnTo>
                  <a:pt x="511" y="476"/>
                </a:lnTo>
                <a:lnTo>
                  <a:pt x="506" y="485"/>
                </a:lnTo>
                <a:lnTo>
                  <a:pt x="501" y="490"/>
                </a:lnTo>
                <a:lnTo>
                  <a:pt x="496" y="493"/>
                </a:lnTo>
                <a:lnTo>
                  <a:pt x="491" y="497"/>
                </a:lnTo>
                <a:lnTo>
                  <a:pt x="487" y="498"/>
                </a:lnTo>
                <a:lnTo>
                  <a:pt x="484" y="496"/>
                </a:lnTo>
                <a:lnTo>
                  <a:pt x="483" y="495"/>
                </a:lnTo>
                <a:lnTo>
                  <a:pt x="481" y="493"/>
                </a:lnTo>
                <a:lnTo>
                  <a:pt x="479" y="495"/>
                </a:lnTo>
                <a:lnTo>
                  <a:pt x="474" y="498"/>
                </a:lnTo>
                <a:lnTo>
                  <a:pt x="469" y="500"/>
                </a:lnTo>
                <a:lnTo>
                  <a:pt x="463" y="503"/>
                </a:lnTo>
                <a:lnTo>
                  <a:pt x="457" y="506"/>
                </a:lnTo>
                <a:lnTo>
                  <a:pt x="457" y="510"/>
                </a:lnTo>
                <a:lnTo>
                  <a:pt x="453" y="510"/>
                </a:lnTo>
                <a:lnTo>
                  <a:pt x="443" y="503"/>
                </a:lnTo>
                <a:lnTo>
                  <a:pt x="430" y="498"/>
                </a:lnTo>
                <a:lnTo>
                  <a:pt x="426" y="488"/>
                </a:lnTo>
                <a:lnTo>
                  <a:pt x="426" y="468"/>
                </a:lnTo>
                <a:lnTo>
                  <a:pt x="427" y="456"/>
                </a:lnTo>
                <a:lnTo>
                  <a:pt x="427" y="451"/>
                </a:lnTo>
                <a:lnTo>
                  <a:pt x="430" y="442"/>
                </a:lnTo>
                <a:lnTo>
                  <a:pt x="427" y="433"/>
                </a:lnTo>
                <a:lnTo>
                  <a:pt x="425" y="435"/>
                </a:lnTo>
                <a:lnTo>
                  <a:pt x="419" y="438"/>
                </a:lnTo>
                <a:lnTo>
                  <a:pt x="412" y="442"/>
                </a:lnTo>
                <a:lnTo>
                  <a:pt x="409" y="446"/>
                </a:lnTo>
                <a:lnTo>
                  <a:pt x="403" y="453"/>
                </a:lnTo>
                <a:lnTo>
                  <a:pt x="400" y="451"/>
                </a:lnTo>
                <a:lnTo>
                  <a:pt x="392" y="455"/>
                </a:lnTo>
                <a:lnTo>
                  <a:pt x="385" y="457"/>
                </a:lnTo>
                <a:lnTo>
                  <a:pt x="376" y="462"/>
                </a:lnTo>
                <a:lnTo>
                  <a:pt x="372" y="466"/>
                </a:lnTo>
                <a:lnTo>
                  <a:pt x="368" y="473"/>
                </a:lnTo>
                <a:lnTo>
                  <a:pt x="359" y="480"/>
                </a:lnTo>
                <a:lnTo>
                  <a:pt x="349" y="485"/>
                </a:lnTo>
                <a:lnTo>
                  <a:pt x="342" y="486"/>
                </a:lnTo>
                <a:lnTo>
                  <a:pt x="329" y="490"/>
                </a:lnTo>
                <a:lnTo>
                  <a:pt x="319" y="490"/>
                </a:lnTo>
                <a:lnTo>
                  <a:pt x="312" y="491"/>
                </a:lnTo>
                <a:lnTo>
                  <a:pt x="300" y="491"/>
                </a:lnTo>
                <a:lnTo>
                  <a:pt x="291" y="488"/>
                </a:lnTo>
                <a:lnTo>
                  <a:pt x="284" y="478"/>
                </a:lnTo>
                <a:lnTo>
                  <a:pt x="273" y="481"/>
                </a:lnTo>
                <a:lnTo>
                  <a:pt x="267" y="485"/>
                </a:lnTo>
                <a:lnTo>
                  <a:pt x="256" y="483"/>
                </a:lnTo>
                <a:lnTo>
                  <a:pt x="250" y="481"/>
                </a:lnTo>
                <a:lnTo>
                  <a:pt x="240" y="476"/>
                </a:lnTo>
                <a:lnTo>
                  <a:pt x="229" y="471"/>
                </a:lnTo>
                <a:lnTo>
                  <a:pt x="217" y="471"/>
                </a:lnTo>
                <a:lnTo>
                  <a:pt x="209" y="473"/>
                </a:lnTo>
                <a:lnTo>
                  <a:pt x="200" y="475"/>
                </a:lnTo>
                <a:lnTo>
                  <a:pt x="193" y="476"/>
                </a:lnTo>
                <a:lnTo>
                  <a:pt x="167" y="476"/>
                </a:lnTo>
                <a:lnTo>
                  <a:pt x="162" y="480"/>
                </a:lnTo>
                <a:lnTo>
                  <a:pt x="152" y="482"/>
                </a:lnTo>
                <a:lnTo>
                  <a:pt x="152" y="486"/>
                </a:lnTo>
                <a:lnTo>
                  <a:pt x="146" y="493"/>
                </a:lnTo>
                <a:lnTo>
                  <a:pt x="146" y="496"/>
                </a:lnTo>
                <a:lnTo>
                  <a:pt x="149" y="498"/>
                </a:lnTo>
                <a:lnTo>
                  <a:pt x="155" y="498"/>
                </a:lnTo>
                <a:lnTo>
                  <a:pt x="160" y="500"/>
                </a:lnTo>
                <a:lnTo>
                  <a:pt x="162" y="510"/>
                </a:lnTo>
                <a:lnTo>
                  <a:pt x="153" y="516"/>
                </a:lnTo>
                <a:lnTo>
                  <a:pt x="146" y="521"/>
                </a:lnTo>
                <a:lnTo>
                  <a:pt x="141" y="528"/>
                </a:lnTo>
                <a:lnTo>
                  <a:pt x="135" y="533"/>
                </a:lnTo>
                <a:lnTo>
                  <a:pt x="129" y="542"/>
                </a:lnTo>
                <a:lnTo>
                  <a:pt x="122" y="548"/>
                </a:lnTo>
                <a:lnTo>
                  <a:pt x="116" y="552"/>
                </a:lnTo>
                <a:lnTo>
                  <a:pt x="114" y="560"/>
                </a:lnTo>
                <a:lnTo>
                  <a:pt x="109" y="570"/>
                </a:lnTo>
                <a:lnTo>
                  <a:pt x="105" y="577"/>
                </a:lnTo>
                <a:lnTo>
                  <a:pt x="99" y="586"/>
                </a:lnTo>
                <a:lnTo>
                  <a:pt x="95" y="592"/>
                </a:lnTo>
                <a:lnTo>
                  <a:pt x="88" y="592"/>
                </a:lnTo>
                <a:lnTo>
                  <a:pt x="85" y="588"/>
                </a:lnTo>
                <a:lnTo>
                  <a:pt x="84" y="583"/>
                </a:lnTo>
                <a:lnTo>
                  <a:pt x="81" y="578"/>
                </a:lnTo>
                <a:lnTo>
                  <a:pt x="77" y="575"/>
                </a:lnTo>
                <a:lnTo>
                  <a:pt x="69" y="573"/>
                </a:lnTo>
                <a:lnTo>
                  <a:pt x="61" y="571"/>
                </a:lnTo>
                <a:lnTo>
                  <a:pt x="55" y="566"/>
                </a:lnTo>
                <a:lnTo>
                  <a:pt x="48" y="566"/>
                </a:lnTo>
                <a:lnTo>
                  <a:pt x="42" y="565"/>
                </a:lnTo>
                <a:lnTo>
                  <a:pt x="44" y="556"/>
                </a:lnTo>
                <a:lnTo>
                  <a:pt x="45" y="545"/>
                </a:lnTo>
                <a:lnTo>
                  <a:pt x="47" y="541"/>
                </a:lnTo>
                <a:lnTo>
                  <a:pt x="48" y="537"/>
                </a:lnTo>
                <a:lnTo>
                  <a:pt x="50" y="531"/>
                </a:lnTo>
                <a:lnTo>
                  <a:pt x="47" y="523"/>
                </a:lnTo>
                <a:lnTo>
                  <a:pt x="42" y="516"/>
                </a:lnTo>
                <a:lnTo>
                  <a:pt x="34" y="511"/>
                </a:lnTo>
                <a:lnTo>
                  <a:pt x="24" y="503"/>
                </a:lnTo>
                <a:lnTo>
                  <a:pt x="18" y="501"/>
                </a:lnTo>
                <a:lnTo>
                  <a:pt x="18" y="491"/>
                </a:lnTo>
                <a:lnTo>
                  <a:pt x="10" y="486"/>
                </a:lnTo>
                <a:lnTo>
                  <a:pt x="4" y="482"/>
                </a:lnTo>
                <a:lnTo>
                  <a:pt x="0" y="481"/>
                </a:lnTo>
                <a:lnTo>
                  <a:pt x="7" y="475"/>
                </a:lnTo>
                <a:lnTo>
                  <a:pt x="16" y="470"/>
                </a:lnTo>
                <a:lnTo>
                  <a:pt x="23" y="462"/>
                </a:lnTo>
                <a:lnTo>
                  <a:pt x="30" y="457"/>
                </a:lnTo>
                <a:lnTo>
                  <a:pt x="41" y="451"/>
                </a:lnTo>
                <a:lnTo>
                  <a:pt x="48" y="446"/>
                </a:lnTo>
                <a:lnTo>
                  <a:pt x="58" y="440"/>
                </a:lnTo>
                <a:lnTo>
                  <a:pt x="69" y="432"/>
                </a:lnTo>
                <a:lnTo>
                  <a:pt x="74" y="425"/>
                </a:lnTo>
                <a:lnTo>
                  <a:pt x="81" y="417"/>
                </a:lnTo>
                <a:lnTo>
                  <a:pt x="94" y="409"/>
                </a:lnTo>
                <a:lnTo>
                  <a:pt x="105" y="401"/>
                </a:lnTo>
                <a:lnTo>
                  <a:pt x="123" y="389"/>
                </a:lnTo>
                <a:lnTo>
                  <a:pt x="128" y="384"/>
                </a:lnTo>
                <a:lnTo>
                  <a:pt x="125" y="377"/>
                </a:lnTo>
                <a:lnTo>
                  <a:pt x="122" y="369"/>
                </a:lnTo>
                <a:lnTo>
                  <a:pt x="125" y="360"/>
                </a:lnTo>
                <a:lnTo>
                  <a:pt x="133" y="359"/>
                </a:lnTo>
                <a:lnTo>
                  <a:pt x="142" y="352"/>
                </a:lnTo>
                <a:lnTo>
                  <a:pt x="152" y="345"/>
                </a:lnTo>
                <a:lnTo>
                  <a:pt x="156" y="340"/>
                </a:lnTo>
                <a:lnTo>
                  <a:pt x="159" y="340"/>
                </a:lnTo>
                <a:lnTo>
                  <a:pt x="158" y="366"/>
                </a:lnTo>
                <a:lnTo>
                  <a:pt x="158" y="375"/>
                </a:lnTo>
                <a:lnTo>
                  <a:pt x="159" y="384"/>
                </a:lnTo>
                <a:lnTo>
                  <a:pt x="165" y="390"/>
                </a:lnTo>
                <a:lnTo>
                  <a:pt x="175" y="390"/>
                </a:lnTo>
                <a:lnTo>
                  <a:pt x="187" y="384"/>
                </a:lnTo>
                <a:lnTo>
                  <a:pt x="196" y="380"/>
                </a:lnTo>
                <a:lnTo>
                  <a:pt x="204" y="374"/>
                </a:lnTo>
                <a:lnTo>
                  <a:pt x="214" y="365"/>
                </a:lnTo>
                <a:lnTo>
                  <a:pt x="221" y="360"/>
                </a:lnTo>
                <a:lnTo>
                  <a:pt x="223" y="360"/>
                </a:lnTo>
                <a:lnTo>
                  <a:pt x="219" y="346"/>
                </a:lnTo>
                <a:lnTo>
                  <a:pt x="217" y="339"/>
                </a:lnTo>
                <a:lnTo>
                  <a:pt x="217" y="332"/>
                </a:lnTo>
                <a:lnTo>
                  <a:pt x="220" y="322"/>
                </a:lnTo>
                <a:lnTo>
                  <a:pt x="223" y="314"/>
                </a:lnTo>
                <a:lnTo>
                  <a:pt x="224" y="305"/>
                </a:lnTo>
                <a:lnTo>
                  <a:pt x="226" y="296"/>
                </a:lnTo>
                <a:lnTo>
                  <a:pt x="227" y="289"/>
                </a:lnTo>
                <a:lnTo>
                  <a:pt x="231" y="279"/>
                </a:lnTo>
                <a:lnTo>
                  <a:pt x="236" y="274"/>
                </a:lnTo>
                <a:lnTo>
                  <a:pt x="239" y="265"/>
                </a:lnTo>
                <a:lnTo>
                  <a:pt x="243" y="259"/>
                </a:lnTo>
                <a:lnTo>
                  <a:pt x="248" y="252"/>
                </a:lnTo>
                <a:lnTo>
                  <a:pt x="254" y="242"/>
                </a:lnTo>
                <a:lnTo>
                  <a:pt x="261" y="236"/>
                </a:lnTo>
                <a:lnTo>
                  <a:pt x="268" y="232"/>
                </a:lnTo>
                <a:lnTo>
                  <a:pt x="277" y="227"/>
                </a:lnTo>
                <a:lnTo>
                  <a:pt x="281" y="221"/>
                </a:lnTo>
                <a:lnTo>
                  <a:pt x="285" y="212"/>
                </a:lnTo>
                <a:lnTo>
                  <a:pt x="285" y="192"/>
                </a:lnTo>
                <a:lnTo>
                  <a:pt x="291" y="186"/>
                </a:lnTo>
                <a:lnTo>
                  <a:pt x="298" y="180"/>
                </a:lnTo>
                <a:lnTo>
                  <a:pt x="304" y="175"/>
                </a:lnTo>
                <a:lnTo>
                  <a:pt x="310" y="170"/>
                </a:lnTo>
                <a:lnTo>
                  <a:pt x="314" y="162"/>
                </a:lnTo>
                <a:lnTo>
                  <a:pt x="319" y="161"/>
                </a:lnTo>
                <a:lnTo>
                  <a:pt x="321" y="172"/>
                </a:lnTo>
                <a:lnTo>
                  <a:pt x="322" y="180"/>
                </a:lnTo>
                <a:lnTo>
                  <a:pt x="328" y="186"/>
                </a:lnTo>
                <a:lnTo>
                  <a:pt x="334" y="186"/>
                </a:lnTo>
                <a:lnTo>
                  <a:pt x="342" y="179"/>
                </a:lnTo>
                <a:lnTo>
                  <a:pt x="348" y="172"/>
                </a:lnTo>
                <a:lnTo>
                  <a:pt x="356" y="169"/>
                </a:lnTo>
                <a:lnTo>
                  <a:pt x="364" y="155"/>
                </a:lnTo>
                <a:lnTo>
                  <a:pt x="366" y="147"/>
                </a:lnTo>
                <a:lnTo>
                  <a:pt x="371" y="138"/>
                </a:lnTo>
                <a:lnTo>
                  <a:pt x="376" y="135"/>
                </a:lnTo>
                <a:lnTo>
                  <a:pt x="382" y="130"/>
                </a:lnTo>
                <a:lnTo>
                  <a:pt x="386" y="124"/>
                </a:lnTo>
                <a:lnTo>
                  <a:pt x="389" y="123"/>
                </a:lnTo>
                <a:lnTo>
                  <a:pt x="398" y="123"/>
                </a:lnTo>
                <a:lnTo>
                  <a:pt x="403" y="119"/>
                </a:lnTo>
                <a:lnTo>
                  <a:pt x="408" y="114"/>
                </a:lnTo>
                <a:lnTo>
                  <a:pt x="419" y="113"/>
                </a:lnTo>
                <a:lnTo>
                  <a:pt x="423" y="114"/>
                </a:lnTo>
                <a:lnTo>
                  <a:pt x="429" y="111"/>
                </a:lnTo>
                <a:lnTo>
                  <a:pt x="433" y="109"/>
                </a:lnTo>
                <a:lnTo>
                  <a:pt x="436" y="108"/>
                </a:lnTo>
                <a:lnTo>
                  <a:pt x="440" y="105"/>
                </a:lnTo>
                <a:lnTo>
                  <a:pt x="446" y="103"/>
                </a:lnTo>
                <a:lnTo>
                  <a:pt x="453" y="99"/>
                </a:lnTo>
                <a:lnTo>
                  <a:pt x="479" y="88"/>
                </a:lnTo>
                <a:lnTo>
                  <a:pt x="481" y="86"/>
                </a:lnTo>
                <a:lnTo>
                  <a:pt x="486" y="84"/>
                </a:lnTo>
                <a:lnTo>
                  <a:pt x="489" y="81"/>
                </a:lnTo>
                <a:lnTo>
                  <a:pt x="493" y="79"/>
                </a:lnTo>
                <a:lnTo>
                  <a:pt x="497" y="73"/>
                </a:lnTo>
                <a:lnTo>
                  <a:pt x="498" y="68"/>
                </a:lnTo>
                <a:lnTo>
                  <a:pt x="507" y="60"/>
                </a:lnTo>
                <a:lnTo>
                  <a:pt x="511" y="54"/>
                </a:lnTo>
                <a:lnTo>
                  <a:pt x="517" y="49"/>
                </a:lnTo>
                <a:lnTo>
                  <a:pt x="523" y="40"/>
                </a:lnTo>
                <a:lnTo>
                  <a:pt x="530" y="34"/>
                </a:lnTo>
                <a:lnTo>
                  <a:pt x="537" y="36"/>
                </a:lnTo>
                <a:lnTo>
                  <a:pt x="541" y="39"/>
                </a:lnTo>
                <a:lnTo>
                  <a:pt x="550" y="41"/>
                </a:lnTo>
                <a:lnTo>
                  <a:pt x="558" y="41"/>
                </a:lnTo>
                <a:lnTo>
                  <a:pt x="572" y="40"/>
                </a:lnTo>
                <a:lnTo>
                  <a:pt x="578" y="38"/>
                </a:lnTo>
                <a:lnTo>
                  <a:pt x="588" y="30"/>
                </a:lnTo>
                <a:lnTo>
                  <a:pt x="595" y="23"/>
                </a:lnTo>
                <a:lnTo>
                  <a:pt x="602" y="15"/>
                </a:lnTo>
                <a:lnTo>
                  <a:pt x="615" y="8"/>
                </a:lnTo>
                <a:lnTo>
                  <a:pt x="635" y="0"/>
                </a:lnTo>
                <a:lnTo>
                  <a:pt x="615" y="16"/>
                </a:lnTo>
                <a:lnTo>
                  <a:pt x="626" y="23"/>
                </a:lnTo>
                <a:lnTo>
                  <a:pt x="629" y="28"/>
                </a:lnTo>
                <a:lnTo>
                  <a:pt x="636" y="39"/>
                </a:lnTo>
                <a:lnTo>
                  <a:pt x="636" y="46"/>
                </a:lnTo>
                <a:lnTo>
                  <a:pt x="633" y="54"/>
                </a:lnTo>
                <a:lnTo>
                  <a:pt x="631" y="64"/>
                </a:lnTo>
                <a:lnTo>
                  <a:pt x="639" y="75"/>
                </a:lnTo>
                <a:lnTo>
                  <a:pt x="641" y="83"/>
                </a:lnTo>
                <a:lnTo>
                  <a:pt x="639" y="93"/>
                </a:lnTo>
                <a:lnTo>
                  <a:pt x="639" y="99"/>
                </a:lnTo>
                <a:lnTo>
                  <a:pt x="645" y="109"/>
                </a:lnTo>
                <a:lnTo>
                  <a:pt x="648" y="114"/>
                </a:lnTo>
                <a:lnTo>
                  <a:pt x="643" y="116"/>
                </a:lnTo>
              </a:path>
            </a:pathLst>
          </a:custGeom>
          <a:solidFill>
            <a:srgbClr val="66FFFF"/>
          </a:solidFill>
          <a:ln w="3175">
            <a:solidFill>
              <a:srgbClr val="001762"/>
            </a:solidFill>
            <a:prstDash val="solid"/>
            <a:round/>
            <a:headEnd/>
            <a:tailEnd/>
          </a:ln>
        </p:spPr>
        <p:txBody>
          <a:bodyPr/>
          <a:lstStyle/>
          <a:p>
            <a:endParaRPr lang="en-US"/>
          </a:p>
        </p:txBody>
      </p:sp>
      <p:sp>
        <p:nvSpPr>
          <p:cNvPr id="326912" name="Freeform 256"/>
          <p:cNvSpPr>
            <a:spLocks/>
          </p:cNvSpPr>
          <p:nvPr/>
        </p:nvSpPr>
        <p:spPr bwMode="auto">
          <a:xfrm>
            <a:off x="4524377" y="2006204"/>
            <a:ext cx="930275" cy="765572"/>
          </a:xfrm>
          <a:custGeom>
            <a:avLst/>
            <a:gdLst/>
            <a:ahLst/>
            <a:cxnLst>
              <a:cxn ang="0">
                <a:pos x="1561" y="447"/>
              </a:cxn>
              <a:cxn ang="0">
                <a:pos x="1528" y="526"/>
              </a:cxn>
              <a:cxn ang="0">
                <a:pos x="1585" y="625"/>
              </a:cxn>
              <a:cxn ang="0">
                <a:pos x="1503" y="673"/>
              </a:cxn>
              <a:cxn ang="0">
                <a:pos x="1514" y="786"/>
              </a:cxn>
              <a:cxn ang="0">
                <a:pos x="1545" y="907"/>
              </a:cxn>
              <a:cxn ang="0">
                <a:pos x="1516" y="984"/>
              </a:cxn>
              <a:cxn ang="0">
                <a:pos x="1477" y="1076"/>
              </a:cxn>
              <a:cxn ang="0">
                <a:pos x="1383" y="1124"/>
              </a:cxn>
              <a:cxn ang="0">
                <a:pos x="1332" y="1155"/>
              </a:cxn>
              <a:cxn ang="0">
                <a:pos x="1263" y="1185"/>
              </a:cxn>
              <a:cxn ang="0">
                <a:pos x="1189" y="1203"/>
              </a:cxn>
              <a:cxn ang="0">
                <a:pos x="1050" y="1262"/>
              </a:cxn>
              <a:cxn ang="0">
                <a:pos x="984" y="1312"/>
              </a:cxn>
              <a:cxn ang="0">
                <a:pos x="915" y="1269"/>
              </a:cxn>
              <a:cxn ang="0">
                <a:pos x="856" y="1344"/>
              </a:cxn>
              <a:cxn ang="0">
                <a:pos x="957" y="1435"/>
              </a:cxn>
              <a:cxn ang="0">
                <a:pos x="1085" y="1466"/>
              </a:cxn>
              <a:cxn ang="0">
                <a:pos x="1128" y="1569"/>
              </a:cxn>
              <a:cxn ang="0">
                <a:pos x="1197" y="1662"/>
              </a:cxn>
              <a:cxn ang="0">
                <a:pos x="1104" y="1667"/>
              </a:cxn>
              <a:cxn ang="0">
                <a:pos x="909" y="1591"/>
              </a:cxn>
              <a:cxn ang="0">
                <a:pos x="908" y="1707"/>
              </a:cxn>
              <a:cxn ang="0">
                <a:pos x="797" y="1749"/>
              </a:cxn>
              <a:cxn ang="0">
                <a:pos x="639" y="1756"/>
              </a:cxn>
              <a:cxn ang="0">
                <a:pos x="596" y="1653"/>
              </a:cxn>
              <a:cxn ang="0">
                <a:pos x="396" y="1636"/>
              </a:cxn>
              <a:cxn ang="0">
                <a:pos x="311" y="1530"/>
              </a:cxn>
              <a:cxn ang="0">
                <a:pos x="265" y="1399"/>
              </a:cxn>
              <a:cxn ang="0">
                <a:pos x="231" y="1243"/>
              </a:cxn>
              <a:cxn ang="0">
                <a:pos x="69" y="1143"/>
              </a:cxn>
              <a:cxn ang="0">
                <a:pos x="21" y="967"/>
              </a:cxn>
              <a:cxn ang="0">
                <a:pos x="23" y="856"/>
              </a:cxn>
              <a:cxn ang="0">
                <a:pos x="59" y="711"/>
              </a:cxn>
              <a:cxn ang="0">
                <a:pos x="206" y="627"/>
              </a:cxn>
              <a:cxn ang="0">
                <a:pos x="362" y="585"/>
              </a:cxn>
              <a:cxn ang="0">
                <a:pos x="358" y="512"/>
              </a:cxn>
              <a:cxn ang="0">
                <a:pos x="243" y="409"/>
              </a:cxn>
              <a:cxn ang="0">
                <a:pos x="210" y="339"/>
              </a:cxn>
              <a:cxn ang="0">
                <a:pos x="338" y="289"/>
              </a:cxn>
              <a:cxn ang="0">
                <a:pos x="287" y="205"/>
              </a:cxn>
              <a:cxn ang="0">
                <a:pos x="214" y="80"/>
              </a:cxn>
              <a:cxn ang="0">
                <a:pos x="204" y="23"/>
              </a:cxn>
              <a:cxn ang="0">
                <a:pos x="280" y="9"/>
              </a:cxn>
              <a:cxn ang="0">
                <a:pos x="359" y="46"/>
              </a:cxn>
              <a:cxn ang="0">
                <a:pos x="460" y="115"/>
              </a:cxn>
              <a:cxn ang="0">
                <a:pos x="481" y="164"/>
              </a:cxn>
              <a:cxn ang="0">
                <a:pos x="557" y="189"/>
              </a:cxn>
              <a:cxn ang="0">
                <a:pos x="631" y="208"/>
              </a:cxn>
              <a:cxn ang="0">
                <a:pos x="727" y="228"/>
              </a:cxn>
              <a:cxn ang="0">
                <a:pos x="794" y="215"/>
              </a:cxn>
              <a:cxn ang="0">
                <a:pos x="849" y="290"/>
              </a:cxn>
              <a:cxn ang="0">
                <a:pos x="893" y="278"/>
              </a:cxn>
              <a:cxn ang="0">
                <a:pos x="1027" y="293"/>
              </a:cxn>
              <a:cxn ang="0">
                <a:pos x="1141" y="346"/>
              </a:cxn>
              <a:cxn ang="0">
                <a:pos x="1251" y="310"/>
              </a:cxn>
              <a:cxn ang="0">
                <a:pos x="1327" y="354"/>
              </a:cxn>
              <a:cxn ang="0">
                <a:pos x="1416" y="350"/>
              </a:cxn>
              <a:cxn ang="0">
                <a:pos x="1503" y="349"/>
              </a:cxn>
              <a:cxn ang="0">
                <a:pos x="1554" y="352"/>
              </a:cxn>
              <a:cxn ang="0">
                <a:pos x="1618" y="319"/>
              </a:cxn>
              <a:cxn ang="0">
                <a:pos x="1642" y="357"/>
              </a:cxn>
            </a:cxnLst>
            <a:rect l="0" t="0" r="r" b="b"/>
            <a:pathLst>
              <a:path w="1672" h="1774">
                <a:moveTo>
                  <a:pt x="1663" y="377"/>
                </a:moveTo>
                <a:lnTo>
                  <a:pt x="1656" y="377"/>
                </a:lnTo>
                <a:lnTo>
                  <a:pt x="1653" y="381"/>
                </a:lnTo>
                <a:lnTo>
                  <a:pt x="1646" y="386"/>
                </a:lnTo>
                <a:lnTo>
                  <a:pt x="1643" y="394"/>
                </a:lnTo>
                <a:lnTo>
                  <a:pt x="1635" y="395"/>
                </a:lnTo>
                <a:lnTo>
                  <a:pt x="1631" y="399"/>
                </a:lnTo>
                <a:lnTo>
                  <a:pt x="1624" y="402"/>
                </a:lnTo>
                <a:lnTo>
                  <a:pt x="1619" y="409"/>
                </a:lnTo>
                <a:lnTo>
                  <a:pt x="1615" y="409"/>
                </a:lnTo>
                <a:lnTo>
                  <a:pt x="1606" y="414"/>
                </a:lnTo>
                <a:lnTo>
                  <a:pt x="1599" y="417"/>
                </a:lnTo>
                <a:lnTo>
                  <a:pt x="1594" y="425"/>
                </a:lnTo>
                <a:lnTo>
                  <a:pt x="1588" y="421"/>
                </a:lnTo>
                <a:lnTo>
                  <a:pt x="1581" y="427"/>
                </a:lnTo>
                <a:lnTo>
                  <a:pt x="1577" y="429"/>
                </a:lnTo>
                <a:lnTo>
                  <a:pt x="1578" y="432"/>
                </a:lnTo>
                <a:lnTo>
                  <a:pt x="1577" y="437"/>
                </a:lnTo>
                <a:lnTo>
                  <a:pt x="1567" y="435"/>
                </a:lnTo>
                <a:lnTo>
                  <a:pt x="1565" y="440"/>
                </a:lnTo>
                <a:lnTo>
                  <a:pt x="1562" y="442"/>
                </a:lnTo>
                <a:lnTo>
                  <a:pt x="1558" y="442"/>
                </a:lnTo>
                <a:lnTo>
                  <a:pt x="1561" y="447"/>
                </a:lnTo>
                <a:lnTo>
                  <a:pt x="1567" y="452"/>
                </a:lnTo>
                <a:lnTo>
                  <a:pt x="1564" y="456"/>
                </a:lnTo>
                <a:lnTo>
                  <a:pt x="1568" y="460"/>
                </a:lnTo>
                <a:lnTo>
                  <a:pt x="1564" y="461"/>
                </a:lnTo>
                <a:lnTo>
                  <a:pt x="1554" y="462"/>
                </a:lnTo>
                <a:lnTo>
                  <a:pt x="1551" y="467"/>
                </a:lnTo>
                <a:lnTo>
                  <a:pt x="1548" y="465"/>
                </a:lnTo>
                <a:lnTo>
                  <a:pt x="1544" y="462"/>
                </a:lnTo>
                <a:lnTo>
                  <a:pt x="1543" y="460"/>
                </a:lnTo>
                <a:lnTo>
                  <a:pt x="1540" y="457"/>
                </a:lnTo>
                <a:lnTo>
                  <a:pt x="1533" y="462"/>
                </a:lnTo>
                <a:lnTo>
                  <a:pt x="1525" y="469"/>
                </a:lnTo>
                <a:lnTo>
                  <a:pt x="1520" y="476"/>
                </a:lnTo>
                <a:lnTo>
                  <a:pt x="1516" y="485"/>
                </a:lnTo>
                <a:lnTo>
                  <a:pt x="1514" y="495"/>
                </a:lnTo>
                <a:lnTo>
                  <a:pt x="1514" y="504"/>
                </a:lnTo>
                <a:lnTo>
                  <a:pt x="1508" y="504"/>
                </a:lnTo>
                <a:lnTo>
                  <a:pt x="1506" y="506"/>
                </a:lnTo>
                <a:lnTo>
                  <a:pt x="1508" y="509"/>
                </a:lnTo>
                <a:lnTo>
                  <a:pt x="1508" y="512"/>
                </a:lnTo>
                <a:lnTo>
                  <a:pt x="1518" y="520"/>
                </a:lnTo>
                <a:lnTo>
                  <a:pt x="1523" y="525"/>
                </a:lnTo>
                <a:lnTo>
                  <a:pt x="1528" y="526"/>
                </a:lnTo>
                <a:lnTo>
                  <a:pt x="1534" y="530"/>
                </a:lnTo>
                <a:lnTo>
                  <a:pt x="1540" y="531"/>
                </a:lnTo>
                <a:lnTo>
                  <a:pt x="1541" y="532"/>
                </a:lnTo>
                <a:lnTo>
                  <a:pt x="1540" y="536"/>
                </a:lnTo>
                <a:lnTo>
                  <a:pt x="1543" y="540"/>
                </a:lnTo>
                <a:lnTo>
                  <a:pt x="1545" y="544"/>
                </a:lnTo>
                <a:lnTo>
                  <a:pt x="1547" y="550"/>
                </a:lnTo>
                <a:lnTo>
                  <a:pt x="1548" y="557"/>
                </a:lnTo>
                <a:lnTo>
                  <a:pt x="1555" y="557"/>
                </a:lnTo>
                <a:lnTo>
                  <a:pt x="1558" y="562"/>
                </a:lnTo>
                <a:lnTo>
                  <a:pt x="1568" y="569"/>
                </a:lnTo>
                <a:lnTo>
                  <a:pt x="1572" y="570"/>
                </a:lnTo>
                <a:lnTo>
                  <a:pt x="1578" y="572"/>
                </a:lnTo>
                <a:lnTo>
                  <a:pt x="1582" y="578"/>
                </a:lnTo>
                <a:lnTo>
                  <a:pt x="1585" y="580"/>
                </a:lnTo>
                <a:lnTo>
                  <a:pt x="1589" y="582"/>
                </a:lnTo>
                <a:lnTo>
                  <a:pt x="1595" y="586"/>
                </a:lnTo>
                <a:lnTo>
                  <a:pt x="1598" y="592"/>
                </a:lnTo>
                <a:lnTo>
                  <a:pt x="1595" y="598"/>
                </a:lnTo>
                <a:lnTo>
                  <a:pt x="1592" y="607"/>
                </a:lnTo>
                <a:lnTo>
                  <a:pt x="1595" y="612"/>
                </a:lnTo>
                <a:lnTo>
                  <a:pt x="1589" y="617"/>
                </a:lnTo>
                <a:lnTo>
                  <a:pt x="1585" y="625"/>
                </a:lnTo>
                <a:lnTo>
                  <a:pt x="1588" y="630"/>
                </a:lnTo>
                <a:lnTo>
                  <a:pt x="1592" y="635"/>
                </a:lnTo>
                <a:lnTo>
                  <a:pt x="1595" y="637"/>
                </a:lnTo>
                <a:lnTo>
                  <a:pt x="1599" y="641"/>
                </a:lnTo>
                <a:lnTo>
                  <a:pt x="1598" y="647"/>
                </a:lnTo>
                <a:lnTo>
                  <a:pt x="1598" y="648"/>
                </a:lnTo>
                <a:lnTo>
                  <a:pt x="1594" y="646"/>
                </a:lnTo>
                <a:lnTo>
                  <a:pt x="1594" y="645"/>
                </a:lnTo>
                <a:lnTo>
                  <a:pt x="1579" y="641"/>
                </a:lnTo>
                <a:lnTo>
                  <a:pt x="1571" y="642"/>
                </a:lnTo>
                <a:lnTo>
                  <a:pt x="1572" y="638"/>
                </a:lnTo>
                <a:lnTo>
                  <a:pt x="1562" y="635"/>
                </a:lnTo>
                <a:lnTo>
                  <a:pt x="1555" y="633"/>
                </a:lnTo>
                <a:lnTo>
                  <a:pt x="1547" y="640"/>
                </a:lnTo>
                <a:lnTo>
                  <a:pt x="1543" y="640"/>
                </a:lnTo>
                <a:lnTo>
                  <a:pt x="1538" y="643"/>
                </a:lnTo>
                <a:lnTo>
                  <a:pt x="1535" y="650"/>
                </a:lnTo>
                <a:lnTo>
                  <a:pt x="1533" y="660"/>
                </a:lnTo>
                <a:lnTo>
                  <a:pt x="1527" y="658"/>
                </a:lnTo>
                <a:lnTo>
                  <a:pt x="1520" y="663"/>
                </a:lnTo>
                <a:lnTo>
                  <a:pt x="1513" y="666"/>
                </a:lnTo>
                <a:lnTo>
                  <a:pt x="1504" y="665"/>
                </a:lnTo>
                <a:lnTo>
                  <a:pt x="1503" y="673"/>
                </a:lnTo>
                <a:lnTo>
                  <a:pt x="1500" y="677"/>
                </a:lnTo>
                <a:lnTo>
                  <a:pt x="1503" y="686"/>
                </a:lnTo>
                <a:lnTo>
                  <a:pt x="1508" y="688"/>
                </a:lnTo>
                <a:lnTo>
                  <a:pt x="1508" y="696"/>
                </a:lnTo>
                <a:lnTo>
                  <a:pt x="1513" y="701"/>
                </a:lnTo>
                <a:lnTo>
                  <a:pt x="1514" y="706"/>
                </a:lnTo>
                <a:lnTo>
                  <a:pt x="1517" y="708"/>
                </a:lnTo>
                <a:lnTo>
                  <a:pt x="1520" y="712"/>
                </a:lnTo>
                <a:lnTo>
                  <a:pt x="1525" y="716"/>
                </a:lnTo>
                <a:lnTo>
                  <a:pt x="1528" y="721"/>
                </a:lnTo>
                <a:lnTo>
                  <a:pt x="1524" y="728"/>
                </a:lnTo>
                <a:lnTo>
                  <a:pt x="1517" y="730"/>
                </a:lnTo>
                <a:lnTo>
                  <a:pt x="1508" y="730"/>
                </a:lnTo>
                <a:lnTo>
                  <a:pt x="1504" y="731"/>
                </a:lnTo>
                <a:lnTo>
                  <a:pt x="1501" y="736"/>
                </a:lnTo>
                <a:lnTo>
                  <a:pt x="1504" y="742"/>
                </a:lnTo>
                <a:lnTo>
                  <a:pt x="1506" y="750"/>
                </a:lnTo>
                <a:lnTo>
                  <a:pt x="1504" y="757"/>
                </a:lnTo>
                <a:lnTo>
                  <a:pt x="1503" y="766"/>
                </a:lnTo>
                <a:lnTo>
                  <a:pt x="1501" y="775"/>
                </a:lnTo>
                <a:lnTo>
                  <a:pt x="1503" y="778"/>
                </a:lnTo>
                <a:lnTo>
                  <a:pt x="1508" y="783"/>
                </a:lnTo>
                <a:lnTo>
                  <a:pt x="1514" y="786"/>
                </a:lnTo>
                <a:lnTo>
                  <a:pt x="1524" y="790"/>
                </a:lnTo>
                <a:lnTo>
                  <a:pt x="1528" y="792"/>
                </a:lnTo>
                <a:lnTo>
                  <a:pt x="1531" y="797"/>
                </a:lnTo>
                <a:lnTo>
                  <a:pt x="1533" y="803"/>
                </a:lnTo>
                <a:lnTo>
                  <a:pt x="1535" y="811"/>
                </a:lnTo>
                <a:lnTo>
                  <a:pt x="1534" y="820"/>
                </a:lnTo>
                <a:lnTo>
                  <a:pt x="1534" y="828"/>
                </a:lnTo>
                <a:lnTo>
                  <a:pt x="1538" y="842"/>
                </a:lnTo>
                <a:lnTo>
                  <a:pt x="1543" y="851"/>
                </a:lnTo>
                <a:lnTo>
                  <a:pt x="1545" y="858"/>
                </a:lnTo>
                <a:lnTo>
                  <a:pt x="1543" y="862"/>
                </a:lnTo>
                <a:lnTo>
                  <a:pt x="1534" y="866"/>
                </a:lnTo>
                <a:lnTo>
                  <a:pt x="1534" y="874"/>
                </a:lnTo>
                <a:lnTo>
                  <a:pt x="1531" y="879"/>
                </a:lnTo>
                <a:lnTo>
                  <a:pt x="1525" y="878"/>
                </a:lnTo>
                <a:lnTo>
                  <a:pt x="1523" y="873"/>
                </a:lnTo>
                <a:lnTo>
                  <a:pt x="1521" y="879"/>
                </a:lnTo>
                <a:lnTo>
                  <a:pt x="1527" y="886"/>
                </a:lnTo>
                <a:lnTo>
                  <a:pt x="1534" y="888"/>
                </a:lnTo>
                <a:lnTo>
                  <a:pt x="1543" y="889"/>
                </a:lnTo>
                <a:lnTo>
                  <a:pt x="1547" y="893"/>
                </a:lnTo>
                <a:lnTo>
                  <a:pt x="1547" y="899"/>
                </a:lnTo>
                <a:lnTo>
                  <a:pt x="1545" y="907"/>
                </a:lnTo>
                <a:lnTo>
                  <a:pt x="1551" y="911"/>
                </a:lnTo>
                <a:lnTo>
                  <a:pt x="1551" y="918"/>
                </a:lnTo>
                <a:lnTo>
                  <a:pt x="1545" y="922"/>
                </a:lnTo>
                <a:lnTo>
                  <a:pt x="1547" y="926"/>
                </a:lnTo>
                <a:lnTo>
                  <a:pt x="1541" y="928"/>
                </a:lnTo>
                <a:lnTo>
                  <a:pt x="1545" y="931"/>
                </a:lnTo>
                <a:lnTo>
                  <a:pt x="1551" y="932"/>
                </a:lnTo>
                <a:lnTo>
                  <a:pt x="1550" y="936"/>
                </a:lnTo>
                <a:lnTo>
                  <a:pt x="1534" y="946"/>
                </a:lnTo>
                <a:lnTo>
                  <a:pt x="1525" y="944"/>
                </a:lnTo>
                <a:lnTo>
                  <a:pt x="1517" y="938"/>
                </a:lnTo>
                <a:lnTo>
                  <a:pt x="1504" y="939"/>
                </a:lnTo>
                <a:lnTo>
                  <a:pt x="1513" y="943"/>
                </a:lnTo>
                <a:lnTo>
                  <a:pt x="1518" y="946"/>
                </a:lnTo>
                <a:lnTo>
                  <a:pt x="1517" y="954"/>
                </a:lnTo>
                <a:lnTo>
                  <a:pt x="1514" y="963"/>
                </a:lnTo>
                <a:lnTo>
                  <a:pt x="1521" y="959"/>
                </a:lnTo>
                <a:lnTo>
                  <a:pt x="1521" y="964"/>
                </a:lnTo>
                <a:lnTo>
                  <a:pt x="1525" y="966"/>
                </a:lnTo>
                <a:lnTo>
                  <a:pt x="1523" y="972"/>
                </a:lnTo>
                <a:lnTo>
                  <a:pt x="1528" y="978"/>
                </a:lnTo>
                <a:lnTo>
                  <a:pt x="1518" y="979"/>
                </a:lnTo>
                <a:lnTo>
                  <a:pt x="1516" y="984"/>
                </a:lnTo>
                <a:lnTo>
                  <a:pt x="1516" y="992"/>
                </a:lnTo>
                <a:lnTo>
                  <a:pt x="1518" y="992"/>
                </a:lnTo>
                <a:lnTo>
                  <a:pt x="1521" y="993"/>
                </a:lnTo>
                <a:lnTo>
                  <a:pt x="1516" y="997"/>
                </a:lnTo>
                <a:lnTo>
                  <a:pt x="1511" y="1003"/>
                </a:lnTo>
                <a:lnTo>
                  <a:pt x="1508" y="1008"/>
                </a:lnTo>
                <a:lnTo>
                  <a:pt x="1503" y="1013"/>
                </a:lnTo>
                <a:lnTo>
                  <a:pt x="1500" y="1022"/>
                </a:lnTo>
                <a:lnTo>
                  <a:pt x="1496" y="1028"/>
                </a:lnTo>
                <a:lnTo>
                  <a:pt x="1489" y="1032"/>
                </a:lnTo>
                <a:lnTo>
                  <a:pt x="1484" y="1036"/>
                </a:lnTo>
                <a:lnTo>
                  <a:pt x="1480" y="1042"/>
                </a:lnTo>
                <a:lnTo>
                  <a:pt x="1473" y="1044"/>
                </a:lnTo>
                <a:lnTo>
                  <a:pt x="1470" y="1049"/>
                </a:lnTo>
                <a:lnTo>
                  <a:pt x="1456" y="1049"/>
                </a:lnTo>
                <a:lnTo>
                  <a:pt x="1452" y="1044"/>
                </a:lnTo>
                <a:lnTo>
                  <a:pt x="1463" y="1054"/>
                </a:lnTo>
                <a:lnTo>
                  <a:pt x="1472" y="1056"/>
                </a:lnTo>
                <a:lnTo>
                  <a:pt x="1473" y="1061"/>
                </a:lnTo>
                <a:lnTo>
                  <a:pt x="1477" y="1067"/>
                </a:lnTo>
                <a:lnTo>
                  <a:pt x="1479" y="1068"/>
                </a:lnTo>
                <a:lnTo>
                  <a:pt x="1481" y="1071"/>
                </a:lnTo>
                <a:lnTo>
                  <a:pt x="1477" y="1076"/>
                </a:lnTo>
                <a:lnTo>
                  <a:pt x="1464" y="1076"/>
                </a:lnTo>
                <a:lnTo>
                  <a:pt x="1457" y="1074"/>
                </a:lnTo>
                <a:lnTo>
                  <a:pt x="1452" y="1074"/>
                </a:lnTo>
                <a:lnTo>
                  <a:pt x="1445" y="1073"/>
                </a:lnTo>
                <a:lnTo>
                  <a:pt x="1446" y="1078"/>
                </a:lnTo>
                <a:lnTo>
                  <a:pt x="1452" y="1084"/>
                </a:lnTo>
                <a:lnTo>
                  <a:pt x="1443" y="1086"/>
                </a:lnTo>
                <a:lnTo>
                  <a:pt x="1440" y="1092"/>
                </a:lnTo>
                <a:lnTo>
                  <a:pt x="1440" y="1097"/>
                </a:lnTo>
                <a:lnTo>
                  <a:pt x="1432" y="1096"/>
                </a:lnTo>
                <a:lnTo>
                  <a:pt x="1422" y="1091"/>
                </a:lnTo>
                <a:lnTo>
                  <a:pt x="1415" y="1087"/>
                </a:lnTo>
                <a:lnTo>
                  <a:pt x="1413" y="1093"/>
                </a:lnTo>
                <a:lnTo>
                  <a:pt x="1416" y="1099"/>
                </a:lnTo>
                <a:lnTo>
                  <a:pt x="1413" y="1104"/>
                </a:lnTo>
                <a:lnTo>
                  <a:pt x="1415" y="1109"/>
                </a:lnTo>
                <a:lnTo>
                  <a:pt x="1416" y="1114"/>
                </a:lnTo>
                <a:lnTo>
                  <a:pt x="1413" y="1118"/>
                </a:lnTo>
                <a:lnTo>
                  <a:pt x="1399" y="1120"/>
                </a:lnTo>
                <a:lnTo>
                  <a:pt x="1405" y="1127"/>
                </a:lnTo>
                <a:lnTo>
                  <a:pt x="1400" y="1132"/>
                </a:lnTo>
                <a:lnTo>
                  <a:pt x="1393" y="1130"/>
                </a:lnTo>
                <a:lnTo>
                  <a:pt x="1383" y="1124"/>
                </a:lnTo>
                <a:lnTo>
                  <a:pt x="1375" y="1123"/>
                </a:lnTo>
                <a:lnTo>
                  <a:pt x="1368" y="1122"/>
                </a:lnTo>
                <a:lnTo>
                  <a:pt x="1364" y="1127"/>
                </a:lnTo>
                <a:lnTo>
                  <a:pt x="1359" y="1124"/>
                </a:lnTo>
                <a:lnTo>
                  <a:pt x="1362" y="1119"/>
                </a:lnTo>
                <a:lnTo>
                  <a:pt x="1356" y="1117"/>
                </a:lnTo>
                <a:lnTo>
                  <a:pt x="1345" y="1115"/>
                </a:lnTo>
                <a:lnTo>
                  <a:pt x="1338" y="1114"/>
                </a:lnTo>
                <a:lnTo>
                  <a:pt x="1329" y="1115"/>
                </a:lnTo>
                <a:lnTo>
                  <a:pt x="1331" y="1123"/>
                </a:lnTo>
                <a:lnTo>
                  <a:pt x="1335" y="1125"/>
                </a:lnTo>
                <a:lnTo>
                  <a:pt x="1339" y="1130"/>
                </a:lnTo>
                <a:lnTo>
                  <a:pt x="1338" y="1137"/>
                </a:lnTo>
                <a:lnTo>
                  <a:pt x="1344" y="1139"/>
                </a:lnTo>
                <a:lnTo>
                  <a:pt x="1347" y="1144"/>
                </a:lnTo>
                <a:lnTo>
                  <a:pt x="1344" y="1147"/>
                </a:lnTo>
                <a:lnTo>
                  <a:pt x="1347" y="1155"/>
                </a:lnTo>
                <a:lnTo>
                  <a:pt x="1344" y="1160"/>
                </a:lnTo>
                <a:lnTo>
                  <a:pt x="1339" y="1165"/>
                </a:lnTo>
                <a:lnTo>
                  <a:pt x="1338" y="1163"/>
                </a:lnTo>
                <a:lnTo>
                  <a:pt x="1337" y="1160"/>
                </a:lnTo>
                <a:lnTo>
                  <a:pt x="1335" y="1155"/>
                </a:lnTo>
                <a:lnTo>
                  <a:pt x="1332" y="1155"/>
                </a:lnTo>
                <a:lnTo>
                  <a:pt x="1332" y="1168"/>
                </a:lnTo>
                <a:lnTo>
                  <a:pt x="1334" y="1174"/>
                </a:lnTo>
                <a:lnTo>
                  <a:pt x="1332" y="1179"/>
                </a:lnTo>
                <a:lnTo>
                  <a:pt x="1327" y="1179"/>
                </a:lnTo>
                <a:lnTo>
                  <a:pt x="1327" y="1175"/>
                </a:lnTo>
                <a:lnTo>
                  <a:pt x="1328" y="1173"/>
                </a:lnTo>
                <a:lnTo>
                  <a:pt x="1325" y="1170"/>
                </a:lnTo>
                <a:lnTo>
                  <a:pt x="1318" y="1174"/>
                </a:lnTo>
                <a:lnTo>
                  <a:pt x="1315" y="1173"/>
                </a:lnTo>
                <a:lnTo>
                  <a:pt x="1314" y="1170"/>
                </a:lnTo>
                <a:lnTo>
                  <a:pt x="1311" y="1172"/>
                </a:lnTo>
                <a:lnTo>
                  <a:pt x="1305" y="1174"/>
                </a:lnTo>
                <a:lnTo>
                  <a:pt x="1304" y="1172"/>
                </a:lnTo>
                <a:lnTo>
                  <a:pt x="1294" y="1169"/>
                </a:lnTo>
                <a:lnTo>
                  <a:pt x="1294" y="1173"/>
                </a:lnTo>
                <a:lnTo>
                  <a:pt x="1297" y="1179"/>
                </a:lnTo>
                <a:lnTo>
                  <a:pt x="1301" y="1182"/>
                </a:lnTo>
                <a:lnTo>
                  <a:pt x="1302" y="1187"/>
                </a:lnTo>
                <a:lnTo>
                  <a:pt x="1290" y="1194"/>
                </a:lnTo>
                <a:lnTo>
                  <a:pt x="1287" y="1192"/>
                </a:lnTo>
                <a:lnTo>
                  <a:pt x="1283" y="1189"/>
                </a:lnTo>
                <a:lnTo>
                  <a:pt x="1268" y="1189"/>
                </a:lnTo>
                <a:lnTo>
                  <a:pt x="1263" y="1185"/>
                </a:lnTo>
                <a:lnTo>
                  <a:pt x="1257" y="1182"/>
                </a:lnTo>
                <a:lnTo>
                  <a:pt x="1253" y="1180"/>
                </a:lnTo>
                <a:lnTo>
                  <a:pt x="1248" y="1178"/>
                </a:lnTo>
                <a:lnTo>
                  <a:pt x="1246" y="1175"/>
                </a:lnTo>
                <a:lnTo>
                  <a:pt x="1239" y="1174"/>
                </a:lnTo>
                <a:lnTo>
                  <a:pt x="1233" y="1175"/>
                </a:lnTo>
                <a:lnTo>
                  <a:pt x="1226" y="1178"/>
                </a:lnTo>
                <a:lnTo>
                  <a:pt x="1221" y="1177"/>
                </a:lnTo>
                <a:lnTo>
                  <a:pt x="1219" y="1174"/>
                </a:lnTo>
                <a:lnTo>
                  <a:pt x="1216" y="1169"/>
                </a:lnTo>
                <a:lnTo>
                  <a:pt x="1214" y="1174"/>
                </a:lnTo>
                <a:lnTo>
                  <a:pt x="1214" y="1182"/>
                </a:lnTo>
                <a:lnTo>
                  <a:pt x="1212" y="1188"/>
                </a:lnTo>
                <a:lnTo>
                  <a:pt x="1207" y="1184"/>
                </a:lnTo>
                <a:lnTo>
                  <a:pt x="1206" y="1179"/>
                </a:lnTo>
                <a:lnTo>
                  <a:pt x="1203" y="1179"/>
                </a:lnTo>
                <a:lnTo>
                  <a:pt x="1199" y="1183"/>
                </a:lnTo>
                <a:lnTo>
                  <a:pt x="1193" y="1188"/>
                </a:lnTo>
                <a:lnTo>
                  <a:pt x="1186" y="1188"/>
                </a:lnTo>
                <a:lnTo>
                  <a:pt x="1182" y="1190"/>
                </a:lnTo>
                <a:lnTo>
                  <a:pt x="1179" y="1182"/>
                </a:lnTo>
                <a:lnTo>
                  <a:pt x="1182" y="1190"/>
                </a:lnTo>
                <a:lnTo>
                  <a:pt x="1189" y="1203"/>
                </a:lnTo>
                <a:lnTo>
                  <a:pt x="1189" y="1213"/>
                </a:lnTo>
                <a:lnTo>
                  <a:pt x="1192" y="1220"/>
                </a:lnTo>
                <a:lnTo>
                  <a:pt x="1193" y="1225"/>
                </a:lnTo>
                <a:lnTo>
                  <a:pt x="1192" y="1227"/>
                </a:lnTo>
                <a:lnTo>
                  <a:pt x="1186" y="1225"/>
                </a:lnTo>
                <a:lnTo>
                  <a:pt x="1180" y="1225"/>
                </a:lnTo>
                <a:lnTo>
                  <a:pt x="1172" y="1227"/>
                </a:lnTo>
                <a:lnTo>
                  <a:pt x="1165" y="1227"/>
                </a:lnTo>
                <a:lnTo>
                  <a:pt x="1159" y="1224"/>
                </a:lnTo>
                <a:lnTo>
                  <a:pt x="1149" y="1224"/>
                </a:lnTo>
                <a:lnTo>
                  <a:pt x="1139" y="1225"/>
                </a:lnTo>
                <a:lnTo>
                  <a:pt x="1129" y="1227"/>
                </a:lnTo>
                <a:lnTo>
                  <a:pt x="1119" y="1229"/>
                </a:lnTo>
                <a:lnTo>
                  <a:pt x="1116" y="1233"/>
                </a:lnTo>
                <a:lnTo>
                  <a:pt x="1112" y="1238"/>
                </a:lnTo>
                <a:lnTo>
                  <a:pt x="1102" y="1243"/>
                </a:lnTo>
                <a:lnTo>
                  <a:pt x="1094" y="1247"/>
                </a:lnTo>
                <a:lnTo>
                  <a:pt x="1081" y="1249"/>
                </a:lnTo>
                <a:lnTo>
                  <a:pt x="1068" y="1250"/>
                </a:lnTo>
                <a:lnTo>
                  <a:pt x="1064" y="1253"/>
                </a:lnTo>
                <a:lnTo>
                  <a:pt x="1058" y="1257"/>
                </a:lnTo>
                <a:lnTo>
                  <a:pt x="1057" y="1257"/>
                </a:lnTo>
                <a:lnTo>
                  <a:pt x="1050" y="1262"/>
                </a:lnTo>
                <a:lnTo>
                  <a:pt x="1044" y="1267"/>
                </a:lnTo>
                <a:lnTo>
                  <a:pt x="1044" y="1267"/>
                </a:lnTo>
                <a:lnTo>
                  <a:pt x="1035" y="1270"/>
                </a:lnTo>
                <a:lnTo>
                  <a:pt x="1034" y="1279"/>
                </a:lnTo>
                <a:lnTo>
                  <a:pt x="1031" y="1284"/>
                </a:lnTo>
                <a:lnTo>
                  <a:pt x="1035" y="1292"/>
                </a:lnTo>
                <a:lnTo>
                  <a:pt x="1037" y="1294"/>
                </a:lnTo>
                <a:lnTo>
                  <a:pt x="1031" y="1298"/>
                </a:lnTo>
                <a:lnTo>
                  <a:pt x="1030" y="1303"/>
                </a:lnTo>
                <a:lnTo>
                  <a:pt x="1028" y="1307"/>
                </a:lnTo>
                <a:lnTo>
                  <a:pt x="1024" y="1307"/>
                </a:lnTo>
                <a:lnTo>
                  <a:pt x="1023" y="1310"/>
                </a:lnTo>
                <a:lnTo>
                  <a:pt x="1018" y="1310"/>
                </a:lnTo>
                <a:lnTo>
                  <a:pt x="1013" y="1309"/>
                </a:lnTo>
                <a:lnTo>
                  <a:pt x="1011" y="1312"/>
                </a:lnTo>
                <a:lnTo>
                  <a:pt x="1016" y="1317"/>
                </a:lnTo>
                <a:lnTo>
                  <a:pt x="1008" y="1317"/>
                </a:lnTo>
                <a:lnTo>
                  <a:pt x="1006" y="1314"/>
                </a:lnTo>
                <a:lnTo>
                  <a:pt x="1004" y="1310"/>
                </a:lnTo>
                <a:lnTo>
                  <a:pt x="998" y="1312"/>
                </a:lnTo>
                <a:lnTo>
                  <a:pt x="994" y="1315"/>
                </a:lnTo>
                <a:lnTo>
                  <a:pt x="991" y="1312"/>
                </a:lnTo>
                <a:lnTo>
                  <a:pt x="984" y="1312"/>
                </a:lnTo>
                <a:lnTo>
                  <a:pt x="983" y="1310"/>
                </a:lnTo>
                <a:lnTo>
                  <a:pt x="986" y="1305"/>
                </a:lnTo>
                <a:lnTo>
                  <a:pt x="989" y="1303"/>
                </a:lnTo>
                <a:lnTo>
                  <a:pt x="987" y="1300"/>
                </a:lnTo>
                <a:lnTo>
                  <a:pt x="984" y="1302"/>
                </a:lnTo>
                <a:lnTo>
                  <a:pt x="979" y="1303"/>
                </a:lnTo>
                <a:lnTo>
                  <a:pt x="976" y="1300"/>
                </a:lnTo>
                <a:lnTo>
                  <a:pt x="971" y="1302"/>
                </a:lnTo>
                <a:lnTo>
                  <a:pt x="969" y="1299"/>
                </a:lnTo>
                <a:lnTo>
                  <a:pt x="969" y="1295"/>
                </a:lnTo>
                <a:lnTo>
                  <a:pt x="964" y="1298"/>
                </a:lnTo>
                <a:lnTo>
                  <a:pt x="957" y="1297"/>
                </a:lnTo>
                <a:lnTo>
                  <a:pt x="956" y="1292"/>
                </a:lnTo>
                <a:lnTo>
                  <a:pt x="956" y="1287"/>
                </a:lnTo>
                <a:lnTo>
                  <a:pt x="957" y="1279"/>
                </a:lnTo>
                <a:lnTo>
                  <a:pt x="957" y="1272"/>
                </a:lnTo>
                <a:lnTo>
                  <a:pt x="953" y="1265"/>
                </a:lnTo>
                <a:lnTo>
                  <a:pt x="946" y="1267"/>
                </a:lnTo>
                <a:lnTo>
                  <a:pt x="939" y="1268"/>
                </a:lnTo>
                <a:lnTo>
                  <a:pt x="932" y="1267"/>
                </a:lnTo>
                <a:lnTo>
                  <a:pt x="926" y="1265"/>
                </a:lnTo>
                <a:lnTo>
                  <a:pt x="920" y="1264"/>
                </a:lnTo>
                <a:lnTo>
                  <a:pt x="915" y="1269"/>
                </a:lnTo>
                <a:lnTo>
                  <a:pt x="915" y="1283"/>
                </a:lnTo>
                <a:lnTo>
                  <a:pt x="920" y="1288"/>
                </a:lnTo>
                <a:lnTo>
                  <a:pt x="923" y="1292"/>
                </a:lnTo>
                <a:lnTo>
                  <a:pt x="922" y="1294"/>
                </a:lnTo>
                <a:lnTo>
                  <a:pt x="916" y="1294"/>
                </a:lnTo>
                <a:lnTo>
                  <a:pt x="906" y="1295"/>
                </a:lnTo>
                <a:lnTo>
                  <a:pt x="899" y="1295"/>
                </a:lnTo>
                <a:lnTo>
                  <a:pt x="893" y="1297"/>
                </a:lnTo>
                <a:lnTo>
                  <a:pt x="883" y="1295"/>
                </a:lnTo>
                <a:lnTo>
                  <a:pt x="875" y="1295"/>
                </a:lnTo>
                <a:lnTo>
                  <a:pt x="868" y="1294"/>
                </a:lnTo>
                <a:lnTo>
                  <a:pt x="868" y="1295"/>
                </a:lnTo>
                <a:lnTo>
                  <a:pt x="864" y="1297"/>
                </a:lnTo>
                <a:lnTo>
                  <a:pt x="864" y="1302"/>
                </a:lnTo>
                <a:lnTo>
                  <a:pt x="861" y="1307"/>
                </a:lnTo>
                <a:lnTo>
                  <a:pt x="861" y="1313"/>
                </a:lnTo>
                <a:lnTo>
                  <a:pt x="866" y="1315"/>
                </a:lnTo>
                <a:lnTo>
                  <a:pt x="869" y="1319"/>
                </a:lnTo>
                <a:lnTo>
                  <a:pt x="868" y="1322"/>
                </a:lnTo>
                <a:lnTo>
                  <a:pt x="862" y="1323"/>
                </a:lnTo>
                <a:lnTo>
                  <a:pt x="861" y="1328"/>
                </a:lnTo>
                <a:lnTo>
                  <a:pt x="861" y="1338"/>
                </a:lnTo>
                <a:lnTo>
                  <a:pt x="856" y="1344"/>
                </a:lnTo>
                <a:lnTo>
                  <a:pt x="848" y="1349"/>
                </a:lnTo>
                <a:lnTo>
                  <a:pt x="848" y="1358"/>
                </a:lnTo>
                <a:lnTo>
                  <a:pt x="846" y="1364"/>
                </a:lnTo>
                <a:lnTo>
                  <a:pt x="849" y="1372"/>
                </a:lnTo>
                <a:lnTo>
                  <a:pt x="849" y="1377"/>
                </a:lnTo>
                <a:lnTo>
                  <a:pt x="856" y="1378"/>
                </a:lnTo>
                <a:lnTo>
                  <a:pt x="861" y="1380"/>
                </a:lnTo>
                <a:lnTo>
                  <a:pt x="865" y="1383"/>
                </a:lnTo>
                <a:lnTo>
                  <a:pt x="866" y="1385"/>
                </a:lnTo>
                <a:lnTo>
                  <a:pt x="868" y="1389"/>
                </a:lnTo>
                <a:lnTo>
                  <a:pt x="869" y="1395"/>
                </a:lnTo>
                <a:lnTo>
                  <a:pt x="876" y="1399"/>
                </a:lnTo>
                <a:lnTo>
                  <a:pt x="888" y="1396"/>
                </a:lnTo>
                <a:lnTo>
                  <a:pt x="898" y="1395"/>
                </a:lnTo>
                <a:lnTo>
                  <a:pt x="912" y="1399"/>
                </a:lnTo>
                <a:lnTo>
                  <a:pt x="920" y="1403"/>
                </a:lnTo>
                <a:lnTo>
                  <a:pt x="925" y="1409"/>
                </a:lnTo>
                <a:lnTo>
                  <a:pt x="929" y="1415"/>
                </a:lnTo>
                <a:lnTo>
                  <a:pt x="929" y="1416"/>
                </a:lnTo>
                <a:lnTo>
                  <a:pt x="943" y="1420"/>
                </a:lnTo>
                <a:lnTo>
                  <a:pt x="953" y="1421"/>
                </a:lnTo>
                <a:lnTo>
                  <a:pt x="957" y="1425"/>
                </a:lnTo>
                <a:lnTo>
                  <a:pt x="957" y="1435"/>
                </a:lnTo>
                <a:lnTo>
                  <a:pt x="962" y="1436"/>
                </a:lnTo>
                <a:lnTo>
                  <a:pt x="969" y="1440"/>
                </a:lnTo>
                <a:lnTo>
                  <a:pt x="970" y="1448"/>
                </a:lnTo>
                <a:lnTo>
                  <a:pt x="977" y="1449"/>
                </a:lnTo>
                <a:lnTo>
                  <a:pt x="983" y="1453"/>
                </a:lnTo>
                <a:lnTo>
                  <a:pt x="990" y="1450"/>
                </a:lnTo>
                <a:lnTo>
                  <a:pt x="1000" y="1446"/>
                </a:lnTo>
                <a:lnTo>
                  <a:pt x="1008" y="1445"/>
                </a:lnTo>
                <a:lnTo>
                  <a:pt x="1018" y="1453"/>
                </a:lnTo>
                <a:lnTo>
                  <a:pt x="1023" y="1451"/>
                </a:lnTo>
                <a:lnTo>
                  <a:pt x="1030" y="1451"/>
                </a:lnTo>
                <a:lnTo>
                  <a:pt x="1038" y="1450"/>
                </a:lnTo>
                <a:lnTo>
                  <a:pt x="1072" y="1450"/>
                </a:lnTo>
                <a:lnTo>
                  <a:pt x="1082" y="1451"/>
                </a:lnTo>
                <a:lnTo>
                  <a:pt x="1084" y="1459"/>
                </a:lnTo>
                <a:lnTo>
                  <a:pt x="1091" y="1458"/>
                </a:lnTo>
                <a:lnTo>
                  <a:pt x="1092" y="1454"/>
                </a:lnTo>
                <a:lnTo>
                  <a:pt x="1096" y="1451"/>
                </a:lnTo>
                <a:lnTo>
                  <a:pt x="1098" y="1456"/>
                </a:lnTo>
                <a:lnTo>
                  <a:pt x="1098" y="1463"/>
                </a:lnTo>
                <a:lnTo>
                  <a:pt x="1092" y="1465"/>
                </a:lnTo>
                <a:lnTo>
                  <a:pt x="1089" y="1464"/>
                </a:lnTo>
                <a:lnTo>
                  <a:pt x="1085" y="1466"/>
                </a:lnTo>
                <a:lnTo>
                  <a:pt x="1078" y="1466"/>
                </a:lnTo>
                <a:lnTo>
                  <a:pt x="1074" y="1468"/>
                </a:lnTo>
                <a:lnTo>
                  <a:pt x="1062" y="1474"/>
                </a:lnTo>
                <a:lnTo>
                  <a:pt x="1069" y="1478"/>
                </a:lnTo>
                <a:lnTo>
                  <a:pt x="1068" y="1485"/>
                </a:lnTo>
                <a:lnTo>
                  <a:pt x="1062" y="1491"/>
                </a:lnTo>
                <a:lnTo>
                  <a:pt x="1061" y="1499"/>
                </a:lnTo>
                <a:lnTo>
                  <a:pt x="1060" y="1506"/>
                </a:lnTo>
                <a:lnTo>
                  <a:pt x="1055" y="1514"/>
                </a:lnTo>
                <a:lnTo>
                  <a:pt x="1057" y="1523"/>
                </a:lnTo>
                <a:lnTo>
                  <a:pt x="1065" y="1525"/>
                </a:lnTo>
                <a:lnTo>
                  <a:pt x="1072" y="1530"/>
                </a:lnTo>
                <a:lnTo>
                  <a:pt x="1079" y="1536"/>
                </a:lnTo>
                <a:lnTo>
                  <a:pt x="1081" y="1543"/>
                </a:lnTo>
                <a:lnTo>
                  <a:pt x="1087" y="1543"/>
                </a:lnTo>
                <a:lnTo>
                  <a:pt x="1091" y="1538"/>
                </a:lnTo>
                <a:lnTo>
                  <a:pt x="1098" y="1539"/>
                </a:lnTo>
                <a:lnTo>
                  <a:pt x="1106" y="1546"/>
                </a:lnTo>
                <a:lnTo>
                  <a:pt x="1115" y="1550"/>
                </a:lnTo>
                <a:lnTo>
                  <a:pt x="1115" y="1550"/>
                </a:lnTo>
                <a:lnTo>
                  <a:pt x="1123" y="1554"/>
                </a:lnTo>
                <a:lnTo>
                  <a:pt x="1129" y="1561"/>
                </a:lnTo>
                <a:lnTo>
                  <a:pt x="1128" y="1569"/>
                </a:lnTo>
                <a:lnTo>
                  <a:pt x="1129" y="1575"/>
                </a:lnTo>
                <a:lnTo>
                  <a:pt x="1139" y="1580"/>
                </a:lnTo>
                <a:lnTo>
                  <a:pt x="1146" y="1579"/>
                </a:lnTo>
                <a:lnTo>
                  <a:pt x="1153" y="1579"/>
                </a:lnTo>
                <a:lnTo>
                  <a:pt x="1162" y="1581"/>
                </a:lnTo>
                <a:lnTo>
                  <a:pt x="1173" y="1584"/>
                </a:lnTo>
                <a:lnTo>
                  <a:pt x="1176" y="1591"/>
                </a:lnTo>
                <a:lnTo>
                  <a:pt x="1180" y="1601"/>
                </a:lnTo>
                <a:lnTo>
                  <a:pt x="1183" y="1609"/>
                </a:lnTo>
                <a:lnTo>
                  <a:pt x="1180" y="1616"/>
                </a:lnTo>
                <a:lnTo>
                  <a:pt x="1177" y="1616"/>
                </a:lnTo>
                <a:lnTo>
                  <a:pt x="1172" y="1615"/>
                </a:lnTo>
                <a:lnTo>
                  <a:pt x="1168" y="1619"/>
                </a:lnTo>
                <a:lnTo>
                  <a:pt x="1170" y="1626"/>
                </a:lnTo>
                <a:lnTo>
                  <a:pt x="1176" y="1629"/>
                </a:lnTo>
                <a:lnTo>
                  <a:pt x="1183" y="1629"/>
                </a:lnTo>
                <a:lnTo>
                  <a:pt x="1192" y="1631"/>
                </a:lnTo>
                <a:lnTo>
                  <a:pt x="1196" y="1635"/>
                </a:lnTo>
                <a:lnTo>
                  <a:pt x="1197" y="1638"/>
                </a:lnTo>
                <a:lnTo>
                  <a:pt x="1196" y="1644"/>
                </a:lnTo>
                <a:lnTo>
                  <a:pt x="1196" y="1649"/>
                </a:lnTo>
                <a:lnTo>
                  <a:pt x="1195" y="1656"/>
                </a:lnTo>
                <a:lnTo>
                  <a:pt x="1197" y="1662"/>
                </a:lnTo>
                <a:lnTo>
                  <a:pt x="1204" y="1666"/>
                </a:lnTo>
                <a:lnTo>
                  <a:pt x="1214" y="1674"/>
                </a:lnTo>
                <a:lnTo>
                  <a:pt x="1216" y="1679"/>
                </a:lnTo>
                <a:lnTo>
                  <a:pt x="1210" y="1682"/>
                </a:lnTo>
                <a:lnTo>
                  <a:pt x="1203" y="1684"/>
                </a:lnTo>
                <a:lnTo>
                  <a:pt x="1193" y="1681"/>
                </a:lnTo>
                <a:lnTo>
                  <a:pt x="1193" y="1681"/>
                </a:lnTo>
                <a:lnTo>
                  <a:pt x="1190" y="1680"/>
                </a:lnTo>
                <a:lnTo>
                  <a:pt x="1182" y="1682"/>
                </a:lnTo>
                <a:lnTo>
                  <a:pt x="1182" y="1694"/>
                </a:lnTo>
                <a:lnTo>
                  <a:pt x="1172" y="1694"/>
                </a:lnTo>
                <a:lnTo>
                  <a:pt x="1166" y="1696"/>
                </a:lnTo>
                <a:lnTo>
                  <a:pt x="1162" y="1709"/>
                </a:lnTo>
                <a:lnTo>
                  <a:pt x="1149" y="1710"/>
                </a:lnTo>
                <a:lnTo>
                  <a:pt x="1142" y="1709"/>
                </a:lnTo>
                <a:lnTo>
                  <a:pt x="1145" y="1697"/>
                </a:lnTo>
                <a:lnTo>
                  <a:pt x="1145" y="1695"/>
                </a:lnTo>
                <a:lnTo>
                  <a:pt x="1136" y="1691"/>
                </a:lnTo>
                <a:lnTo>
                  <a:pt x="1128" y="1687"/>
                </a:lnTo>
                <a:lnTo>
                  <a:pt x="1116" y="1685"/>
                </a:lnTo>
                <a:lnTo>
                  <a:pt x="1118" y="1680"/>
                </a:lnTo>
                <a:lnTo>
                  <a:pt x="1112" y="1675"/>
                </a:lnTo>
                <a:lnTo>
                  <a:pt x="1104" y="1667"/>
                </a:lnTo>
                <a:lnTo>
                  <a:pt x="1095" y="1665"/>
                </a:lnTo>
                <a:lnTo>
                  <a:pt x="1082" y="1664"/>
                </a:lnTo>
                <a:lnTo>
                  <a:pt x="1078" y="1657"/>
                </a:lnTo>
                <a:lnTo>
                  <a:pt x="1071" y="1650"/>
                </a:lnTo>
                <a:lnTo>
                  <a:pt x="1058" y="1653"/>
                </a:lnTo>
                <a:lnTo>
                  <a:pt x="1050" y="1657"/>
                </a:lnTo>
                <a:lnTo>
                  <a:pt x="1047" y="1661"/>
                </a:lnTo>
                <a:lnTo>
                  <a:pt x="1040" y="1660"/>
                </a:lnTo>
                <a:lnTo>
                  <a:pt x="1031" y="1656"/>
                </a:lnTo>
                <a:lnTo>
                  <a:pt x="1024" y="1651"/>
                </a:lnTo>
                <a:lnTo>
                  <a:pt x="1014" y="1646"/>
                </a:lnTo>
                <a:lnTo>
                  <a:pt x="1007" y="1636"/>
                </a:lnTo>
                <a:lnTo>
                  <a:pt x="997" y="1624"/>
                </a:lnTo>
                <a:lnTo>
                  <a:pt x="990" y="1619"/>
                </a:lnTo>
                <a:lnTo>
                  <a:pt x="980" y="1615"/>
                </a:lnTo>
                <a:lnTo>
                  <a:pt x="969" y="1610"/>
                </a:lnTo>
                <a:lnTo>
                  <a:pt x="960" y="1609"/>
                </a:lnTo>
                <a:lnTo>
                  <a:pt x="950" y="1608"/>
                </a:lnTo>
                <a:lnTo>
                  <a:pt x="936" y="1608"/>
                </a:lnTo>
                <a:lnTo>
                  <a:pt x="929" y="1596"/>
                </a:lnTo>
                <a:lnTo>
                  <a:pt x="922" y="1589"/>
                </a:lnTo>
                <a:lnTo>
                  <a:pt x="916" y="1585"/>
                </a:lnTo>
                <a:lnTo>
                  <a:pt x="909" y="1591"/>
                </a:lnTo>
                <a:lnTo>
                  <a:pt x="906" y="1595"/>
                </a:lnTo>
                <a:lnTo>
                  <a:pt x="899" y="1596"/>
                </a:lnTo>
                <a:lnTo>
                  <a:pt x="889" y="1598"/>
                </a:lnTo>
                <a:lnTo>
                  <a:pt x="882" y="1603"/>
                </a:lnTo>
                <a:lnTo>
                  <a:pt x="888" y="1606"/>
                </a:lnTo>
                <a:lnTo>
                  <a:pt x="893" y="1614"/>
                </a:lnTo>
                <a:lnTo>
                  <a:pt x="893" y="1620"/>
                </a:lnTo>
                <a:lnTo>
                  <a:pt x="902" y="1626"/>
                </a:lnTo>
                <a:lnTo>
                  <a:pt x="906" y="1631"/>
                </a:lnTo>
                <a:lnTo>
                  <a:pt x="909" y="1636"/>
                </a:lnTo>
                <a:lnTo>
                  <a:pt x="909" y="1644"/>
                </a:lnTo>
                <a:lnTo>
                  <a:pt x="905" y="1648"/>
                </a:lnTo>
                <a:lnTo>
                  <a:pt x="903" y="1655"/>
                </a:lnTo>
                <a:lnTo>
                  <a:pt x="908" y="1655"/>
                </a:lnTo>
                <a:lnTo>
                  <a:pt x="906" y="1661"/>
                </a:lnTo>
                <a:lnTo>
                  <a:pt x="913" y="1661"/>
                </a:lnTo>
                <a:lnTo>
                  <a:pt x="913" y="1662"/>
                </a:lnTo>
                <a:lnTo>
                  <a:pt x="906" y="1670"/>
                </a:lnTo>
                <a:lnTo>
                  <a:pt x="900" y="1676"/>
                </a:lnTo>
                <a:lnTo>
                  <a:pt x="898" y="1682"/>
                </a:lnTo>
                <a:lnTo>
                  <a:pt x="900" y="1690"/>
                </a:lnTo>
                <a:lnTo>
                  <a:pt x="906" y="1696"/>
                </a:lnTo>
                <a:lnTo>
                  <a:pt x="908" y="1707"/>
                </a:lnTo>
                <a:lnTo>
                  <a:pt x="902" y="1719"/>
                </a:lnTo>
                <a:lnTo>
                  <a:pt x="900" y="1726"/>
                </a:lnTo>
                <a:lnTo>
                  <a:pt x="892" y="1740"/>
                </a:lnTo>
                <a:lnTo>
                  <a:pt x="885" y="1750"/>
                </a:lnTo>
                <a:lnTo>
                  <a:pt x="873" y="1759"/>
                </a:lnTo>
                <a:lnTo>
                  <a:pt x="871" y="1769"/>
                </a:lnTo>
                <a:lnTo>
                  <a:pt x="872" y="1774"/>
                </a:lnTo>
                <a:lnTo>
                  <a:pt x="864" y="1770"/>
                </a:lnTo>
                <a:lnTo>
                  <a:pt x="852" y="1767"/>
                </a:lnTo>
                <a:lnTo>
                  <a:pt x="841" y="1766"/>
                </a:lnTo>
                <a:lnTo>
                  <a:pt x="829" y="1765"/>
                </a:lnTo>
                <a:lnTo>
                  <a:pt x="822" y="1761"/>
                </a:lnTo>
                <a:lnTo>
                  <a:pt x="828" y="1754"/>
                </a:lnTo>
                <a:lnTo>
                  <a:pt x="831" y="1745"/>
                </a:lnTo>
                <a:lnTo>
                  <a:pt x="835" y="1739"/>
                </a:lnTo>
                <a:lnTo>
                  <a:pt x="844" y="1739"/>
                </a:lnTo>
                <a:lnTo>
                  <a:pt x="846" y="1734"/>
                </a:lnTo>
                <a:lnTo>
                  <a:pt x="844" y="1727"/>
                </a:lnTo>
                <a:lnTo>
                  <a:pt x="842" y="1725"/>
                </a:lnTo>
                <a:lnTo>
                  <a:pt x="829" y="1732"/>
                </a:lnTo>
                <a:lnTo>
                  <a:pt x="818" y="1739"/>
                </a:lnTo>
                <a:lnTo>
                  <a:pt x="811" y="1740"/>
                </a:lnTo>
                <a:lnTo>
                  <a:pt x="797" y="1749"/>
                </a:lnTo>
                <a:lnTo>
                  <a:pt x="792" y="1741"/>
                </a:lnTo>
                <a:lnTo>
                  <a:pt x="788" y="1736"/>
                </a:lnTo>
                <a:lnTo>
                  <a:pt x="781" y="1735"/>
                </a:lnTo>
                <a:lnTo>
                  <a:pt x="773" y="1736"/>
                </a:lnTo>
                <a:lnTo>
                  <a:pt x="764" y="1734"/>
                </a:lnTo>
                <a:lnTo>
                  <a:pt x="754" y="1732"/>
                </a:lnTo>
                <a:lnTo>
                  <a:pt x="748" y="1730"/>
                </a:lnTo>
                <a:lnTo>
                  <a:pt x="743" y="1727"/>
                </a:lnTo>
                <a:lnTo>
                  <a:pt x="736" y="1724"/>
                </a:lnTo>
                <a:lnTo>
                  <a:pt x="717" y="1720"/>
                </a:lnTo>
                <a:lnTo>
                  <a:pt x="704" y="1709"/>
                </a:lnTo>
                <a:lnTo>
                  <a:pt x="696" y="1710"/>
                </a:lnTo>
                <a:lnTo>
                  <a:pt x="692" y="1716"/>
                </a:lnTo>
                <a:lnTo>
                  <a:pt x="690" y="1720"/>
                </a:lnTo>
                <a:lnTo>
                  <a:pt x="682" y="1722"/>
                </a:lnTo>
                <a:lnTo>
                  <a:pt x="672" y="1726"/>
                </a:lnTo>
                <a:lnTo>
                  <a:pt x="663" y="1732"/>
                </a:lnTo>
                <a:lnTo>
                  <a:pt x="658" y="1739"/>
                </a:lnTo>
                <a:lnTo>
                  <a:pt x="653" y="1742"/>
                </a:lnTo>
                <a:lnTo>
                  <a:pt x="650" y="1749"/>
                </a:lnTo>
                <a:lnTo>
                  <a:pt x="648" y="1755"/>
                </a:lnTo>
                <a:lnTo>
                  <a:pt x="645" y="1759"/>
                </a:lnTo>
                <a:lnTo>
                  <a:pt x="639" y="1756"/>
                </a:lnTo>
                <a:lnTo>
                  <a:pt x="638" y="1749"/>
                </a:lnTo>
                <a:lnTo>
                  <a:pt x="631" y="1745"/>
                </a:lnTo>
                <a:lnTo>
                  <a:pt x="623" y="1744"/>
                </a:lnTo>
                <a:lnTo>
                  <a:pt x="619" y="1747"/>
                </a:lnTo>
                <a:lnTo>
                  <a:pt x="616" y="1741"/>
                </a:lnTo>
                <a:lnTo>
                  <a:pt x="611" y="1737"/>
                </a:lnTo>
                <a:lnTo>
                  <a:pt x="604" y="1737"/>
                </a:lnTo>
                <a:lnTo>
                  <a:pt x="596" y="1732"/>
                </a:lnTo>
                <a:lnTo>
                  <a:pt x="588" y="1727"/>
                </a:lnTo>
                <a:lnTo>
                  <a:pt x="578" y="1729"/>
                </a:lnTo>
                <a:lnTo>
                  <a:pt x="564" y="1736"/>
                </a:lnTo>
                <a:lnTo>
                  <a:pt x="558" y="1735"/>
                </a:lnTo>
                <a:lnTo>
                  <a:pt x="565" y="1730"/>
                </a:lnTo>
                <a:lnTo>
                  <a:pt x="572" y="1725"/>
                </a:lnTo>
                <a:lnTo>
                  <a:pt x="578" y="1719"/>
                </a:lnTo>
                <a:lnTo>
                  <a:pt x="581" y="1709"/>
                </a:lnTo>
                <a:lnTo>
                  <a:pt x="587" y="1697"/>
                </a:lnTo>
                <a:lnTo>
                  <a:pt x="594" y="1686"/>
                </a:lnTo>
                <a:lnTo>
                  <a:pt x="592" y="1675"/>
                </a:lnTo>
                <a:lnTo>
                  <a:pt x="598" y="1671"/>
                </a:lnTo>
                <a:lnTo>
                  <a:pt x="605" y="1667"/>
                </a:lnTo>
                <a:lnTo>
                  <a:pt x="601" y="1662"/>
                </a:lnTo>
                <a:lnTo>
                  <a:pt x="596" y="1653"/>
                </a:lnTo>
                <a:lnTo>
                  <a:pt x="592" y="1640"/>
                </a:lnTo>
                <a:lnTo>
                  <a:pt x="594" y="1635"/>
                </a:lnTo>
                <a:lnTo>
                  <a:pt x="592" y="1628"/>
                </a:lnTo>
                <a:lnTo>
                  <a:pt x="588" y="1618"/>
                </a:lnTo>
                <a:lnTo>
                  <a:pt x="588" y="1609"/>
                </a:lnTo>
                <a:lnTo>
                  <a:pt x="582" y="1605"/>
                </a:lnTo>
                <a:lnTo>
                  <a:pt x="575" y="1613"/>
                </a:lnTo>
                <a:lnTo>
                  <a:pt x="565" y="1615"/>
                </a:lnTo>
                <a:lnTo>
                  <a:pt x="551" y="1619"/>
                </a:lnTo>
                <a:lnTo>
                  <a:pt x="545" y="1618"/>
                </a:lnTo>
                <a:lnTo>
                  <a:pt x="540" y="1625"/>
                </a:lnTo>
                <a:lnTo>
                  <a:pt x="535" y="1630"/>
                </a:lnTo>
                <a:lnTo>
                  <a:pt x="530" y="1624"/>
                </a:lnTo>
                <a:lnTo>
                  <a:pt x="521" y="1621"/>
                </a:lnTo>
                <a:lnTo>
                  <a:pt x="501" y="1629"/>
                </a:lnTo>
                <a:lnTo>
                  <a:pt x="488" y="1628"/>
                </a:lnTo>
                <a:lnTo>
                  <a:pt x="480" y="1630"/>
                </a:lnTo>
                <a:lnTo>
                  <a:pt x="446" y="1630"/>
                </a:lnTo>
                <a:lnTo>
                  <a:pt x="430" y="1628"/>
                </a:lnTo>
                <a:lnTo>
                  <a:pt x="417" y="1628"/>
                </a:lnTo>
                <a:lnTo>
                  <a:pt x="405" y="1629"/>
                </a:lnTo>
                <a:lnTo>
                  <a:pt x="396" y="1630"/>
                </a:lnTo>
                <a:lnTo>
                  <a:pt x="396" y="1636"/>
                </a:lnTo>
                <a:lnTo>
                  <a:pt x="389" y="1641"/>
                </a:lnTo>
                <a:lnTo>
                  <a:pt x="378" y="1648"/>
                </a:lnTo>
                <a:lnTo>
                  <a:pt x="365" y="1654"/>
                </a:lnTo>
                <a:lnTo>
                  <a:pt x="355" y="1653"/>
                </a:lnTo>
                <a:lnTo>
                  <a:pt x="342" y="1655"/>
                </a:lnTo>
                <a:lnTo>
                  <a:pt x="328" y="1654"/>
                </a:lnTo>
                <a:lnTo>
                  <a:pt x="322" y="1648"/>
                </a:lnTo>
                <a:lnTo>
                  <a:pt x="308" y="1644"/>
                </a:lnTo>
                <a:lnTo>
                  <a:pt x="297" y="1643"/>
                </a:lnTo>
                <a:lnTo>
                  <a:pt x="285" y="1634"/>
                </a:lnTo>
                <a:lnTo>
                  <a:pt x="280" y="1624"/>
                </a:lnTo>
                <a:lnTo>
                  <a:pt x="277" y="1615"/>
                </a:lnTo>
                <a:lnTo>
                  <a:pt x="227" y="1593"/>
                </a:lnTo>
                <a:lnTo>
                  <a:pt x="227" y="1581"/>
                </a:lnTo>
                <a:lnTo>
                  <a:pt x="233" y="1570"/>
                </a:lnTo>
                <a:lnTo>
                  <a:pt x="243" y="1564"/>
                </a:lnTo>
                <a:lnTo>
                  <a:pt x="251" y="1558"/>
                </a:lnTo>
                <a:lnTo>
                  <a:pt x="260" y="1548"/>
                </a:lnTo>
                <a:lnTo>
                  <a:pt x="273" y="1546"/>
                </a:lnTo>
                <a:lnTo>
                  <a:pt x="281" y="1546"/>
                </a:lnTo>
                <a:lnTo>
                  <a:pt x="292" y="1540"/>
                </a:lnTo>
                <a:lnTo>
                  <a:pt x="307" y="1533"/>
                </a:lnTo>
                <a:lnTo>
                  <a:pt x="311" y="1530"/>
                </a:lnTo>
                <a:lnTo>
                  <a:pt x="310" y="1520"/>
                </a:lnTo>
                <a:lnTo>
                  <a:pt x="315" y="1509"/>
                </a:lnTo>
                <a:lnTo>
                  <a:pt x="321" y="1503"/>
                </a:lnTo>
                <a:lnTo>
                  <a:pt x="329" y="1501"/>
                </a:lnTo>
                <a:lnTo>
                  <a:pt x="336" y="1490"/>
                </a:lnTo>
                <a:lnTo>
                  <a:pt x="338" y="1479"/>
                </a:lnTo>
                <a:lnTo>
                  <a:pt x="346" y="1471"/>
                </a:lnTo>
                <a:lnTo>
                  <a:pt x="359" y="1468"/>
                </a:lnTo>
                <a:lnTo>
                  <a:pt x="361" y="1458"/>
                </a:lnTo>
                <a:lnTo>
                  <a:pt x="362" y="1448"/>
                </a:lnTo>
                <a:lnTo>
                  <a:pt x="356" y="1440"/>
                </a:lnTo>
                <a:lnTo>
                  <a:pt x="346" y="1433"/>
                </a:lnTo>
                <a:lnTo>
                  <a:pt x="336" y="1431"/>
                </a:lnTo>
                <a:lnTo>
                  <a:pt x="331" y="1435"/>
                </a:lnTo>
                <a:lnTo>
                  <a:pt x="325" y="1433"/>
                </a:lnTo>
                <a:lnTo>
                  <a:pt x="314" y="1435"/>
                </a:lnTo>
                <a:lnTo>
                  <a:pt x="300" y="1429"/>
                </a:lnTo>
                <a:lnTo>
                  <a:pt x="290" y="1423"/>
                </a:lnTo>
                <a:lnTo>
                  <a:pt x="287" y="1434"/>
                </a:lnTo>
                <a:lnTo>
                  <a:pt x="280" y="1435"/>
                </a:lnTo>
                <a:lnTo>
                  <a:pt x="274" y="1423"/>
                </a:lnTo>
                <a:lnTo>
                  <a:pt x="268" y="1406"/>
                </a:lnTo>
                <a:lnTo>
                  <a:pt x="265" y="1399"/>
                </a:lnTo>
                <a:lnTo>
                  <a:pt x="253" y="1394"/>
                </a:lnTo>
                <a:lnTo>
                  <a:pt x="247" y="1390"/>
                </a:lnTo>
                <a:lnTo>
                  <a:pt x="237" y="1378"/>
                </a:lnTo>
                <a:lnTo>
                  <a:pt x="240" y="1374"/>
                </a:lnTo>
                <a:lnTo>
                  <a:pt x="244" y="1369"/>
                </a:lnTo>
                <a:lnTo>
                  <a:pt x="244" y="1364"/>
                </a:lnTo>
                <a:lnTo>
                  <a:pt x="246" y="1355"/>
                </a:lnTo>
                <a:lnTo>
                  <a:pt x="246" y="1344"/>
                </a:lnTo>
                <a:lnTo>
                  <a:pt x="250" y="1330"/>
                </a:lnTo>
                <a:lnTo>
                  <a:pt x="253" y="1324"/>
                </a:lnTo>
                <a:lnTo>
                  <a:pt x="248" y="1319"/>
                </a:lnTo>
                <a:lnTo>
                  <a:pt x="241" y="1313"/>
                </a:lnTo>
                <a:lnTo>
                  <a:pt x="240" y="1308"/>
                </a:lnTo>
                <a:lnTo>
                  <a:pt x="229" y="1313"/>
                </a:lnTo>
                <a:lnTo>
                  <a:pt x="220" y="1317"/>
                </a:lnTo>
                <a:lnTo>
                  <a:pt x="213" y="1309"/>
                </a:lnTo>
                <a:lnTo>
                  <a:pt x="217" y="1300"/>
                </a:lnTo>
                <a:lnTo>
                  <a:pt x="216" y="1289"/>
                </a:lnTo>
                <a:lnTo>
                  <a:pt x="216" y="1283"/>
                </a:lnTo>
                <a:lnTo>
                  <a:pt x="223" y="1277"/>
                </a:lnTo>
                <a:lnTo>
                  <a:pt x="229" y="1268"/>
                </a:lnTo>
                <a:lnTo>
                  <a:pt x="231" y="1252"/>
                </a:lnTo>
                <a:lnTo>
                  <a:pt x="231" y="1243"/>
                </a:lnTo>
                <a:lnTo>
                  <a:pt x="229" y="1234"/>
                </a:lnTo>
                <a:lnTo>
                  <a:pt x="226" y="1228"/>
                </a:lnTo>
                <a:lnTo>
                  <a:pt x="216" y="1228"/>
                </a:lnTo>
                <a:lnTo>
                  <a:pt x="210" y="1233"/>
                </a:lnTo>
                <a:lnTo>
                  <a:pt x="203" y="1233"/>
                </a:lnTo>
                <a:lnTo>
                  <a:pt x="203" y="1250"/>
                </a:lnTo>
                <a:lnTo>
                  <a:pt x="196" y="1253"/>
                </a:lnTo>
                <a:lnTo>
                  <a:pt x="186" y="1249"/>
                </a:lnTo>
                <a:lnTo>
                  <a:pt x="173" y="1248"/>
                </a:lnTo>
                <a:lnTo>
                  <a:pt x="159" y="1243"/>
                </a:lnTo>
                <a:lnTo>
                  <a:pt x="146" y="1239"/>
                </a:lnTo>
                <a:lnTo>
                  <a:pt x="138" y="1234"/>
                </a:lnTo>
                <a:lnTo>
                  <a:pt x="135" y="1225"/>
                </a:lnTo>
                <a:lnTo>
                  <a:pt x="133" y="1217"/>
                </a:lnTo>
                <a:lnTo>
                  <a:pt x="132" y="1207"/>
                </a:lnTo>
                <a:lnTo>
                  <a:pt x="129" y="1195"/>
                </a:lnTo>
                <a:lnTo>
                  <a:pt x="126" y="1183"/>
                </a:lnTo>
                <a:lnTo>
                  <a:pt x="119" y="1174"/>
                </a:lnTo>
                <a:lnTo>
                  <a:pt x="108" y="1169"/>
                </a:lnTo>
                <a:lnTo>
                  <a:pt x="92" y="1163"/>
                </a:lnTo>
                <a:lnTo>
                  <a:pt x="84" y="1159"/>
                </a:lnTo>
                <a:lnTo>
                  <a:pt x="77" y="1153"/>
                </a:lnTo>
                <a:lnTo>
                  <a:pt x="69" y="1143"/>
                </a:lnTo>
                <a:lnTo>
                  <a:pt x="61" y="1132"/>
                </a:lnTo>
                <a:lnTo>
                  <a:pt x="55" y="1123"/>
                </a:lnTo>
                <a:lnTo>
                  <a:pt x="58" y="1113"/>
                </a:lnTo>
                <a:lnTo>
                  <a:pt x="55" y="1111"/>
                </a:lnTo>
                <a:lnTo>
                  <a:pt x="47" y="1106"/>
                </a:lnTo>
                <a:lnTo>
                  <a:pt x="30" y="1104"/>
                </a:lnTo>
                <a:lnTo>
                  <a:pt x="24" y="1092"/>
                </a:lnTo>
                <a:lnTo>
                  <a:pt x="10" y="1088"/>
                </a:lnTo>
                <a:lnTo>
                  <a:pt x="10" y="1082"/>
                </a:lnTo>
                <a:lnTo>
                  <a:pt x="11" y="1077"/>
                </a:lnTo>
                <a:lnTo>
                  <a:pt x="17" y="1068"/>
                </a:lnTo>
                <a:lnTo>
                  <a:pt x="20" y="1062"/>
                </a:lnTo>
                <a:lnTo>
                  <a:pt x="23" y="1049"/>
                </a:lnTo>
                <a:lnTo>
                  <a:pt x="27" y="1039"/>
                </a:lnTo>
                <a:lnTo>
                  <a:pt x="25" y="1029"/>
                </a:lnTo>
                <a:lnTo>
                  <a:pt x="31" y="1021"/>
                </a:lnTo>
                <a:lnTo>
                  <a:pt x="38" y="1016"/>
                </a:lnTo>
                <a:lnTo>
                  <a:pt x="37" y="1008"/>
                </a:lnTo>
                <a:lnTo>
                  <a:pt x="31" y="1001"/>
                </a:lnTo>
                <a:lnTo>
                  <a:pt x="25" y="992"/>
                </a:lnTo>
                <a:lnTo>
                  <a:pt x="23" y="986"/>
                </a:lnTo>
                <a:lnTo>
                  <a:pt x="21" y="977"/>
                </a:lnTo>
                <a:lnTo>
                  <a:pt x="21" y="967"/>
                </a:lnTo>
                <a:lnTo>
                  <a:pt x="27" y="958"/>
                </a:lnTo>
                <a:lnTo>
                  <a:pt x="37" y="959"/>
                </a:lnTo>
                <a:lnTo>
                  <a:pt x="48" y="956"/>
                </a:lnTo>
                <a:lnTo>
                  <a:pt x="58" y="954"/>
                </a:lnTo>
                <a:lnTo>
                  <a:pt x="61" y="951"/>
                </a:lnTo>
                <a:lnTo>
                  <a:pt x="65" y="946"/>
                </a:lnTo>
                <a:lnTo>
                  <a:pt x="72" y="941"/>
                </a:lnTo>
                <a:lnTo>
                  <a:pt x="69" y="934"/>
                </a:lnTo>
                <a:lnTo>
                  <a:pt x="75" y="928"/>
                </a:lnTo>
                <a:lnTo>
                  <a:pt x="71" y="923"/>
                </a:lnTo>
                <a:lnTo>
                  <a:pt x="65" y="919"/>
                </a:lnTo>
                <a:lnTo>
                  <a:pt x="58" y="913"/>
                </a:lnTo>
                <a:lnTo>
                  <a:pt x="64" y="908"/>
                </a:lnTo>
                <a:lnTo>
                  <a:pt x="65" y="904"/>
                </a:lnTo>
                <a:lnTo>
                  <a:pt x="57" y="902"/>
                </a:lnTo>
                <a:lnTo>
                  <a:pt x="55" y="897"/>
                </a:lnTo>
                <a:lnTo>
                  <a:pt x="54" y="888"/>
                </a:lnTo>
                <a:lnTo>
                  <a:pt x="47" y="886"/>
                </a:lnTo>
                <a:lnTo>
                  <a:pt x="40" y="883"/>
                </a:lnTo>
                <a:lnTo>
                  <a:pt x="31" y="882"/>
                </a:lnTo>
                <a:lnTo>
                  <a:pt x="27" y="873"/>
                </a:lnTo>
                <a:lnTo>
                  <a:pt x="25" y="866"/>
                </a:lnTo>
                <a:lnTo>
                  <a:pt x="23" y="856"/>
                </a:lnTo>
                <a:lnTo>
                  <a:pt x="15" y="849"/>
                </a:lnTo>
                <a:lnTo>
                  <a:pt x="15" y="831"/>
                </a:lnTo>
                <a:lnTo>
                  <a:pt x="13" y="825"/>
                </a:lnTo>
                <a:lnTo>
                  <a:pt x="10" y="816"/>
                </a:lnTo>
                <a:lnTo>
                  <a:pt x="10" y="807"/>
                </a:lnTo>
                <a:lnTo>
                  <a:pt x="7" y="800"/>
                </a:lnTo>
                <a:lnTo>
                  <a:pt x="0" y="796"/>
                </a:lnTo>
                <a:lnTo>
                  <a:pt x="1" y="790"/>
                </a:lnTo>
                <a:lnTo>
                  <a:pt x="6" y="781"/>
                </a:lnTo>
                <a:lnTo>
                  <a:pt x="10" y="770"/>
                </a:lnTo>
                <a:lnTo>
                  <a:pt x="15" y="761"/>
                </a:lnTo>
                <a:lnTo>
                  <a:pt x="13" y="752"/>
                </a:lnTo>
                <a:lnTo>
                  <a:pt x="13" y="743"/>
                </a:lnTo>
                <a:lnTo>
                  <a:pt x="18" y="740"/>
                </a:lnTo>
                <a:lnTo>
                  <a:pt x="21" y="732"/>
                </a:lnTo>
                <a:lnTo>
                  <a:pt x="27" y="730"/>
                </a:lnTo>
                <a:lnTo>
                  <a:pt x="30" y="723"/>
                </a:lnTo>
                <a:lnTo>
                  <a:pt x="33" y="718"/>
                </a:lnTo>
                <a:lnTo>
                  <a:pt x="35" y="717"/>
                </a:lnTo>
                <a:lnTo>
                  <a:pt x="42" y="716"/>
                </a:lnTo>
                <a:lnTo>
                  <a:pt x="50" y="717"/>
                </a:lnTo>
                <a:lnTo>
                  <a:pt x="52" y="713"/>
                </a:lnTo>
                <a:lnTo>
                  <a:pt x="59" y="711"/>
                </a:lnTo>
                <a:lnTo>
                  <a:pt x="67" y="708"/>
                </a:lnTo>
                <a:lnTo>
                  <a:pt x="75" y="703"/>
                </a:lnTo>
                <a:lnTo>
                  <a:pt x="85" y="700"/>
                </a:lnTo>
                <a:lnTo>
                  <a:pt x="94" y="698"/>
                </a:lnTo>
                <a:lnTo>
                  <a:pt x="104" y="696"/>
                </a:lnTo>
                <a:lnTo>
                  <a:pt x="111" y="691"/>
                </a:lnTo>
                <a:lnTo>
                  <a:pt x="118" y="686"/>
                </a:lnTo>
                <a:lnTo>
                  <a:pt x="125" y="682"/>
                </a:lnTo>
                <a:lnTo>
                  <a:pt x="129" y="677"/>
                </a:lnTo>
                <a:lnTo>
                  <a:pt x="136" y="676"/>
                </a:lnTo>
                <a:lnTo>
                  <a:pt x="149" y="676"/>
                </a:lnTo>
                <a:lnTo>
                  <a:pt x="153" y="681"/>
                </a:lnTo>
                <a:lnTo>
                  <a:pt x="149" y="676"/>
                </a:lnTo>
                <a:lnTo>
                  <a:pt x="156" y="673"/>
                </a:lnTo>
                <a:lnTo>
                  <a:pt x="162" y="668"/>
                </a:lnTo>
                <a:lnTo>
                  <a:pt x="170" y="667"/>
                </a:lnTo>
                <a:lnTo>
                  <a:pt x="172" y="662"/>
                </a:lnTo>
                <a:lnTo>
                  <a:pt x="166" y="658"/>
                </a:lnTo>
                <a:lnTo>
                  <a:pt x="173" y="655"/>
                </a:lnTo>
                <a:lnTo>
                  <a:pt x="182" y="650"/>
                </a:lnTo>
                <a:lnTo>
                  <a:pt x="186" y="642"/>
                </a:lnTo>
                <a:lnTo>
                  <a:pt x="194" y="635"/>
                </a:lnTo>
                <a:lnTo>
                  <a:pt x="206" y="627"/>
                </a:lnTo>
                <a:lnTo>
                  <a:pt x="217" y="621"/>
                </a:lnTo>
                <a:lnTo>
                  <a:pt x="230" y="612"/>
                </a:lnTo>
                <a:lnTo>
                  <a:pt x="243" y="606"/>
                </a:lnTo>
                <a:lnTo>
                  <a:pt x="253" y="602"/>
                </a:lnTo>
                <a:lnTo>
                  <a:pt x="257" y="596"/>
                </a:lnTo>
                <a:lnTo>
                  <a:pt x="258" y="586"/>
                </a:lnTo>
                <a:lnTo>
                  <a:pt x="261" y="581"/>
                </a:lnTo>
                <a:lnTo>
                  <a:pt x="270" y="576"/>
                </a:lnTo>
                <a:lnTo>
                  <a:pt x="281" y="578"/>
                </a:lnTo>
                <a:lnTo>
                  <a:pt x="291" y="577"/>
                </a:lnTo>
                <a:lnTo>
                  <a:pt x="294" y="582"/>
                </a:lnTo>
                <a:lnTo>
                  <a:pt x="294" y="587"/>
                </a:lnTo>
                <a:lnTo>
                  <a:pt x="298" y="592"/>
                </a:lnTo>
                <a:lnTo>
                  <a:pt x="310" y="595"/>
                </a:lnTo>
                <a:lnTo>
                  <a:pt x="318" y="596"/>
                </a:lnTo>
                <a:lnTo>
                  <a:pt x="325" y="593"/>
                </a:lnTo>
                <a:lnTo>
                  <a:pt x="332" y="593"/>
                </a:lnTo>
                <a:lnTo>
                  <a:pt x="334" y="590"/>
                </a:lnTo>
                <a:lnTo>
                  <a:pt x="335" y="581"/>
                </a:lnTo>
                <a:lnTo>
                  <a:pt x="338" y="573"/>
                </a:lnTo>
                <a:lnTo>
                  <a:pt x="348" y="571"/>
                </a:lnTo>
                <a:lnTo>
                  <a:pt x="358" y="575"/>
                </a:lnTo>
                <a:lnTo>
                  <a:pt x="362" y="585"/>
                </a:lnTo>
                <a:lnTo>
                  <a:pt x="373" y="585"/>
                </a:lnTo>
                <a:lnTo>
                  <a:pt x="381" y="588"/>
                </a:lnTo>
                <a:lnTo>
                  <a:pt x="389" y="591"/>
                </a:lnTo>
                <a:lnTo>
                  <a:pt x="400" y="588"/>
                </a:lnTo>
                <a:lnTo>
                  <a:pt x="400" y="583"/>
                </a:lnTo>
                <a:lnTo>
                  <a:pt x="406" y="582"/>
                </a:lnTo>
                <a:lnTo>
                  <a:pt x="416" y="578"/>
                </a:lnTo>
                <a:lnTo>
                  <a:pt x="425" y="578"/>
                </a:lnTo>
                <a:lnTo>
                  <a:pt x="435" y="580"/>
                </a:lnTo>
                <a:lnTo>
                  <a:pt x="427" y="569"/>
                </a:lnTo>
                <a:lnTo>
                  <a:pt x="430" y="565"/>
                </a:lnTo>
                <a:lnTo>
                  <a:pt x="426" y="559"/>
                </a:lnTo>
                <a:lnTo>
                  <a:pt x="420" y="552"/>
                </a:lnTo>
                <a:lnTo>
                  <a:pt x="413" y="547"/>
                </a:lnTo>
                <a:lnTo>
                  <a:pt x="406" y="542"/>
                </a:lnTo>
                <a:lnTo>
                  <a:pt x="403" y="535"/>
                </a:lnTo>
                <a:lnTo>
                  <a:pt x="398" y="532"/>
                </a:lnTo>
                <a:lnTo>
                  <a:pt x="393" y="532"/>
                </a:lnTo>
                <a:lnTo>
                  <a:pt x="383" y="531"/>
                </a:lnTo>
                <a:lnTo>
                  <a:pt x="375" y="527"/>
                </a:lnTo>
                <a:lnTo>
                  <a:pt x="368" y="524"/>
                </a:lnTo>
                <a:lnTo>
                  <a:pt x="363" y="519"/>
                </a:lnTo>
                <a:lnTo>
                  <a:pt x="358" y="512"/>
                </a:lnTo>
                <a:lnTo>
                  <a:pt x="348" y="507"/>
                </a:lnTo>
                <a:lnTo>
                  <a:pt x="338" y="506"/>
                </a:lnTo>
                <a:lnTo>
                  <a:pt x="322" y="502"/>
                </a:lnTo>
                <a:lnTo>
                  <a:pt x="312" y="499"/>
                </a:lnTo>
                <a:lnTo>
                  <a:pt x="305" y="495"/>
                </a:lnTo>
                <a:lnTo>
                  <a:pt x="297" y="492"/>
                </a:lnTo>
                <a:lnTo>
                  <a:pt x="288" y="487"/>
                </a:lnTo>
                <a:lnTo>
                  <a:pt x="284" y="481"/>
                </a:lnTo>
                <a:lnTo>
                  <a:pt x="281" y="476"/>
                </a:lnTo>
                <a:lnTo>
                  <a:pt x="277" y="471"/>
                </a:lnTo>
                <a:lnTo>
                  <a:pt x="273" y="466"/>
                </a:lnTo>
                <a:lnTo>
                  <a:pt x="267" y="461"/>
                </a:lnTo>
                <a:lnTo>
                  <a:pt x="261" y="457"/>
                </a:lnTo>
                <a:lnTo>
                  <a:pt x="253" y="454"/>
                </a:lnTo>
                <a:lnTo>
                  <a:pt x="253" y="450"/>
                </a:lnTo>
                <a:lnTo>
                  <a:pt x="251" y="445"/>
                </a:lnTo>
                <a:lnTo>
                  <a:pt x="248" y="439"/>
                </a:lnTo>
                <a:lnTo>
                  <a:pt x="243" y="434"/>
                </a:lnTo>
                <a:lnTo>
                  <a:pt x="241" y="427"/>
                </a:lnTo>
                <a:lnTo>
                  <a:pt x="243" y="424"/>
                </a:lnTo>
                <a:lnTo>
                  <a:pt x="244" y="419"/>
                </a:lnTo>
                <a:lnTo>
                  <a:pt x="241" y="412"/>
                </a:lnTo>
                <a:lnTo>
                  <a:pt x="243" y="409"/>
                </a:lnTo>
                <a:lnTo>
                  <a:pt x="251" y="410"/>
                </a:lnTo>
                <a:lnTo>
                  <a:pt x="261" y="412"/>
                </a:lnTo>
                <a:lnTo>
                  <a:pt x="268" y="412"/>
                </a:lnTo>
                <a:lnTo>
                  <a:pt x="275" y="409"/>
                </a:lnTo>
                <a:lnTo>
                  <a:pt x="283" y="404"/>
                </a:lnTo>
                <a:lnTo>
                  <a:pt x="287" y="401"/>
                </a:lnTo>
                <a:lnTo>
                  <a:pt x="294" y="406"/>
                </a:lnTo>
                <a:lnTo>
                  <a:pt x="297" y="404"/>
                </a:lnTo>
                <a:lnTo>
                  <a:pt x="297" y="387"/>
                </a:lnTo>
                <a:lnTo>
                  <a:pt x="294" y="379"/>
                </a:lnTo>
                <a:lnTo>
                  <a:pt x="297" y="372"/>
                </a:lnTo>
                <a:lnTo>
                  <a:pt x="298" y="367"/>
                </a:lnTo>
                <a:lnTo>
                  <a:pt x="290" y="366"/>
                </a:lnTo>
                <a:lnTo>
                  <a:pt x="278" y="362"/>
                </a:lnTo>
                <a:lnTo>
                  <a:pt x="264" y="361"/>
                </a:lnTo>
                <a:lnTo>
                  <a:pt x="254" y="355"/>
                </a:lnTo>
                <a:lnTo>
                  <a:pt x="247" y="350"/>
                </a:lnTo>
                <a:lnTo>
                  <a:pt x="248" y="347"/>
                </a:lnTo>
                <a:lnTo>
                  <a:pt x="246" y="342"/>
                </a:lnTo>
                <a:lnTo>
                  <a:pt x="238" y="345"/>
                </a:lnTo>
                <a:lnTo>
                  <a:pt x="231" y="342"/>
                </a:lnTo>
                <a:lnTo>
                  <a:pt x="221" y="341"/>
                </a:lnTo>
                <a:lnTo>
                  <a:pt x="210" y="339"/>
                </a:lnTo>
                <a:lnTo>
                  <a:pt x="210" y="332"/>
                </a:lnTo>
                <a:lnTo>
                  <a:pt x="209" y="324"/>
                </a:lnTo>
                <a:lnTo>
                  <a:pt x="211" y="316"/>
                </a:lnTo>
                <a:lnTo>
                  <a:pt x="220" y="315"/>
                </a:lnTo>
                <a:lnTo>
                  <a:pt x="226" y="320"/>
                </a:lnTo>
                <a:lnTo>
                  <a:pt x="227" y="314"/>
                </a:lnTo>
                <a:lnTo>
                  <a:pt x="234" y="312"/>
                </a:lnTo>
                <a:lnTo>
                  <a:pt x="238" y="317"/>
                </a:lnTo>
                <a:lnTo>
                  <a:pt x="243" y="316"/>
                </a:lnTo>
                <a:lnTo>
                  <a:pt x="251" y="316"/>
                </a:lnTo>
                <a:lnTo>
                  <a:pt x="258" y="314"/>
                </a:lnTo>
                <a:lnTo>
                  <a:pt x="260" y="305"/>
                </a:lnTo>
                <a:lnTo>
                  <a:pt x="264" y="297"/>
                </a:lnTo>
                <a:lnTo>
                  <a:pt x="265" y="291"/>
                </a:lnTo>
                <a:lnTo>
                  <a:pt x="267" y="285"/>
                </a:lnTo>
                <a:lnTo>
                  <a:pt x="278" y="286"/>
                </a:lnTo>
                <a:lnTo>
                  <a:pt x="287" y="285"/>
                </a:lnTo>
                <a:lnTo>
                  <a:pt x="292" y="288"/>
                </a:lnTo>
                <a:lnTo>
                  <a:pt x="304" y="293"/>
                </a:lnTo>
                <a:lnTo>
                  <a:pt x="315" y="291"/>
                </a:lnTo>
                <a:lnTo>
                  <a:pt x="324" y="293"/>
                </a:lnTo>
                <a:lnTo>
                  <a:pt x="332" y="290"/>
                </a:lnTo>
                <a:lnTo>
                  <a:pt x="338" y="289"/>
                </a:lnTo>
                <a:lnTo>
                  <a:pt x="348" y="288"/>
                </a:lnTo>
                <a:lnTo>
                  <a:pt x="365" y="288"/>
                </a:lnTo>
                <a:lnTo>
                  <a:pt x="373" y="286"/>
                </a:lnTo>
                <a:lnTo>
                  <a:pt x="372" y="280"/>
                </a:lnTo>
                <a:lnTo>
                  <a:pt x="369" y="273"/>
                </a:lnTo>
                <a:lnTo>
                  <a:pt x="363" y="269"/>
                </a:lnTo>
                <a:lnTo>
                  <a:pt x="356" y="268"/>
                </a:lnTo>
                <a:lnTo>
                  <a:pt x="349" y="264"/>
                </a:lnTo>
                <a:lnTo>
                  <a:pt x="346" y="259"/>
                </a:lnTo>
                <a:lnTo>
                  <a:pt x="342" y="251"/>
                </a:lnTo>
                <a:lnTo>
                  <a:pt x="334" y="248"/>
                </a:lnTo>
                <a:lnTo>
                  <a:pt x="321" y="249"/>
                </a:lnTo>
                <a:lnTo>
                  <a:pt x="319" y="245"/>
                </a:lnTo>
                <a:lnTo>
                  <a:pt x="322" y="238"/>
                </a:lnTo>
                <a:lnTo>
                  <a:pt x="324" y="230"/>
                </a:lnTo>
                <a:lnTo>
                  <a:pt x="324" y="221"/>
                </a:lnTo>
                <a:lnTo>
                  <a:pt x="322" y="213"/>
                </a:lnTo>
                <a:lnTo>
                  <a:pt x="318" y="208"/>
                </a:lnTo>
                <a:lnTo>
                  <a:pt x="311" y="206"/>
                </a:lnTo>
                <a:lnTo>
                  <a:pt x="304" y="210"/>
                </a:lnTo>
                <a:lnTo>
                  <a:pt x="292" y="218"/>
                </a:lnTo>
                <a:lnTo>
                  <a:pt x="288" y="213"/>
                </a:lnTo>
                <a:lnTo>
                  <a:pt x="287" y="205"/>
                </a:lnTo>
                <a:lnTo>
                  <a:pt x="281" y="201"/>
                </a:lnTo>
                <a:lnTo>
                  <a:pt x="277" y="198"/>
                </a:lnTo>
                <a:lnTo>
                  <a:pt x="270" y="201"/>
                </a:lnTo>
                <a:lnTo>
                  <a:pt x="264" y="198"/>
                </a:lnTo>
                <a:lnTo>
                  <a:pt x="260" y="191"/>
                </a:lnTo>
                <a:lnTo>
                  <a:pt x="257" y="188"/>
                </a:lnTo>
                <a:lnTo>
                  <a:pt x="257" y="180"/>
                </a:lnTo>
                <a:lnTo>
                  <a:pt x="258" y="174"/>
                </a:lnTo>
                <a:lnTo>
                  <a:pt x="258" y="168"/>
                </a:lnTo>
                <a:lnTo>
                  <a:pt x="254" y="160"/>
                </a:lnTo>
                <a:lnTo>
                  <a:pt x="248" y="151"/>
                </a:lnTo>
                <a:lnTo>
                  <a:pt x="244" y="144"/>
                </a:lnTo>
                <a:lnTo>
                  <a:pt x="244" y="140"/>
                </a:lnTo>
                <a:lnTo>
                  <a:pt x="243" y="134"/>
                </a:lnTo>
                <a:lnTo>
                  <a:pt x="233" y="133"/>
                </a:lnTo>
                <a:lnTo>
                  <a:pt x="224" y="133"/>
                </a:lnTo>
                <a:lnTo>
                  <a:pt x="227" y="128"/>
                </a:lnTo>
                <a:lnTo>
                  <a:pt x="229" y="118"/>
                </a:lnTo>
                <a:lnTo>
                  <a:pt x="230" y="106"/>
                </a:lnTo>
                <a:lnTo>
                  <a:pt x="229" y="99"/>
                </a:lnTo>
                <a:lnTo>
                  <a:pt x="226" y="91"/>
                </a:lnTo>
                <a:lnTo>
                  <a:pt x="224" y="84"/>
                </a:lnTo>
                <a:lnTo>
                  <a:pt x="214" y="80"/>
                </a:lnTo>
                <a:lnTo>
                  <a:pt x="209" y="75"/>
                </a:lnTo>
                <a:lnTo>
                  <a:pt x="209" y="73"/>
                </a:lnTo>
                <a:lnTo>
                  <a:pt x="211" y="69"/>
                </a:lnTo>
                <a:lnTo>
                  <a:pt x="211" y="63"/>
                </a:lnTo>
                <a:lnTo>
                  <a:pt x="206" y="61"/>
                </a:lnTo>
                <a:lnTo>
                  <a:pt x="194" y="63"/>
                </a:lnTo>
                <a:lnTo>
                  <a:pt x="189" y="60"/>
                </a:lnTo>
                <a:lnTo>
                  <a:pt x="187" y="56"/>
                </a:lnTo>
                <a:lnTo>
                  <a:pt x="183" y="54"/>
                </a:lnTo>
                <a:lnTo>
                  <a:pt x="187" y="50"/>
                </a:lnTo>
                <a:lnTo>
                  <a:pt x="189" y="46"/>
                </a:lnTo>
                <a:lnTo>
                  <a:pt x="189" y="45"/>
                </a:lnTo>
                <a:lnTo>
                  <a:pt x="183" y="40"/>
                </a:lnTo>
                <a:lnTo>
                  <a:pt x="182" y="35"/>
                </a:lnTo>
                <a:lnTo>
                  <a:pt x="177" y="34"/>
                </a:lnTo>
                <a:lnTo>
                  <a:pt x="173" y="29"/>
                </a:lnTo>
                <a:lnTo>
                  <a:pt x="173" y="29"/>
                </a:lnTo>
                <a:lnTo>
                  <a:pt x="175" y="28"/>
                </a:lnTo>
                <a:lnTo>
                  <a:pt x="179" y="24"/>
                </a:lnTo>
                <a:lnTo>
                  <a:pt x="180" y="24"/>
                </a:lnTo>
                <a:lnTo>
                  <a:pt x="186" y="25"/>
                </a:lnTo>
                <a:lnTo>
                  <a:pt x="190" y="26"/>
                </a:lnTo>
                <a:lnTo>
                  <a:pt x="204" y="23"/>
                </a:lnTo>
                <a:lnTo>
                  <a:pt x="210" y="23"/>
                </a:lnTo>
                <a:lnTo>
                  <a:pt x="213" y="25"/>
                </a:lnTo>
                <a:lnTo>
                  <a:pt x="217" y="24"/>
                </a:lnTo>
                <a:lnTo>
                  <a:pt x="229" y="24"/>
                </a:lnTo>
                <a:lnTo>
                  <a:pt x="236" y="26"/>
                </a:lnTo>
                <a:lnTo>
                  <a:pt x="237" y="28"/>
                </a:lnTo>
                <a:lnTo>
                  <a:pt x="243" y="25"/>
                </a:lnTo>
                <a:lnTo>
                  <a:pt x="246" y="25"/>
                </a:lnTo>
                <a:lnTo>
                  <a:pt x="250" y="22"/>
                </a:lnTo>
                <a:lnTo>
                  <a:pt x="253" y="13"/>
                </a:lnTo>
                <a:lnTo>
                  <a:pt x="260" y="10"/>
                </a:lnTo>
                <a:lnTo>
                  <a:pt x="261" y="9"/>
                </a:lnTo>
                <a:lnTo>
                  <a:pt x="263" y="7"/>
                </a:lnTo>
                <a:lnTo>
                  <a:pt x="263" y="0"/>
                </a:lnTo>
                <a:lnTo>
                  <a:pt x="264" y="0"/>
                </a:lnTo>
                <a:lnTo>
                  <a:pt x="267" y="0"/>
                </a:lnTo>
                <a:lnTo>
                  <a:pt x="271" y="3"/>
                </a:lnTo>
                <a:lnTo>
                  <a:pt x="274" y="3"/>
                </a:lnTo>
                <a:lnTo>
                  <a:pt x="278" y="0"/>
                </a:lnTo>
                <a:lnTo>
                  <a:pt x="281" y="0"/>
                </a:lnTo>
                <a:lnTo>
                  <a:pt x="281" y="2"/>
                </a:lnTo>
                <a:lnTo>
                  <a:pt x="278" y="7"/>
                </a:lnTo>
                <a:lnTo>
                  <a:pt x="280" y="9"/>
                </a:lnTo>
                <a:lnTo>
                  <a:pt x="281" y="12"/>
                </a:lnTo>
                <a:lnTo>
                  <a:pt x="285" y="12"/>
                </a:lnTo>
                <a:lnTo>
                  <a:pt x="287" y="14"/>
                </a:lnTo>
                <a:lnTo>
                  <a:pt x="290" y="15"/>
                </a:lnTo>
                <a:lnTo>
                  <a:pt x="291" y="15"/>
                </a:lnTo>
                <a:lnTo>
                  <a:pt x="300" y="18"/>
                </a:lnTo>
                <a:lnTo>
                  <a:pt x="301" y="23"/>
                </a:lnTo>
                <a:lnTo>
                  <a:pt x="300" y="25"/>
                </a:lnTo>
                <a:lnTo>
                  <a:pt x="302" y="26"/>
                </a:lnTo>
                <a:lnTo>
                  <a:pt x="304" y="24"/>
                </a:lnTo>
                <a:lnTo>
                  <a:pt x="308" y="23"/>
                </a:lnTo>
                <a:lnTo>
                  <a:pt x="314" y="23"/>
                </a:lnTo>
                <a:lnTo>
                  <a:pt x="315" y="24"/>
                </a:lnTo>
                <a:lnTo>
                  <a:pt x="318" y="28"/>
                </a:lnTo>
                <a:lnTo>
                  <a:pt x="321" y="29"/>
                </a:lnTo>
                <a:lnTo>
                  <a:pt x="322" y="31"/>
                </a:lnTo>
                <a:lnTo>
                  <a:pt x="322" y="31"/>
                </a:lnTo>
                <a:lnTo>
                  <a:pt x="324" y="40"/>
                </a:lnTo>
                <a:lnTo>
                  <a:pt x="325" y="41"/>
                </a:lnTo>
                <a:lnTo>
                  <a:pt x="329" y="44"/>
                </a:lnTo>
                <a:lnTo>
                  <a:pt x="335" y="44"/>
                </a:lnTo>
                <a:lnTo>
                  <a:pt x="342" y="46"/>
                </a:lnTo>
                <a:lnTo>
                  <a:pt x="359" y="46"/>
                </a:lnTo>
                <a:lnTo>
                  <a:pt x="362" y="48"/>
                </a:lnTo>
                <a:lnTo>
                  <a:pt x="372" y="48"/>
                </a:lnTo>
                <a:lnTo>
                  <a:pt x="379" y="49"/>
                </a:lnTo>
                <a:lnTo>
                  <a:pt x="388" y="53"/>
                </a:lnTo>
                <a:lnTo>
                  <a:pt x="389" y="53"/>
                </a:lnTo>
                <a:lnTo>
                  <a:pt x="392" y="50"/>
                </a:lnTo>
                <a:lnTo>
                  <a:pt x="393" y="51"/>
                </a:lnTo>
                <a:lnTo>
                  <a:pt x="403" y="53"/>
                </a:lnTo>
                <a:lnTo>
                  <a:pt x="403" y="54"/>
                </a:lnTo>
                <a:lnTo>
                  <a:pt x="417" y="55"/>
                </a:lnTo>
                <a:lnTo>
                  <a:pt x="422" y="56"/>
                </a:lnTo>
                <a:lnTo>
                  <a:pt x="433" y="58"/>
                </a:lnTo>
                <a:lnTo>
                  <a:pt x="442" y="61"/>
                </a:lnTo>
                <a:lnTo>
                  <a:pt x="446" y="68"/>
                </a:lnTo>
                <a:lnTo>
                  <a:pt x="446" y="69"/>
                </a:lnTo>
                <a:lnTo>
                  <a:pt x="462" y="94"/>
                </a:lnTo>
                <a:lnTo>
                  <a:pt x="462" y="96"/>
                </a:lnTo>
                <a:lnTo>
                  <a:pt x="463" y="99"/>
                </a:lnTo>
                <a:lnTo>
                  <a:pt x="460" y="103"/>
                </a:lnTo>
                <a:lnTo>
                  <a:pt x="460" y="108"/>
                </a:lnTo>
                <a:lnTo>
                  <a:pt x="462" y="109"/>
                </a:lnTo>
                <a:lnTo>
                  <a:pt x="459" y="111"/>
                </a:lnTo>
                <a:lnTo>
                  <a:pt x="460" y="115"/>
                </a:lnTo>
                <a:lnTo>
                  <a:pt x="462" y="116"/>
                </a:lnTo>
                <a:lnTo>
                  <a:pt x="462" y="116"/>
                </a:lnTo>
                <a:lnTo>
                  <a:pt x="460" y="118"/>
                </a:lnTo>
                <a:lnTo>
                  <a:pt x="460" y="124"/>
                </a:lnTo>
                <a:lnTo>
                  <a:pt x="459" y="125"/>
                </a:lnTo>
                <a:lnTo>
                  <a:pt x="459" y="130"/>
                </a:lnTo>
                <a:lnTo>
                  <a:pt x="457" y="131"/>
                </a:lnTo>
                <a:lnTo>
                  <a:pt x="456" y="131"/>
                </a:lnTo>
                <a:lnTo>
                  <a:pt x="456" y="133"/>
                </a:lnTo>
                <a:lnTo>
                  <a:pt x="457" y="134"/>
                </a:lnTo>
                <a:lnTo>
                  <a:pt x="457" y="135"/>
                </a:lnTo>
                <a:lnTo>
                  <a:pt x="456" y="135"/>
                </a:lnTo>
                <a:lnTo>
                  <a:pt x="454" y="139"/>
                </a:lnTo>
                <a:lnTo>
                  <a:pt x="453" y="140"/>
                </a:lnTo>
                <a:lnTo>
                  <a:pt x="452" y="141"/>
                </a:lnTo>
                <a:lnTo>
                  <a:pt x="449" y="143"/>
                </a:lnTo>
                <a:lnTo>
                  <a:pt x="449" y="148"/>
                </a:lnTo>
                <a:lnTo>
                  <a:pt x="447" y="150"/>
                </a:lnTo>
                <a:lnTo>
                  <a:pt x="446" y="151"/>
                </a:lnTo>
                <a:lnTo>
                  <a:pt x="452" y="153"/>
                </a:lnTo>
                <a:lnTo>
                  <a:pt x="454" y="153"/>
                </a:lnTo>
                <a:lnTo>
                  <a:pt x="471" y="159"/>
                </a:lnTo>
                <a:lnTo>
                  <a:pt x="481" y="164"/>
                </a:lnTo>
                <a:lnTo>
                  <a:pt x="484" y="163"/>
                </a:lnTo>
                <a:lnTo>
                  <a:pt x="488" y="161"/>
                </a:lnTo>
                <a:lnTo>
                  <a:pt x="490" y="160"/>
                </a:lnTo>
                <a:lnTo>
                  <a:pt x="493" y="161"/>
                </a:lnTo>
                <a:lnTo>
                  <a:pt x="494" y="165"/>
                </a:lnTo>
                <a:lnTo>
                  <a:pt x="496" y="166"/>
                </a:lnTo>
                <a:lnTo>
                  <a:pt x="498" y="166"/>
                </a:lnTo>
                <a:lnTo>
                  <a:pt x="501" y="163"/>
                </a:lnTo>
                <a:lnTo>
                  <a:pt x="504" y="160"/>
                </a:lnTo>
                <a:lnTo>
                  <a:pt x="507" y="159"/>
                </a:lnTo>
                <a:lnTo>
                  <a:pt x="508" y="160"/>
                </a:lnTo>
                <a:lnTo>
                  <a:pt x="510" y="160"/>
                </a:lnTo>
                <a:lnTo>
                  <a:pt x="513" y="163"/>
                </a:lnTo>
                <a:lnTo>
                  <a:pt x="521" y="171"/>
                </a:lnTo>
                <a:lnTo>
                  <a:pt x="535" y="176"/>
                </a:lnTo>
                <a:lnTo>
                  <a:pt x="540" y="175"/>
                </a:lnTo>
                <a:lnTo>
                  <a:pt x="542" y="176"/>
                </a:lnTo>
                <a:lnTo>
                  <a:pt x="548" y="178"/>
                </a:lnTo>
                <a:lnTo>
                  <a:pt x="550" y="178"/>
                </a:lnTo>
                <a:lnTo>
                  <a:pt x="554" y="179"/>
                </a:lnTo>
                <a:lnTo>
                  <a:pt x="558" y="183"/>
                </a:lnTo>
                <a:lnTo>
                  <a:pt x="558" y="185"/>
                </a:lnTo>
                <a:lnTo>
                  <a:pt x="557" y="189"/>
                </a:lnTo>
                <a:lnTo>
                  <a:pt x="555" y="193"/>
                </a:lnTo>
                <a:lnTo>
                  <a:pt x="567" y="194"/>
                </a:lnTo>
                <a:lnTo>
                  <a:pt x="565" y="196"/>
                </a:lnTo>
                <a:lnTo>
                  <a:pt x="567" y="198"/>
                </a:lnTo>
                <a:lnTo>
                  <a:pt x="571" y="199"/>
                </a:lnTo>
                <a:lnTo>
                  <a:pt x="574" y="200"/>
                </a:lnTo>
                <a:lnTo>
                  <a:pt x="584" y="200"/>
                </a:lnTo>
                <a:lnTo>
                  <a:pt x="585" y="201"/>
                </a:lnTo>
                <a:lnTo>
                  <a:pt x="584" y="204"/>
                </a:lnTo>
                <a:lnTo>
                  <a:pt x="578" y="205"/>
                </a:lnTo>
                <a:lnTo>
                  <a:pt x="575" y="208"/>
                </a:lnTo>
                <a:lnTo>
                  <a:pt x="577" y="213"/>
                </a:lnTo>
                <a:lnTo>
                  <a:pt x="585" y="214"/>
                </a:lnTo>
                <a:lnTo>
                  <a:pt x="587" y="213"/>
                </a:lnTo>
                <a:lnTo>
                  <a:pt x="588" y="213"/>
                </a:lnTo>
                <a:lnTo>
                  <a:pt x="589" y="214"/>
                </a:lnTo>
                <a:lnTo>
                  <a:pt x="591" y="211"/>
                </a:lnTo>
                <a:lnTo>
                  <a:pt x="595" y="211"/>
                </a:lnTo>
                <a:lnTo>
                  <a:pt x="595" y="208"/>
                </a:lnTo>
                <a:lnTo>
                  <a:pt x="598" y="208"/>
                </a:lnTo>
                <a:lnTo>
                  <a:pt x="601" y="206"/>
                </a:lnTo>
                <a:lnTo>
                  <a:pt x="631" y="206"/>
                </a:lnTo>
                <a:lnTo>
                  <a:pt x="631" y="208"/>
                </a:lnTo>
                <a:lnTo>
                  <a:pt x="631" y="221"/>
                </a:lnTo>
                <a:lnTo>
                  <a:pt x="628" y="226"/>
                </a:lnTo>
                <a:lnTo>
                  <a:pt x="628" y="229"/>
                </a:lnTo>
                <a:lnTo>
                  <a:pt x="636" y="241"/>
                </a:lnTo>
                <a:lnTo>
                  <a:pt x="640" y="241"/>
                </a:lnTo>
                <a:lnTo>
                  <a:pt x="643" y="240"/>
                </a:lnTo>
                <a:lnTo>
                  <a:pt x="646" y="240"/>
                </a:lnTo>
                <a:lnTo>
                  <a:pt x="656" y="243"/>
                </a:lnTo>
                <a:lnTo>
                  <a:pt x="666" y="244"/>
                </a:lnTo>
                <a:lnTo>
                  <a:pt x="673" y="245"/>
                </a:lnTo>
                <a:lnTo>
                  <a:pt x="676" y="248"/>
                </a:lnTo>
                <a:lnTo>
                  <a:pt x="679" y="248"/>
                </a:lnTo>
                <a:lnTo>
                  <a:pt x="687" y="241"/>
                </a:lnTo>
                <a:lnTo>
                  <a:pt x="690" y="241"/>
                </a:lnTo>
                <a:lnTo>
                  <a:pt x="694" y="238"/>
                </a:lnTo>
                <a:lnTo>
                  <a:pt x="699" y="236"/>
                </a:lnTo>
                <a:lnTo>
                  <a:pt x="703" y="233"/>
                </a:lnTo>
                <a:lnTo>
                  <a:pt x="713" y="233"/>
                </a:lnTo>
                <a:lnTo>
                  <a:pt x="719" y="234"/>
                </a:lnTo>
                <a:lnTo>
                  <a:pt x="721" y="234"/>
                </a:lnTo>
                <a:lnTo>
                  <a:pt x="726" y="231"/>
                </a:lnTo>
                <a:lnTo>
                  <a:pt x="727" y="229"/>
                </a:lnTo>
                <a:lnTo>
                  <a:pt x="727" y="228"/>
                </a:lnTo>
                <a:lnTo>
                  <a:pt x="730" y="228"/>
                </a:lnTo>
                <a:lnTo>
                  <a:pt x="733" y="226"/>
                </a:lnTo>
                <a:lnTo>
                  <a:pt x="736" y="224"/>
                </a:lnTo>
                <a:lnTo>
                  <a:pt x="740" y="225"/>
                </a:lnTo>
                <a:lnTo>
                  <a:pt x="741" y="224"/>
                </a:lnTo>
                <a:lnTo>
                  <a:pt x="748" y="218"/>
                </a:lnTo>
                <a:lnTo>
                  <a:pt x="751" y="216"/>
                </a:lnTo>
                <a:lnTo>
                  <a:pt x="753" y="215"/>
                </a:lnTo>
                <a:lnTo>
                  <a:pt x="756" y="215"/>
                </a:lnTo>
                <a:lnTo>
                  <a:pt x="758" y="210"/>
                </a:lnTo>
                <a:lnTo>
                  <a:pt x="761" y="210"/>
                </a:lnTo>
                <a:lnTo>
                  <a:pt x="763" y="211"/>
                </a:lnTo>
                <a:lnTo>
                  <a:pt x="763" y="211"/>
                </a:lnTo>
                <a:lnTo>
                  <a:pt x="764" y="214"/>
                </a:lnTo>
                <a:lnTo>
                  <a:pt x="767" y="213"/>
                </a:lnTo>
                <a:lnTo>
                  <a:pt x="770" y="211"/>
                </a:lnTo>
                <a:lnTo>
                  <a:pt x="773" y="206"/>
                </a:lnTo>
                <a:lnTo>
                  <a:pt x="775" y="204"/>
                </a:lnTo>
                <a:lnTo>
                  <a:pt x="777" y="205"/>
                </a:lnTo>
                <a:lnTo>
                  <a:pt x="780" y="206"/>
                </a:lnTo>
                <a:lnTo>
                  <a:pt x="783" y="211"/>
                </a:lnTo>
                <a:lnTo>
                  <a:pt x="785" y="213"/>
                </a:lnTo>
                <a:lnTo>
                  <a:pt x="794" y="215"/>
                </a:lnTo>
                <a:lnTo>
                  <a:pt x="798" y="216"/>
                </a:lnTo>
                <a:lnTo>
                  <a:pt x="802" y="219"/>
                </a:lnTo>
                <a:lnTo>
                  <a:pt x="808" y="223"/>
                </a:lnTo>
                <a:lnTo>
                  <a:pt x="810" y="224"/>
                </a:lnTo>
                <a:lnTo>
                  <a:pt x="812" y="229"/>
                </a:lnTo>
                <a:lnTo>
                  <a:pt x="812" y="231"/>
                </a:lnTo>
                <a:lnTo>
                  <a:pt x="814" y="238"/>
                </a:lnTo>
                <a:lnTo>
                  <a:pt x="812" y="244"/>
                </a:lnTo>
                <a:lnTo>
                  <a:pt x="814" y="249"/>
                </a:lnTo>
                <a:lnTo>
                  <a:pt x="812" y="251"/>
                </a:lnTo>
                <a:lnTo>
                  <a:pt x="811" y="254"/>
                </a:lnTo>
                <a:lnTo>
                  <a:pt x="811" y="269"/>
                </a:lnTo>
                <a:lnTo>
                  <a:pt x="812" y="271"/>
                </a:lnTo>
                <a:lnTo>
                  <a:pt x="814" y="273"/>
                </a:lnTo>
                <a:lnTo>
                  <a:pt x="814" y="276"/>
                </a:lnTo>
                <a:lnTo>
                  <a:pt x="817" y="279"/>
                </a:lnTo>
                <a:lnTo>
                  <a:pt x="819" y="280"/>
                </a:lnTo>
                <a:lnTo>
                  <a:pt x="828" y="284"/>
                </a:lnTo>
                <a:lnTo>
                  <a:pt x="828" y="284"/>
                </a:lnTo>
                <a:lnTo>
                  <a:pt x="834" y="285"/>
                </a:lnTo>
                <a:lnTo>
                  <a:pt x="841" y="290"/>
                </a:lnTo>
                <a:lnTo>
                  <a:pt x="846" y="293"/>
                </a:lnTo>
                <a:lnTo>
                  <a:pt x="849" y="290"/>
                </a:lnTo>
                <a:lnTo>
                  <a:pt x="851" y="290"/>
                </a:lnTo>
                <a:lnTo>
                  <a:pt x="854" y="293"/>
                </a:lnTo>
                <a:lnTo>
                  <a:pt x="855" y="294"/>
                </a:lnTo>
                <a:lnTo>
                  <a:pt x="856" y="295"/>
                </a:lnTo>
                <a:lnTo>
                  <a:pt x="855" y="297"/>
                </a:lnTo>
                <a:lnTo>
                  <a:pt x="852" y="302"/>
                </a:lnTo>
                <a:lnTo>
                  <a:pt x="854" y="305"/>
                </a:lnTo>
                <a:lnTo>
                  <a:pt x="856" y="304"/>
                </a:lnTo>
                <a:lnTo>
                  <a:pt x="859" y="304"/>
                </a:lnTo>
                <a:lnTo>
                  <a:pt x="862" y="301"/>
                </a:lnTo>
                <a:lnTo>
                  <a:pt x="865" y="300"/>
                </a:lnTo>
                <a:lnTo>
                  <a:pt x="868" y="300"/>
                </a:lnTo>
                <a:lnTo>
                  <a:pt x="869" y="296"/>
                </a:lnTo>
                <a:lnTo>
                  <a:pt x="872" y="296"/>
                </a:lnTo>
                <a:lnTo>
                  <a:pt x="875" y="294"/>
                </a:lnTo>
                <a:lnTo>
                  <a:pt x="878" y="291"/>
                </a:lnTo>
                <a:lnTo>
                  <a:pt x="879" y="291"/>
                </a:lnTo>
                <a:lnTo>
                  <a:pt x="882" y="290"/>
                </a:lnTo>
                <a:lnTo>
                  <a:pt x="886" y="290"/>
                </a:lnTo>
                <a:lnTo>
                  <a:pt x="888" y="286"/>
                </a:lnTo>
                <a:lnTo>
                  <a:pt x="888" y="285"/>
                </a:lnTo>
                <a:lnTo>
                  <a:pt x="889" y="281"/>
                </a:lnTo>
                <a:lnTo>
                  <a:pt x="893" y="278"/>
                </a:lnTo>
                <a:lnTo>
                  <a:pt x="895" y="276"/>
                </a:lnTo>
                <a:lnTo>
                  <a:pt x="902" y="278"/>
                </a:lnTo>
                <a:lnTo>
                  <a:pt x="909" y="273"/>
                </a:lnTo>
                <a:lnTo>
                  <a:pt x="915" y="273"/>
                </a:lnTo>
                <a:lnTo>
                  <a:pt x="925" y="275"/>
                </a:lnTo>
                <a:lnTo>
                  <a:pt x="927" y="275"/>
                </a:lnTo>
                <a:lnTo>
                  <a:pt x="930" y="278"/>
                </a:lnTo>
                <a:lnTo>
                  <a:pt x="943" y="284"/>
                </a:lnTo>
                <a:lnTo>
                  <a:pt x="950" y="285"/>
                </a:lnTo>
                <a:lnTo>
                  <a:pt x="952" y="290"/>
                </a:lnTo>
                <a:lnTo>
                  <a:pt x="953" y="290"/>
                </a:lnTo>
                <a:lnTo>
                  <a:pt x="962" y="289"/>
                </a:lnTo>
                <a:lnTo>
                  <a:pt x="970" y="289"/>
                </a:lnTo>
                <a:lnTo>
                  <a:pt x="971" y="294"/>
                </a:lnTo>
                <a:lnTo>
                  <a:pt x="979" y="296"/>
                </a:lnTo>
                <a:lnTo>
                  <a:pt x="983" y="296"/>
                </a:lnTo>
                <a:lnTo>
                  <a:pt x="984" y="294"/>
                </a:lnTo>
                <a:lnTo>
                  <a:pt x="990" y="289"/>
                </a:lnTo>
                <a:lnTo>
                  <a:pt x="1003" y="289"/>
                </a:lnTo>
                <a:lnTo>
                  <a:pt x="1008" y="288"/>
                </a:lnTo>
                <a:lnTo>
                  <a:pt x="1020" y="288"/>
                </a:lnTo>
                <a:lnTo>
                  <a:pt x="1020" y="291"/>
                </a:lnTo>
                <a:lnTo>
                  <a:pt x="1027" y="293"/>
                </a:lnTo>
                <a:lnTo>
                  <a:pt x="1035" y="295"/>
                </a:lnTo>
                <a:lnTo>
                  <a:pt x="1038" y="299"/>
                </a:lnTo>
                <a:lnTo>
                  <a:pt x="1041" y="300"/>
                </a:lnTo>
                <a:lnTo>
                  <a:pt x="1045" y="301"/>
                </a:lnTo>
                <a:lnTo>
                  <a:pt x="1051" y="302"/>
                </a:lnTo>
                <a:lnTo>
                  <a:pt x="1058" y="304"/>
                </a:lnTo>
                <a:lnTo>
                  <a:pt x="1072" y="311"/>
                </a:lnTo>
                <a:lnTo>
                  <a:pt x="1075" y="312"/>
                </a:lnTo>
                <a:lnTo>
                  <a:pt x="1082" y="312"/>
                </a:lnTo>
                <a:lnTo>
                  <a:pt x="1085" y="314"/>
                </a:lnTo>
                <a:lnTo>
                  <a:pt x="1087" y="314"/>
                </a:lnTo>
                <a:lnTo>
                  <a:pt x="1088" y="316"/>
                </a:lnTo>
                <a:lnTo>
                  <a:pt x="1091" y="320"/>
                </a:lnTo>
                <a:lnTo>
                  <a:pt x="1096" y="326"/>
                </a:lnTo>
                <a:lnTo>
                  <a:pt x="1099" y="327"/>
                </a:lnTo>
                <a:lnTo>
                  <a:pt x="1112" y="330"/>
                </a:lnTo>
                <a:lnTo>
                  <a:pt x="1115" y="331"/>
                </a:lnTo>
                <a:lnTo>
                  <a:pt x="1116" y="335"/>
                </a:lnTo>
                <a:lnTo>
                  <a:pt x="1121" y="336"/>
                </a:lnTo>
                <a:lnTo>
                  <a:pt x="1128" y="339"/>
                </a:lnTo>
                <a:lnTo>
                  <a:pt x="1135" y="341"/>
                </a:lnTo>
                <a:lnTo>
                  <a:pt x="1138" y="342"/>
                </a:lnTo>
                <a:lnTo>
                  <a:pt x="1141" y="346"/>
                </a:lnTo>
                <a:lnTo>
                  <a:pt x="1145" y="346"/>
                </a:lnTo>
                <a:lnTo>
                  <a:pt x="1148" y="349"/>
                </a:lnTo>
                <a:lnTo>
                  <a:pt x="1149" y="350"/>
                </a:lnTo>
                <a:lnTo>
                  <a:pt x="1152" y="350"/>
                </a:lnTo>
                <a:lnTo>
                  <a:pt x="1156" y="349"/>
                </a:lnTo>
                <a:lnTo>
                  <a:pt x="1159" y="345"/>
                </a:lnTo>
                <a:lnTo>
                  <a:pt x="1159" y="345"/>
                </a:lnTo>
                <a:lnTo>
                  <a:pt x="1162" y="339"/>
                </a:lnTo>
                <a:lnTo>
                  <a:pt x="1175" y="344"/>
                </a:lnTo>
                <a:lnTo>
                  <a:pt x="1183" y="345"/>
                </a:lnTo>
                <a:lnTo>
                  <a:pt x="1187" y="345"/>
                </a:lnTo>
                <a:lnTo>
                  <a:pt x="1195" y="340"/>
                </a:lnTo>
                <a:lnTo>
                  <a:pt x="1199" y="340"/>
                </a:lnTo>
                <a:lnTo>
                  <a:pt x="1203" y="337"/>
                </a:lnTo>
                <a:lnTo>
                  <a:pt x="1207" y="329"/>
                </a:lnTo>
                <a:lnTo>
                  <a:pt x="1217" y="329"/>
                </a:lnTo>
                <a:lnTo>
                  <a:pt x="1217" y="321"/>
                </a:lnTo>
                <a:lnTo>
                  <a:pt x="1223" y="319"/>
                </a:lnTo>
                <a:lnTo>
                  <a:pt x="1231" y="319"/>
                </a:lnTo>
                <a:lnTo>
                  <a:pt x="1240" y="317"/>
                </a:lnTo>
                <a:lnTo>
                  <a:pt x="1244" y="316"/>
                </a:lnTo>
                <a:lnTo>
                  <a:pt x="1250" y="311"/>
                </a:lnTo>
                <a:lnTo>
                  <a:pt x="1251" y="310"/>
                </a:lnTo>
                <a:lnTo>
                  <a:pt x="1251" y="312"/>
                </a:lnTo>
                <a:lnTo>
                  <a:pt x="1251" y="310"/>
                </a:lnTo>
                <a:lnTo>
                  <a:pt x="1253" y="307"/>
                </a:lnTo>
                <a:lnTo>
                  <a:pt x="1256" y="305"/>
                </a:lnTo>
                <a:lnTo>
                  <a:pt x="1256" y="299"/>
                </a:lnTo>
                <a:lnTo>
                  <a:pt x="1264" y="297"/>
                </a:lnTo>
                <a:lnTo>
                  <a:pt x="1264" y="297"/>
                </a:lnTo>
                <a:lnTo>
                  <a:pt x="1266" y="311"/>
                </a:lnTo>
                <a:lnTo>
                  <a:pt x="1268" y="315"/>
                </a:lnTo>
                <a:lnTo>
                  <a:pt x="1270" y="324"/>
                </a:lnTo>
                <a:lnTo>
                  <a:pt x="1270" y="336"/>
                </a:lnTo>
                <a:lnTo>
                  <a:pt x="1271" y="337"/>
                </a:lnTo>
                <a:lnTo>
                  <a:pt x="1271" y="340"/>
                </a:lnTo>
                <a:lnTo>
                  <a:pt x="1280" y="347"/>
                </a:lnTo>
                <a:lnTo>
                  <a:pt x="1290" y="354"/>
                </a:lnTo>
                <a:lnTo>
                  <a:pt x="1294" y="356"/>
                </a:lnTo>
                <a:lnTo>
                  <a:pt x="1304" y="356"/>
                </a:lnTo>
                <a:lnTo>
                  <a:pt x="1304" y="354"/>
                </a:lnTo>
                <a:lnTo>
                  <a:pt x="1314" y="354"/>
                </a:lnTo>
                <a:lnTo>
                  <a:pt x="1314" y="355"/>
                </a:lnTo>
                <a:lnTo>
                  <a:pt x="1317" y="356"/>
                </a:lnTo>
                <a:lnTo>
                  <a:pt x="1321" y="352"/>
                </a:lnTo>
                <a:lnTo>
                  <a:pt x="1327" y="354"/>
                </a:lnTo>
                <a:lnTo>
                  <a:pt x="1331" y="359"/>
                </a:lnTo>
                <a:lnTo>
                  <a:pt x="1332" y="366"/>
                </a:lnTo>
                <a:lnTo>
                  <a:pt x="1339" y="367"/>
                </a:lnTo>
                <a:lnTo>
                  <a:pt x="1347" y="367"/>
                </a:lnTo>
                <a:lnTo>
                  <a:pt x="1349" y="371"/>
                </a:lnTo>
                <a:lnTo>
                  <a:pt x="1352" y="372"/>
                </a:lnTo>
                <a:lnTo>
                  <a:pt x="1356" y="372"/>
                </a:lnTo>
                <a:lnTo>
                  <a:pt x="1361" y="371"/>
                </a:lnTo>
                <a:lnTo>
                  <a:pt x="1361" y="369"/>
                </a:lnTo>
                <a:lnTo>
                  <a:pt x="1362" y="361"/>
                </a:lnTo>
                <a:lnTo>
                  <a:pt x="1365" y="356"/>
                </a:lnTo>
                <a:lnTo>
                  <a:pt x="1366" y="356"/>
                </a:lnTo>
                <a:lnTo>
                  <a:pt x="1371" y="355"/>
                </a:lnTo>
                <a:lnTo>
                  <a:pt x="1371" y="354"/>
                </a:lnTo>
                <a:lnTo>
                  <a:pt x="1379" y="350"/>
                </a:lnTo>
                <a:lnTo>
                  <a:pt x="1385" y="349"/>
                </a:lnTo>
                <a:lnTo>
                  <a:pt x="1389" y="349"/>
                </a:lnTo>
                <a:lnTo>
                  <a:pt x="1393" y="347"/>
                </a:lnTo>
                <a:lnTo>
                  <a:pt x="1399" y="346"/>
                </a:lnTo>
                <a:lnTo>
                  <a:pt x="1409" y="346"/>
                </a:lnTo>
                <a:lnTo>
                  <a:pt x="1413" y="349"/>
                </a:lnTo>
                <a:lnTo>
                  <a:pt x="1415" y="349"/>
                </a:lnTo>
                <a:lnTo>
                  <a:pt x="1416" y="350"/>
                </a:lnTo>
                <a:lnTo>
                  <a:pt x="1419" y="351"/>
                </a:lnTo>
                <a:lnTo>
                  <a:pt x="1426" y="354"/>
                </a:lnTo>
                <a:lnTo>
                  <a:pt x="1429" y="356"/>
                </a:lnTo>
                <a:lnTo>
                  <a:pt x="1435" y="360"/>
                </a:lnTo>
                <a:lnTo>
                  <a:pt x="1440" y="361"/>
                </a:lnTo>
                <a:lnTo>
                  <a:pt x="1440" y="364"/>
                </a:lnTo>
                <a:lnTo>
                  <a:pt x="1445" y="364"/>
                </a:lnTo>
                <a:lnTo>
                  <a:pt x="1449" y="361"/>
                </a:lnTo>
                <a:lnTo>
                  <a:pt x="1459" y="361"/>
                </a:lnTo>
                <a:lnTo>
                  <a:pt x="1460" y="360"/>
                </a:lnTo>
                <a:lnTo>
                  <a:pt x="1460" y="359"/>
                </a:lnTo>
                <a:lnTo>
                  <a:pt x="1462" y="356"/>
                </a:lnTo>
                <a:lnTo>
                  <a:pt x="1467" y="355"/>
                </a:lnTo>
                <a:lnTo>
                  <a:pt x="1470" y="352"/>
                </a:lnTo>
                <a:lnTo>
                  <a:pt x="1469" y="347"/>
                </a:lnTo>
                <a:lnTo>
                  <a:pt x="1474" y="347"/>
                </a:lnTo>
                <a:lnTo>
                  <a:pt x="1481" y="351"/>
                </a:lnTo>
                <a:lnTo>
                  <a:pt x="1486" y="355"/>
                </a:lnTo>
                <a:lnTo>
                  <a:pt x="1487" y="355"/>
                </a:lnTo>
                <a:lnTo>
                  <a:pt x="1490" y="354"/>
                </a:lnTo>
                <a:lnTo>
                  <a:pt x="1494" y="354"/>
                </a:lnTo>
                <a:lnTo>
                  <a:pt x="1497" y="356"/>
                </a:lnTo>
                <a:lnTo>
                  <a:pt x="1503" y="349"/>
                </a:lnTo>
                <a:lnTo>
                  <a:pt x="1503" y="344"/>
                </a:lnTo>
                <a:lnTo>
                  <a:pt x="1506" y="340"/>
                </a:lnTo>
                <a:lnTo>
                  <a:pt x="1507" y="336"/>
                </a:lnTo>
                <a:lnTo>
                  <a:pt x="1514" y="339"/>
                </a:lnTo>
                <a:lnTo>
                  <a:pt x="1516" y="340"/>
                </a:lnTo>
                <a:lnTo>
                  <a:pt x="1517" y="341"/>
                </a:lnTo>
                <a:lnTo>
                  <a:pt x="1520" y="342"/>
                </a:lnTo>
                <a:lnTo>
                  <a:pt x="1521" y="346"/>
                </a:lnTo>
                <a:lnTo>
                  <a:pt x="1527" y="347"/>
                </a:lnTo>
                <a:lnTo>
                  <a:pt x="1527" y="345"/>
                </a:lnTo>
                <a:lnTo>
                  <a:pt x="1531" y="342"/>
                </a:lnTo>
                <a:lnTo>
                  <a:pt x="1531" y="340"/>
                </a:lnTo>
                <a:lnTo>
                  <a:pt x="1533" y="337"/>
                </a:lnTo>
                <a:lnTo>
                  <a:pt x="1538" y="335"/>
                </a:lnTo>
                <a:lnTo>
                  <a:pt x="1543" y="331"/>
                </a:lnTo>
                <a:lnTo>
                  <a:pt x="1545" y="335"/>
                </a:lnTo>
                <a:lnTo>
                  <a:pt x="1547" y="339"/>
                </a:lnTo>
                <a:lnTo>
                  <a:pt x="1548" y="340"/>
                </a:lnTo>
                <a:lnTo>
                  <a:pt x="1545" y="344"/>
                </a:lnTo>
                <a:lnTo>
                  <a:pt x="1554" y="344"/>
                </a:lnTo>
                <a:lnTo>
                  <a:pt x="1554" y="345"/>
                </a:lnTo>
                <a:lnTo>
                  <a:pt x="1551" y="349"/>
                </a:lnTo>
                <a:lnTo>
                  <a:pt x="1554" y="352"/>
                </a:lnTo>
                <a:lnTo>
                  <a:pt x="1558" y="355"/>
                </a:lnTo>
                <a:lnTo>
                  <a:pt x="1568" y="359"/>
                </a:lnTo>
                <a:lnTo>
                  <a:pt x="1575" y="361"/>
                </a:lnTo>
                <a:lnTo>
                  <a:pt x="1577" y="367"/>
                </a:lnTo>
                <a:lnTo>
                  <a:pt x="1581" y="370"/>
                </a:lnTo>
                <a:lnTo>
                  <a:pt x="1584" y="371"/>
                </a:lnTo>
                <a:lnTo>
                  <a:pt x="1588" y="370"/>
                </a:lnTo>
                <a:lnTo>
                  <a:pt x="1588" y="365"/>
                </a:lnTo>
                <a:lnTo>
                  <a:pt x="1592" y="360"/>
                </a:lnTo>
                <a:lnTo>
                  <a:pt x="1597" y="359"/>
                </a:lnTo>
                <a:lnTo>
                  <a:pt x="1598" y="356"/>
                </a:lnTo>
                <a:lnTo>
                  <a:pt x="1606" y="351"/>
                </a:lnTo>
                <a:lnTo>
                  <a:pt x="1609" y="350"/>
                </a:lnTo>
                <a:lnTo>
                  <a:pt x="1611" y="347"/>
                </a:lnTo>
                <a:lnTo>
                  <a:pt x="1609" y="344"/>
                </a:lnTo>
                <a:lnTo>
                  <a:pt x="1611" y="342"/>
                </a:lnTo>
                <a:lnTo>
                  <a:pt x="1609" y="340"/>
                </a:lnTo>
                <a:lnTo>
                  <a:pt x="1614" y="337"/>
                </a:lnTo>
                <a:lnTo>
                  <a:pt x="1614" y="334"/>
                </a:lnTo>
                <a:lnTo>
                  <a:pt x="1611" y="324"/>
                </a:lnTo>
                <a:lnTo>
                  <a:pt x="1611" y="322"/>
                </a:lnTo>
                <a:lnTo>
                  <a:pt x="1614" y="320"/>
                </a:lnTo>
                <a:lnTo>
                  <a:pt x="1618" y="319"/>
                </a:lnTo>
                <a:lnTo>
                  <a:pt x="1619" y="317"/>
                </a:lnTo>
                <a:lnTo>
                  <a:pt x="1622" y="314"/>
                </a:lnTo>
                <a:lnTo>
                  <a:pt x="1626" y="310"/>
                </a:lnTo>
                <a:lnTo>
                  <a:pt x="1631" y="310"/>
                </a:lnTo>
                <a:lnTo>
                  <a:pt x="1636" y="307"/>
                </a:lnTo>
                <a:lnTo>
                  <a:pt x="1641" y="306"/>
                </a:lnTo>
                <a:lnTo>
                  <a:pt x="1645" y="306"/>
                </a:lnTo>
                <a:lnTo>
                  <a:pt x="1645" y="309"/>
                </a:lnTo>
                <a:lnTo>
                  <a:pt x="1642" y="312"/>
                </a:lnTo>
                <a:lnTo>
                  <a:pt x="1638" y="317"/>
                </a:lnTo>
                <a:lnTo>
                  <a:pt x="1632" y="321"/>
                </a:lnTo>
                <a:lnTo>
                  <a:pt x="1632" y="329"/>
                </a:lnTo>
                <a:lnTo>
                  <a:pt x="1635" y="331"/>
                </a:lnTo>
                <a:lnTo>
                  <a:pt x="1642" y="331"/>
                </a:lnTo>
                <a:lnTo>
                  <a:pt x="1642" y="334"/>
                </a:lnTo>
                <a:lnTo>
                  <a:pt x="1641" y="337"/>
                </a:lnTo>
                <a:lnTo>
                  <a:pt x="1645" y="340"/>
                </a:lnTo>
                <a:lnTo>
                  <a:pt x="1650" y="345"/>
                </a:lnTo>
                <a:lnTo>
                  <a:pt x="1656" y="347"/>
                </a:lnTo>
                <a:lnTo>
                  <a:pt x="1656" y="351"/>
                </a:lnTo>
                <a:lnTo>
                  <a:pt x="1652" y="354"/>
                </a:lnTo>
                <a:lnTo>
                  <a:pt x="1646" y="354"/>
                </a:lnTo>
                <a:lnTo>
                  <a:pt x="1642" y="357"/>
                </a:lnTo>
                <a:lnTo>
                  <a:pt x="1645" y="361"/>
                </a:lnTo>
                <a:lnTo>
                  <a:pt x="1650" y="362"/>
                </a:lnTo>
                <a:lnTo>
                  <a:pt x="1658" y="362"/>
                </a:lnTo>
                <a:lnTo>
                  <a:pt x="1663" y="364"/>
                </a:lnTo>
                <a:lnTo>
                  <a:pt x="1665" y="366"/>
                </a:lnTo>
                <a:lnTo>
                  <a:pt x="1672" y="365"/>
                </a:lnTo>
                <a:lnTo>
                  <a:pt x="1669" y="369"/>
                </a:lnTo>
                <a:lnTo>
                  <a:pt x="1663" y="377"/>
                </a:lnTo>
              </a:path>
            </a:pathLst>
          </a:custGeom>
          <a:solidFill>
            <a:srgbClr val="E30177"/>
          </a:solidFill>
          <a:ln w="3175">
            <a:solidFill>
              <a:srgbClr val="001762"/>
            </a:solidFill>
            <a:prstDash val="solid"/>
            <a:round/>
            <a:headEnd/>
            <a:tailEnd/>
          </a:ln>
        </p:spPr>
        <p:txBody>
          <a:bodyPr/>
          <a:lstStyle/>
          <a:p>
            <a:endParaRPr lang="en-US"/>
          </a:p>
        </p:txBody>
      </p:sp>
      <p:sp>
        <p:nvSpPr>
          <p:cNvPr id="326913" name="Freeform 257">
            <a:hlinkClick r:id="rId2" action="ppaction://hlinkfile"/>
          </p:cNvPr>
          <p:cNvSpPr>
            <a:spLocks/>
          </p:cNvSpPr>
          <p:nvPr/>
        </p:nvSpPr>
        <p:spPr bwMode="auto">
          <a:xfrm>
            <a:off x="3509963" y="1435894"/>
            <a:ext cx="582612" cy="373856"/>
          </a:xfrm>
          <a:custGeom>
            <a:avLst/>
            <a:gdLst/>
            <a:ahLst/>
            <a:cxnLst>
              <a:cxn ang="0">
                <a:pos x="187" y="21"/>
              </a:cxn>
              <a:cxn ang="0">
                <a:pos x="223" y="64"/>
              </a:cxn>
              <a:cxn ang="0">
                <a:pos x="288" y="57"/>
              </a:cxn>
              <a:cxn ang="0">
                <a:pos x="353" y="122"/>
              </a:cxn>
              <a:cxn ang="0">
                <a:pos x="381" y="165"/>
              </a:cxn>
              <a:cxn ang="0">
                <a:pos x="353" y="223"/>
              </a:cxn>
              <a:cxn ang="0">
                <a:pos x="324" y="237"/>
              </a:cxn>
              <a:cxn ang="0">
                <a:pos x="317" y="266"/>
              </a:cxn>
              <a:cxn ang="0">
                <a:pos x="309" y="302"/>
              </a:cxn>
              <a:cxn ang="0">
                <a:pos x="288" y="331"/>
              </a:cxn>
              <a:cxn ang="0">
                <a:pos x="288" y="367"/>
              </a:cxn>
              <a:cxn ang="0">
                <a:pos x="245" y="367"/>
              </a:cxn>
              <a:cxn ang="0">
                <a:pos x="209" y="324"/>
              </a:cxn>
              <a:cxn ang="0">
                <a:pos x="173" y="302"/>
              </a:cxn>
              <a:cxn ang="0">
                <a:pos x="137" y="295"/>
              </a:cxn>
              <a:cxn ang="0">
                <a:pos x="101" y="295"/>
              </a:cxn>
              <a:cxn ang="0">
                <a:pos x="72" y="302"/>
              </a:cxn>
              <a:cxn ang="0">
                <a:pos x="50" y="309"/>
              </a:cxn>
              <a:cxn ang="0">
                <a:pos x="50" y="288"/>
              </a:cxn>
              <a:cxn ang="0">
                <a:pos x="50" y="237"/>
              </a:cxn>
              <a:cxn ang="0">
                <a:pos x="50" y="208"/>
              </a:cxn>
              <a:cxn ang="0">
                <a:pos x="29" y="187"/>
              </a:cxn>
              <a:cxn ang="0">
                <a:pos x="14" y="151"/>
              </a:cxn>
              <a:cxn ang="0">
                <a:pos x="0" y="122"/>
              </a:cxn>
              <a:cxn ang="0">
                <a:pos x="29" y="64"/>
              </a:cxn>
              <a:cxn ang="0">
                <a:pos x="29" y="28"/>
              </a:cxn>
              <a:cxn ang="0">
                <a:pos x="65" y="7"/>
              </a:cxn>
              <a:cxn ang="0">
                <a:pos x="93" y="7"/>
              </a:cxn>
              <a:cxn ang="0">
                <a:pos x="144" y="28"/>
              </a:cxn>
              <a:cxn ang="0">
                <a:pos x="158" y="0"/>
              </a:cxn>
              <a:cxn ang="0">
                <a:pos x="187" y="21"/>
              </a:cxn>
            </a:cxnLst>
            <a:rect l="0" t="0" r="r" b="b"/>
            <a:pathLst>
              <a:path w="381" h="367">
                <a:moveTo>
                  <a:pt x="187" y="21"/>
                </a:moveTo>
                <a:lnTo>
                  <a:pt x="223" y="64"/>
                </a:lnTo>
                <a:lnTo>
                  <a:pt x="288" y="57"/>
                </a:lnTo>
                <a:lnTo>
                  <a:pt x="353" y="122"/>
                </a:lnTo>
                <a:lnTo>
                  <a:pt x="381" y="165"/>
                </a:lnTo>
                <a:lnTo>
                  <a:pt x="353" y="223"/>
                </a:lnTo>
                <a:lnTo>
                  <a:pt x="324" y="237"/>
                </a:lnTo>
                <a:lnTo>
                  <a:pt x="317" y="266"/>
                </a:lnTo>
                <a:lnTo>
                  <a:pt x="309" y="302"/>
                </a:lnTo>
                <a:lnTo>
                  <a:pt x="288" y="331"/>
                </a:lnTo>
                <a:lnTo>
                  <a:pt x="288" y="367"/>
                </a:lnTo>
                <a:lnTo>
                  <a:pt x="245" y="367"/>
                </a:lnTo>
                <a:lnTo>
                  <a:pt x="209" y="324"/>
                </a:lnTo>
                <a:lnTo>
                  <a:pt x="173" y="302"/>
                </a:lnTo>
                <a:lnTo>
                  <a:pt x="137" y="295"/>
                </a:lnTo>
                <a:lnTo>
                  <a:pt x="101" y="295"/>
                </a:lnTo>
                <a:lnTo>
                  <a:pt x="72" y="302"/>
                </a:lnTo>
                <a:lnTo>
                  <a:pt x="50" y="309"/>
                </a:lnTo>
                <a:lnTo>
                  <a:pt x="50" y="288"/>
                </a:lnTo>
                <a:lnTo>
                  <a:pt x="50" y="237"/>
                </a:lnTo>
                <a:lnTo>
                  <a:pt x="50" y="208"/>
                </a:lnTo>
                <a:lnTo>
                  <a:pt x="29" y="187"/>
                </a:lnTo>
                <a:lnTo>
                  <a:pt x="14" y="151"/>
                </a:lnTo>
                <a:lnTo>
                  <a:pt x="0" y="122"/>
                </a:lnTo>
                <a:lnTo>
                  <a:pt x="29" y="64"/>
                </a:lnTo>
                <a:lnTo>
                  <a:pt x="29" y="28"/>
                </a:lnTo>
                <a:lnTo>
                  <a:pt x="65" y="7"/>
                </a:lnTo>
                <a:lnTo>
                  <a:pt x="93" y="7"/>
                </a:lnTo>
                <a:lnTo>
                  <a:pt x="144" y="28"/>
                </a:lnTo>
                <a:lnTo>
                  <a:pt x="158" y="0"/>
                </a:lnTo>
                <a:lnTo>
                  <a:pt x="187" y="21"/>
                </a:lnTo>
                <a:close/>
              </a:path>
            </a:pathLst>
          </a:custGeom>
          <a:solidFill>
            <a:srgbClr val="00FF00"/>
          </a:solidFill>
          <a:ln w="9525">
            <a:solidFill>
              <a:srgbClr val="000099"/>
            </a:solidFill>
            <a:round/>
            <a:headEnd/>
            <a:tailEnd/>
          </a:ln>
          <a:effectLst/>
        </p:spPr>
        <p:txBody>
          <a:bodyPr/>
          <a:lstStyle/>
          <a:p>
            <a:endParaRPr lang="en-US"/>
          </a:p>
        </p:txBody>
      </p:sp>
      <p:sp>
        <p:nvSpPr>
          <p:cNvPr id="326914" name="Freeform 258">
            <a:hlinkClick r:id="rId3" action="ppaction://hlinkfile"/>
          </p:cNvPr>
          <p:cNvSpPr>
            <a:spLocks/>
          </p:cNvSpPr>
          <p:nvPr/>
        </p:nvSpPr>
        <p:spPr bwMode="auto">
          <a:xfrm>
            <a:off x="4640263" y="2309813"/>
            <a:ext cx="749300" cy="484585"/>
          </a:xfrm>
          <a:custGeom>
            <a:avLst/>
            <a:gdLst/>
            <a:ahLst/>
            <a:cxnLst>
              <a:cxn ang="0">
                <a:pos x="555" y="58"/>
              </a:cxn>
              <a:cxn ang="0">
                <a:pos x="555" y="101"/>
              </a:cxn>
              <a:cxn ang="0">
                <a:pos x="540" y="137"/>
              </a:cxn>
              <a:cxn ang="0">
                <a:pos x="511" y="159"/>
              </a:cxn>
              <a:cxn ang="0">
                <a:pos x="490" y="187"/>
              </a:cxn>
              <a:cxn ang="0">
                <a:pos x="475" y="216"/>
              </a:cxn>
              <a:cxn ang="0">
                <a:pos x="432" y="223"/>
              </a:cxn>
              <a:cxn ang="0">
                <a:pos x="403" y="245"/>
              </a:cxn>
              <a:cxn ang="0">
                <a:pos x="367" y="245"/>
              </a:cxn>
              <a:cxn ang="0">
                <a:pos x="317" y="245"/>
              </a:cxn>
              <a:cxn ang="0">
                <a:pos x="295" y="274"/>
              </a:cxn>
              <a:cxn ang="0">
                <a:pos x="317" y="303"/>
              </a:cxn>
              <a:cxn ang="0">
                <a:pos x="346" y="346"/>
              </a:cxn>
              <a:cxn ang="0">
                <a:pos x="382" y="331"/>
              </a:cxn>
              <a:cxn ang="0">
                <a:pos x="403" y="353"/>
              </a:cxn>
              <a:cxn ang="0">
                <a:pos x="403" y="389"/>
              </a:cxn>
              <a:cxn ang="0">
                <a:pos x="432" y="432"/>
              </a:cxn>
              <a:cxn ang="0">
                <a:pos x="396" y="432"/>
              </a:cxn>
              <a:cxn ang="0">
                <a:pos x="367" y="396"/>
              </a:cxn>
              <a:cxn ang="0">
                <a:pos x="339" y="396"/>
              </a:cxn>
              <a:cxn ang="0">
                <a:pos x="339" y="418"/>
              </a:cxn>
              <a:cxn ang="0">
                <a:pos x="331" y="447"/>
              </a:cxn>
              <a:cxn ang="0">
                <a:pos x="303" y="468"/>
              </a:cxn>
              <a:cxn ang="0">
                <a:pos x="274" y="447"/>
              </a:cxn>
              <a:cxn ang="0">
                <a:pos x="231" y="468"/>
              </a:cxn>
              <a:cxn ang="0">
                <a:pos x="202" y="447"/>
              </a:cxn>
              <a:cxn ang="0">
                <a:pos x="202" y="418"/>
              </a:cxn>
              <a:cxn ang="0">
                <a:pos x="166" y="396"/>
              </a:cxn>
              <a:cxn ang="0">
                <a:pos x="137" y="389"/>
              </a:cxn>
              <a:cxn ang="0">
                <a:pos x="115" y="367"/>
              </a:cxn>
              <a:cxn ang="0">
                <a:pos x="115" y="339"/>
              </a:cxn>
              <a:cxn ang="0">
                <a:pos x="101" y="310"/>
              </a:cxn>
              <a:cxn ang="0">
                <a:pos x="94" y="288"/>
              </a:cxn>
              <a:cxn ang="0">
                <a:pos x="79" y="259"/>
              </a:cxn>
              <a:cxn ang="0">
                <a:pos x="43" y="238"/>
              </a:cxn>
              <a:cxn ang="0">
                <a:pos x="29" y="209"/>
              </a:cxn>
              <a:cxn ang="0">
                <a:pos x="0" y="180"/>
              </a:cxn>
              <a:cxn ang="0">
                <a:pos x="0" y="166"/>
              </a:cxn>
              <a:cxn ang="0">
                <a:pos x="43" y="130"/>
              </a:cxn>
              <a:cxn ang="0">
                <a:pos x="115" y="151"/>
              </a:cxn>
              <a:cxn ang="0">
                <a:pos x="173" y="144"/>
              </a:cxn>
              <a:cxn ang="0">
                <a:pos x="202" y="159"/>
              </a:cxn>
              <a:cxn ang="0">
                <a:pos x="252" y="115"/>
              </a:cxn>
              <a:cxn ang="0">
                <a:pos x="295" y="101"/>
              </a:cxn>
              <a:cxn ang="0">
                <a:pos x="353" y="115"/>
              </a:cxn>
              <a:cxn ang="0">
                <a:pos x="411" y="108"/>
              </a:cxn>
              <a:cxn ang="0">
                <a:pos x="439" y="101"/>
              </a:cxn>
              <a:cxn ang="0">
                <a:pos x="461" y="65"/>
              </a:cxn>
              <a:cxn ang="0">
                <a:pos x="490" y="29"/>
              </a:cxn>
              <a:cxn ang="0">
                <a:pos x="511" y="7"/>
              </a:cxn>
              <a:cxn ang="0">
                <a:pos x="533" y="0"/>
              </a:cxn>
              <a:cxn ang="0">
                <a:pos x="555" y="58"/>
              </a:cxn>
            </a:cxnLst>
            <a:rect l="0" t="0" r="r" b="b"/>
            <a:pathLst>
              <a:path w="555" h="468">
                <a:moveTo>
                  <a:pt x="555" y="58"/>
                </a:moveTo>
                <a:lnTo>
                  <a:pt x="555" y="101"/>
                </a:lnTo>
                <a:lnTo>
                  <a:pt x="540" y="137"/>
                </a:lnTo>
                <a:lnTo>
                  <a:pt x="511" y="159"/>
                </a:lnTo>
                <a:lnTo>
                  <a:pt x="490" y="187"/>
                </a:lnTo>
                <a:lnTo>
                  <a:pt x="475" y="216"/>
                </a:lnTo>
                <a:lnTo>
                  <a:pt x="432" y="223"/>
                </a:lnTo>
                <a:lnTo>
                  <a:pt x="403" y="245"/>
                </a:lnTo>
                <a:lnTo>
                  <a:pt x="367" y="245"/>
                </a:lnTo>
                <a:lnTo>
                  <a:pt x="317" y="245"/>
                </a:lnTo>
                <a:lnTo>
                  <a:pt x="295" y="274"/>
                </a:lnTo>
                <a:lnTo>
                  <a:pt x="317" y="303"/>
                </a:lnTo>
                <a:lnTo>
                  <a:pt x="346" y="346"/>
                </a:lnTo>
                <a:lnTo>
                  <a:pt x="382" y="331"/>
                </a:lnTo>
                <a:lnTo>
                  <a:pt x="403" y="353"/>
                </a:lnTo>
                <a:lnTo>
                  <a:pt x="403" y="389"/>
                </a:lnTo>
                <a:lnTo>
                  <a:pt x="432" y="432"/>
                </a:lnTo>
                <a:lnTo>
                  <a:pt x="396" y="432"/>
                </a:lnTo>
                <a:lnTo>
                  <a:pt x="367" y="396"/>
                </a:lnTo>
                <a:lnTo>
                  <a:pt x="339" y="396"/>
                </a:lnTo>
                <a:lnTo>
                  <a:pt x="339" y="418"/>
                </a:lnTo>
                <a:lnTo>
                  <a:pt x="331" y="447"/>
                </a:lnTo>
                <a:lnTo>
                  <a:pt x="303" y="468"/>
                </a:lnTo>
                <a:lnTo>
                  <a:pt x="274" y="447"/>
                </a:lnTo>
                <a:lnTo>
                  <a:pt x="231" y="468"/>
                </a:lnTo>
                <a:lnTo>
                  <a:pt x="202" y="447"/>
                </a:lnTo>
                <a:lnTo>
                  <a:pt x="202" y="418"/>
                </a:lnTo>
                <a:lnTo>
                  <a:pt x="166" y="396"/>
                </a:lnTo>
                <a:lnTo>
                  <a:pt x="137" y="389"/>
                </a:lnTo>
                <a:lnTo>
                  <a:pt x="115" y="367"/>
                </a:lnTo>
                <a:lnTo>
                  <a:pt x="115" y="339"/>
                </a:lnTo>
                <a:lnTo>
                  <a:pt x="101" y="310"/>
                </a:lnTo>
                <a:lnTo>
                  <a:pt x="94" y="288"/>
                </a:lnTo>
                <a:lnTo>
                  <a:pt x="79" y="259"/>
                </a:lnTo>
                <a:lnTo>
                  <a:pt x="43" y="238"/>
                </a:lnTo>
                <a:lnTo>
                  <a:pt x="29" y="209"/>
                </a:lnTo>
                <a:lnTo>
                  <a:pt x="0" y="180"/>
                </a:lnTo>
                <a:lnTo>
                  <a:pt x="0" y="166"/>
                </a:lnTo>
                <a:lnTo>
                  <a:pt x="43" y="130"/>
                </a:lnTo>
                <a:lnTo>
                  <a:pt x="115" y="151"/>
                </a:lnTo>
                <a:lnTo>
                  <a:pt x="173" y="144"/>
                </a:lnTo>
                <a:lnTo>
                  <a:pt x="202" y="159"/>
                </a:lnTo>
                <a:lnTo>
                  <a:pt x="252" y="115"/>
                </a:lnTo>
                <a:lnTo>
                  <a:pt x="295" y="101"/>
                </a:lnTo>
                <a:lnTo>
                  <a:pt x="353" y="115"/>
                </a:lnTo>
                <a:lnTo>
                  <a:pt x="411" y="108"/>
                </a:lnTo>
                <a:lnTo>
                  <a:pt x="439" y="101"/>
                </a:lnTo>
                <a:lnTo>
                  <a:pt x="461" y="65"/>
                </a:lnTo>
                <a:lnTo>
                  <a:pt x="490" y="29"/>
                </a:lnTo>
                <a:lnTo>
                  <a:pt x="511" y="7"/>
                </a:lnTo>
                <a:lnTo>
                  <a:pt x="533" y="0"/>
                </a:lnTo>
                <a:lnTo>
                  <a:pt x="555" y="58"/>
                </a:lnTo>
                <a:close/>
              </a:path>
            </a:pathLst>
          </a:custGeom>
          <a:solidFill>
            <a:srgbClr val="E30177"/>
          </a:solidFill>
          <a:ln w="9525">
            <a:solidFill>
              <a:srgbClr val="000099"/>
            </a:solidFill>
            <a:round/>
            <a:headEnd/>
            <a:tailEnd/>
          </a:ln>
          <a:effectLst/>
        </p:spPr>
        <p:txBody>
          <a:bodyPr/>
          <a:lstStyle/>
          <a:p>
            <a:endParaRPr lang="en-US"/>
          </a:p>
        </p:txBody>
      </p:sp>
      <p:sp>
        <p:nvSpPr>
          <p:cNvPr id="326915" name="Freeform 259">
            <a:hlinkClick r:id="rId4" action="ppaction://hlinkfile"/>
          </p:cNvPr>
          <p:cNvSpPr>
            <a:spLocks/>
          </p:cNvSpPr>
          <p:nvPr/>
        </p:nvSpPr>
        <p:spPr bwMode="auto">
          <a:xfrm>
            <a:off x="3951288" y="2496742"/>
            <a:ext cx="862012" cy="859631"/>
          </a:xfrm>
          <a:custGeom>
            <a:avLst/>
            <a:gdLst/>
            <a:ahLst/>
            <a:cxnLst>
              <a:cxn ang="0">
                <a:pos x="22" y="727"/>
              </a:cxn>
              <a:cxn ang="0">
                <a:pos x="22" y="670"/>
              </a:cxn>
              <a:cxn ang="0">
                <a:pos x="72" y="641"/>
              </a:cxn>
              <a:cxn ang="0">
                <a:pos x="94" y="641"/>
              </a:cxn>
              <a:cxn ang="0">
                <a:pos x="72" y="612"/>
              </a:cxn>
              <a:cxn ang="0">
                <a:pos x="51" y="583"/>
              </a:cxn>
              <a:cxn ang="0">
                <a:pos x="29" y="555"/>
              </a:cxn>
              <a:cxn ang="0">
                <a:pos x="58" y="519"/>
              </a:cxn>
              <a:cxn ang="0">
                <a:pos x="65" y="475"/>
              </a:cxn>
              <a:cxn ang="0">
                <a:pos x="65" y="447"/>
              </a:cxn>
              <a:cxn ang="0">
                <a:pos x="65" y="418"/>
              </a:cxn>
              <a:cxn ang="0">
                <a:pos x="72" y="382"/>
              </a:cxn>
              <a:cxn ang="0">
                <a:pos x="51" y="353"/>
              </a:cxn>
              <a:cxn ang="0">
                <a:pos x="65" y="317"/>
              </a:cxn>
              <a:cxn ang="0">
                <a:pos x="123" y="288"/>
              </a:cxn>
              <a:cxn ang="0">
                <a:pos x="173" y="223"/>
              </a:cxn>
              <a:cxn ang="0">
                <a:pos x="209" y="187"/>
              </a:cxn>
              <a:cxn ang="0">
                <a:pos x="245" y="159"/>
              </a:cxn>
              <a:cxn ang="0">
                <a:pos x="195" y="101"/>
              </a:cxn>
              <a:cxn ang="0">
                <a:pos x="281" y="108"/>
              </a:cxn>
              <a:cxn ang="0">
                <a:pos x="324" y="79"/>
              </a:cxn>
              <a:cxn ang="0">
                <a:pos x="382" y="51"/>
              </a:cxn>
              <a:cxn ang="0">
                <a:pos x="425" y="29"/>
              </a:cxn>
              <a:cxn ang="0">
                <a:pos x="461" y="0"/>
              </a:cxn>
              <a:cxn ang="0">
                <a:pos x="483" y="15"/>
              </a:cxn>
              <a:cxn ang="0">
                <a:pos x="562" y="94"/>
              </a:cxn>
              <a:cxn ang="0">
                <a:pos x="562" y="144"/>
              </a:cxn>
              <a:cxn ang="0">
                <a:pos x="576" y="180"/>
              </a:cxn>
              <a:cxn ang="0">
                <a:pos x="591" y="223"/>
              </a:cxn>
              <a:cxn ang="0">
                <a:pos x="547" y="223"/>
              </a:cxn>
              <a:cxn ang="0">
                <a:pos x="497" y="252"/>
              </a:cxn>
              <a:cxn ang="0">
                <a:pos x="475" y="274"/>
              </a:cxn>
              <a:cxn ang="0">
                <a:pos x="468" y="324"/>
              </a:cxn>
              <a:cxn ang="0">
                <a:pos x="439" y="339"/>
              </a:cxn>
              <a:cxn ang="0">
                <a:pos x="418" y="360"/>
              </a:cxn>
              <a:cxn ang="0">
                <a:pos x="375" y="375"/>
              </a:cxn>
              <a:cxn ang="0">
                <a:pos x="360" y="403"/>
              </a:cxn>
              <a:cxn ang="0">
                <a:pos x="324" y="425"/>
              </a:cxn>
              <a:cxn ang="0">
                <a:pos x="310" y="461"/>
              </a:cxn>
              <a:cxn ang="0">
                <a:pos x="303" y="511"/>
              </a:cxn>
              <a:cxn ang="0">
                <a:pos x="295" y="562"/>
              </a:cxn>
              <a:cxn ang="0">
                <a:pos x="295" y="612"/>
              </a:cxn>
              <a:cxn ang="0">
                <a:pos x="259" y="547"/>
              </a:cxn>
              <a:cxn ang="0">
                <a:pos x="223" y="519"/>
              </a:cxn>
              <a:cxn ang="0">
                <a:pos x="216" y="576"/>
              </a:cxn>
              <a:cxn ang="0">
                <a:pos x="223" y="619"/>
              </a:cxn>
              <a:cxn ang="0">
                <a:pos x="238" y="670"/>
              </a:cxn>
              <a:cxn ang="0">
                <a:pos x="259" y="699"/>
              </a:cxn>
              <a:cxn ang="0">
                <a:pos x="238" y="720"/>
              </a:cxn>
              <a:cxn ang="0">
                <a:pos x="187" y="756"/>
              </a:cxn>
              <a:cxn ang="0">
                <a:pos x="166" y="785"/>
              </a:cxn>
              <a:cxn ang="0">
                <a:pos x="151" y="814"/>
              </a:cxn>
              <a:cxn ang="0">
                <a:pos x="137" y="871"/>
              </a:cxn>
              <a:cxn ang="0">
                <a:pos x="108" y="871"/>
              </a:cxn>
              <a:cxn ang="0">
                <a:pos x="101" y="857"/>
              </a:cxn>
              <a:cxn ang="0">
                <a:pos x="72" y="828"/>
              </a:cxn>
              <a:cxn ang="0">
                <a:pos x="51" y="792"/>
              </a:cxn>
              <a:cxn ang="0">
                <a:pos x="0" y="771"/>
              </a:cxn>
              <a:cxn ang="0">
                <a:pos x="22" y="727"/>
              </a:cxn>
            </a:cxnLst>
            <a:rect l="0" t="0" r="r" b="b"/>
            <a:pathLst>
              <a:path w="591" h="871">
                <a:moveTo>
                  <a:pt x="22" y="727"/>
                </a:moveTo>
                <a:lnTo>
                  <a:pt x="22" y="670"/>
                </a:lnTo>
                <a:lnTo>
                  <a:pt x="72" y="641"/>
                </a:lnTo>
                <a:lnTo>
                  <a:pt x="94" y="641"/>
                </a:lnTo>
                <a:lnTo>
                  <a:pt x="72" y="612"/>
                </a:lnTo>
                <a:lnTo>
                  <a:pt x="51" y="583"/>
                </a:lnTo>
                <a:lnTo>
                  <a:pt x="29" y="555"/>
                </a:lnTo>
                <a:lnTo>
                  <a:pt x="58" y="519"/>
                </a:lnTo>
                <a:lnTo>
                  <a:pt x="65" y="475"/>
                </a:lnTo>
                <a:lnTo>
                  <a:pt x="65" y="447"/>
                </a:lnTo>
                <a:lnTo>
                  <a:pt x="65" y="418"/>
                </a:lnTo>
                <a:lnTo>
                  <a:pt x="72" y="382"/>
                </a:lnTo>
                <a:lnTo>
                  <a:pt x="51" y="353"/>
                </a:lnTo>
                <a:lnTo>
                  <a:pt x="65" y="317"/>
                </a:lnTo>
                <a:lnTo>
                  <a:pt x="123" y="288"/>
                </a:lnTo>
                <a:lnTo>
                  <a:pt x="173" y="223"/>
                </a:lnTo>
                <a:lnTo>
                  <a:pt x="209" y="187"/>
                </a:lnTo>
                <a:lnTo>
                  <a:pt x="245" y="159"/>
                </a:lnTo>
                <a:lnTo>
                  <a:pt x="195" y="101"/>
                </a:lnTo>
                <a:lnTo>
                  <a:pt x="281" y="108"/>
                </a:lnTo>
                <a:lnTo>
                  <a:pt x="324" y="79"/>
                </a:lnTo>
                <a:lnTo>
                  <a:pt x="382" y="51"/>
                </a:lnTo>
                <a:lnTo>
                  <a:pt x="425" y="29"/>
                </a:lnTo>
                <a:lnTo>
                  <a:pt x="461" y="0"/>
                </a:lnTo>
                <a:lnTo>
                  <a:pt x="483" y="15"/>
                </a:lnTo>
                <a:lnTo>
                  <a:pt x="562" y="94"/>
                </a:lnTo>
                <a:lnTo>
                  <a:pt x="562" y="144"/>
                </a:lnTo>
                <a:lnTo>
                  <a:pt x="576" y="180"/>
                </a:lnTo>
                <a:lnTo>
                  <a:pt x="591" y="223"/>
                </a:lnTo>
                <a:lnTo>
                  <a:pt x="547" y="223"/>
                </a:lnTo>
                <a:lnTo>
                  <a:pt x="497" y="252"/>
                </a:lnTo>
                <a:lnTo>
                  <a:pt x="475" y="274"/>
                </a:lnTo>
                <a:lnTo>
                  <a:pt x="468" y="324"/>
                </a:lnTo>
                <a:lnTo>
                  <a:pt x="439" y="339"/>
                </a:lnTo>
                <a:lnTo>
                  <a:pt x="418" y="360"/>
                </a:lnTo>
                <a:lnTo>
                  <a:pt x="375" y="375"/>
                </a:lnTo>
                <a:lnTo>
                  <a:pt x="360" y="403"/>
                </a:lnTo>
                <a:lnTo>
                  <a:pt x="324" y="425"/>
                </a:lnTo>
                <a:lnTo>
                  <a:pt x="310" y="461"/>
                </a:lnTo>
                <a:lnTo>
                  <a:pt x="303" y="511"/>
                </a:lnTo>
                <a:lnTo>
                  <a:pt x="295" y="562"/>
                </a:lnTo>
                <a:lnTo>
                  <a:pt x="295" y="612"/>
                </a:lnTo>
                <a:lnTo>
                  <a:pt x="259" y="547"/>
                </a:lnTo>
                <a:lnTo>
                  <a:pt x="223" y="519"/>
                </a:lnTo>
                <a:lnTo>
                  <a:pt x="216" y="576"/>
                </a:lnTo>
                <a:lnTo>
                  <a:pt x="223" y="619"/>
                </a:lnTo>
                <a:lnTo>
                  <a:pt x="238" y="670"/>
                </a:lnTo>
                <a:lnTo>
                  <a:pt x="259" y="699"/>
                </a:lnTo>
                <a:lnTo>
                  <a:pt x="238" y="720"/>
                </a:lnTo>
                <a:lnTo>
                  <a:pt x="187" y="756"/>
                </a:lnTo>
                <a:lnTo>
                  <a:pt x="166" y="785"/>
                </a:lnTo>
                <a:lnTo>
                  <a:pt x="151" y="814"/>
                </a:lnTo>
                <a:lnTo>
                  <a:pt x="137" y="871"/>
                </a:lnTo>
                <a:lnTo>
                  <a:pt x="108" y="871"/>
                </a:lnTo>
                <a:lnTo>
                  <a:pt x="101" y="857"/>
                </a:lnTo>
                <a:lnTo>
                  <a:pt x="72" y="828"/>
                </a:lnTo>
                <a:lnTo>
                  <a:pt x="51" y="792"/>
                </a:lnTo>
                <a:lnTo>
                  <a:pt x="0" y="771"/>
                </a:lnTo>
                <a:lnTo>
                  <a:pt x="22" y="727"/>
                </a:lnTo>
                <a:close/>
              </a:path>
            </a:pathLst>
          </a:custGeom>
          <a:solidFill>
            <a:srgbClr val="66FFFF"/>
          </a:solidFill>
          <a:ln w="9525">
            <a:solidFill>
              <a:srgbClr val="000099"/>
            </a:solidFill>
            <a:round/>
            <a:headEnd/>
            <a:tailEnd/>
          </a:ln>
          <a:effectLst/>
        </p:spPr>
        <p:txBody>
          <a:bodyPr/>
          <a:lstStyle/>
          <a:p>
            <a:endParaRPr lang="en-US"/>
          </a:p>
        </p:txBody>
      </p:sp>
      <p:sp>
        <p:nvSpPr>
          <p:cNvPr id="326916" name="Text Box 260"/>
          <p:cNvSpPr txBox="1">
            <a:spLocks noChangeArrowheads="1"/>
          </p:cNvSpPr>
          <p:nvPr/>
        </p:nvSpPr>
        <p:spPr bwMode="auto">
          <a:xfrm>
            <a:off x="6705600" y="2914651"/>
            <a:ext cx="2057400" cy="400110"/>
          </a:xfrm>
          <a:prstGeom prst="rect">
            <a:avLst/>
          </a:prstGeom>
          <a:noFill/>
          <a:ln w="9525">
            <a:noFill/>
            <a:miter lim="800000"/>
            <a:headEnd/>
            <a:tailEnd/>
          </a:ln>
          <a:effectLst/>
        </p:spPr>
        <p:txBody>
          <a:bodyPr>
            <a:spAutoFit/>
          </a:bodyPr>
          <a:lstStyle/>
          <a:p>
            <a:pPr>
              <a:spcBef>
                <a:spcPct val="50000"/>
              </a:spcBef>
            </a:pPr>
            <a:r>
              <a:rPr lang="en-US" sz="2000" b="1">
                <a:solidFill>
                  <a:srgbClr val="FFFFFF"/>
                </a:solidFill>
                <a:latin typeface="Times New Roman" charset="0"/>
              </a:rPr>
              <a:t>Phase-I (04-05)</a:t>
            </a:r>
            <a:endParaRPr lang="en-US" sz="2000">
              <a:solidFill>
                <a:srgbClr val="FFFFFF"/>
              </a:solidFill>
              <a:latin typeface="Times New Roman" charset="0"/>
            </a:endParaRPr>
          </a:p>
        </p:txBody>
      </p:sp>
      <p:sp>
        <p:nvSpPr>
          <p:cNvPr id="326917" name="Text Box 261"/>
          <p:cNvSpPr txBox="1">
            <a:spLocks noChangeArrowheads="1"/>
          </p:cNvSpPr>
          <p:nvPr/>
        </p:nvSpPr>
        <p:spPr bwMode="auto">
          <a:xfrm>
            <a:off x="6705600" y="3657601"/>
            <a:ext cx="2133600" cy="400110"/>
          </a:xfrm>
          <a:prstGeom prst="rect">
            <a:avLst/>
          </a:prstGeom>
          <a:noFill/>
          <a:ln w="9525">
            <a:noFill/>
            <a:miter lim="800000"/>
            <a:headEnd/>
            <a:tailEnd/>
          </a:ln>
          <a:effectLst/>
        </p:spPr>
        <p:txBody>
          <a:bodyPr>
            <a:spAutoFit/>
          </a:bodyPr>
          <a:lstStyle/>
          <a:p>
            <a:pPr>
              <a:spcBef>
                <a:spcPct val="50000"/>
              </a:spcBef>
            </a:pPr>
            <a:r>
              <a:rPr lang="en-US" sz="2000" b="1">
                <a:latin typeface="Times New Roman" charset="0"/>
                <a:cs typeface="Times New Roman" charset="0"/>
              </a:rPr>
              <a:t>Phase III (06-07)</a:t>
            </a:r>
            <a:r>
              <a:rPr lang="en-US" sz="2000" b="1">
                <a:solidFill>
                  <a:srgbClr val="FFFFFF"/>
                </a:solidFill>
                <a:latin typeface="Times New Roman" charset="0"/>
              </a:rPr>
              <a:t> </a:t>
            </a:r>
          </a:p>
        </p:txBody>
      </p:sp>
      <p:sp>
        <p:nvSpPr>
          <p:cNvPr id="326918" name="Rectangle 262"/>
          <p:cNvSpPr>
            <a:spLocks noChangeArrowheads="1"/>
          </p:cNvSpPr>
          <p:nvPr/>
        </p:nvSpPr>
        <p:spPr bwMode="auto">
          <a:xfrm>
            <a:off x="6324600" y="3714750"/>
            <a:ext cx="304800" cy="171450"/>
          </a:xfrm>
          <a:prstGeom prst="rect">
            <a:avLst/>
          </a:prstGeom>
          <a:solidFill>
            <a:srgbClr val="E30177"/>
          </a:solidFill>
          <a:ln w="9525">
            <a:solidFill>
              <a:schemeClr val="tx1"/>
            </a:solidFill>
            <a:miter lim="800000"/>
            <a:headEnd/>
            <a:tailEnd/>
          </a:ln>
          <a:effectLst/>
        </p:spPr>
        <p:txBody>
          <a:bodyPr wrap="none" anchor="ctr"/>
          <a:lstStyle/>
          <a:p>
            <a:endParaRPr lang="en-US"/>
          </a:p>
        </p:txBody>
      </p:sp>
      <p:sp>
        <p:nvSpPr>
          <p:cNvPr id="326919" name="Rectangle 263"/>
          <p:cNvSpPr>
            <a:spLocks noChangeArrowheads="1"/>
          </p:cNvSpPr>
          <p:nvPr/>
        </p:nvSpPr>
        <p:spPr bwMode="auto">
          <a:xfrm>
            <a:off x="914401" y="3771901"/>
            <a:ext cx="184731" cy="400110"/>
          </a:xfrm>
          <a:prstGeom prst="rect">
            <a:avLst/>
          </a:prstGeom>
          <a:noFill/>
          <a:ln w="9525">
            <a:noFill/>
            <a:miter lim="800000"/>
            <a:headEnd/>
            <a:tailEnd/>
          </a:ln>
          <a:effectLst/>
        </p:spPr>
        <p:txBody>
          <a:bodyPr wrap="none">
            <a:spAutoFit/>
          </a:bodyPr>
          <a:lstStyle/>
          <a:p>
            <a:pPr eaLnBrk="1" hangingPunct="1"/>
            <a:endParaRPr lang="en-US" sz="2000" b="1">
              <a:solidFill>
                <a:srgbClr val="FFFFFF"/>
              </a:solidFill>
              <a:latin typeface="Times New Roman" charset="0"/>
            </a:endParaRPr>
          </a:p>
        </p:txBody>
      </p:sp>
    </p:spTree>
  </p:cSld>
  <p:clrMapOvr>
    <a:masterClrMapping/>
  </p:clrMapOvr>
  <p:transition spd="med">
    <p:cover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45532"/>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US" dirty="0" smtClean="0">
                <a:latin typeface="+mj-lt"/>
                <a:cs typeface="Times New Roman" pitchFamily="18" charset="0"/>
              </a:rPr>
              <a:t>Components</a:t>
            </a:r>
            <a:endParaRPr lang="en-GB" dirty="0">
              <a:latin typeface="+mj-lt"/>
            </a:endParaRPr>
          </a:p>
        </p:txBody>
      </p:sp>
      <p:sp>
        <p:nvSpPr>
          <p:cNvPr id="3" name="Content Placeholder 2"/>
          <p:cNvSpPr>
            <a:spLocks noGrp="1"/>
          </p:cNvSpPr>
          <p:nvPr>
            <p:ph sz="quarter"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rmAutofit/>
          </a:bodyPr>
          <a:lstStyle/>
          <a:p>
            <a:pPr algn="just">
              <a:buClr>
                <a:schemeClr val="tx1"/>
              </a:buClr>
            </a:pPr>
            <a:endParaRPr lang="en-US" sz="2400" dirty="0" smtClean="0">
              <a:latin typeface="+mj-lt"/>
              <a:cs typeface="Times New Roman" pitchFamily="18" charset="0"/>
            </a:endParaRPr>
          </a:p>
          <a:p>
            <a:pPr algn="just">
              <a:buClr>
                <a:schemeClr val="tx1"/>
              </a:buClr>
            </a:pPr>
            <a:r>
              <a:rPr lang="en-US" sz="2400" dirty="0" smtClean="0">
                <a:latin typeface="+mj-lt"/>
                <a:cs typeface="Times New Roman" pitchFamily="18" charset="0"/>
              </a:rPr>
              <a:t>Integrating &amp; decentralizing disease surveillance &amp; response mechanisms</a:t>
            </a:r>
          </a:p>
          <a:p>
            <a:pPr algn="just">
              <a:buClr>
                <a:schemeClr val="tx1"/>
              </a:buClr>
            </a:pPr>
            <a:endParaRPr lang="en-US" sz="2400" dirty="0" smtClean="0">
              <a:latin typeface="+mj-lt"/>
              <a:cs typeface="Times New Roman" pitchFamily="18" charset="0"/>
            </a:endParaRPr>
          </a:p>
          <a:p>
            <a:pPr algn="just">
              <a:buClr>
                <a:schemeClr val="tx1"/>
              </a:buClr>
            </a:pPr>
            <a:r>
              <a:rPr lang="en-US" sz="2400" dirty="0" smtClean="0">
                <a:latin typeface="+mj-lt"/>
                <a:cs typeface="Times New Roman" pitchFamily="18" charset="0"/>
              </a:rPr>
              <a:t>Strengthening Public Health Laboratories</a:t>
            </a:r>
          </a:p>
          <a:p>
            <a:pPr algn="just">
              <a:buClr>
                <a:schemeClr val="tx1"/>
              </a:buClr>
            </a:pPr>
            <a:endParaRPr lang="en-US" sz="2400" dirty="0" smtClean="0">
              <a:latin typeface="+mj-lt"/>
              <a:cs typeface="Times New Roman" pitchFamily="18" charset="0"/>
            </a:endParaRPr>
          </a:p>
          <a:p>
            <a:pPr algn="just">
              <a:buClr>
                <a:schemeClr val="tx1"/>
              </a:buClr>
            </a:pPr>
            <a:r>
              <a:rPr lang="en-US" sz="2400" dirty="0" smtClean="0">
                <a:latin typeface="+mj-lt"/>
                <a:cs typeface="Times New Roman" pitchFamily="18" charset="0"/>
              </a:rPr>
              <a:t>Using Information Technology and Networking in disease surveillance</a:t>
            </a:r>
          </a:p>
          <a:p>
            <a:pPr algn="just">
              <a:buClr>
                <a:schemeClr val="tx1"/>
              </a:buClr>
            </a:pPr>
            <a:endParaRPr lang="en-US" sz="2400" dirty="0" smtClean="0">
              <a:latin typeface="+mj-lt"/>
              <a:cs typeface="Times New Roman" pitchFamily="18" charset="0"/>
            </a:endParaRPr>
          </a:p>
          <a:p>
            <a:pPr algn="just">
              <a:buClr>
                <a:schemeClr val="tx1"/>
              </a:buClr>
            </a:pPr>
            <a:r>
              <a:rPr lang="en-US" sz="2400" dirty="0" smtClean="0">
                <a:latin typeface="+mj-lt"/>
                <a:cs typeface="Times New Roman" pitchFamily="18" charset="0"/>
              </a:rPr>
              <a:t>Human Resource Development</a:t>
            </a:r>
          </a:p>
          <a:p>
            <a:endParaRPr lang="en-GB" sz="2400" dirty="0">
              <a:latin typeface="+mj-l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pic>
        <p:nvPicPr>
          <p:cNvPr id="5"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6019800" y="3566161"/>
            <a:ext cx="2362200" cy="1577339"/>
          </a:xfrm>
          <a:prstGeom prst="rect">
            <a:avLst/>
          </a:prstGeom>
        </p:spPr>
        <p:style>
          <a:lnRef idx="1">
            <a:schemeClr val="accent5"/>
          </a:lnRef>
          <a:fillRef idx="2">
            <a:schemeClr val="accent5"/>
          </a:fillRef>
          <a:effectRef idx="1">
            <a:schemeClr val="accent5"/>
          </a:effectRef>
          <a:fontRef idx="minor">
            <a:schemeClr val="dk1"/>
          </a:fontRef>
        </p:style>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14112"/>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US" sz="2800" dirty="0" smtClean="0">
                <a:latin typeface="+mj-lt"/>
                <a:cs typeface="Times New Roman" pitchFamily="18" charset="0"/>
              </a:rPr>
              <a:t>Classification of surveillance in IDSP</a:t>
            </a:r>
            <a:endParaRPr lang="en-GB" sz="2800" dirty="0">
              <a:latin typeface="+mj-lt"/>
            </a:endParaRPr>
          </a:p>
        </p:txBody>
      </p:sp>
      <p:sp>
        <p:nvSpPr>
          <p:cNvPr id="3" name="Content Placeholder 2"/>
          <p:cNvSpPr>
            <a:spLocks noGrp="1"/>
          </p:cNvSpPr>
          <p:nvPr>
            <p:ph sz="quarter"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pPr algn="just">
              <a:lnSpc>
                <a:spcPct val="90000"/>
              </a:lnSpc>
              <a:defRPr/>
            </a:pPr>
            <a:endParaRPr lang="en-US" sz="2000" dirty="0" smtClean="0">
              <a:latin typeface="+mj-lt"/>
              <a:cs typeface="Times New Roman" pitchFamily="18" charset="0"/>
            </a:endParaRPr>
          </a:p>
          <a:p>
            <a:pPr algn="just">
              <a:lnSpc>
                <a:spcPct val="90000"/>
              </a:lnSpc>
              <a:defRPr/>
            </a:pPr>
            <a:r>
              <a:rPr lang="en-US" sz="2000" dirty="0" err="1" smtClean="0">
                <a:latin typeface="+mj-lt"/>
                <a:cs typeface="Times New Roman" pitchFamily="18" charset="0"/>
              </a:rPr>
              <a:t>Syndromic</a:t>
            </a:r>
            <a:endParaRPr lang="en-US" sz="2000" dirty="0" smtClean="0">
              <a:latin typeface="+mj-lt"/>
              <a:cs typeface="Times New Roman" pitchFamily="18" charset="0"/>
            </a:endParaRPr>
          </a:p>
          <a:p>
            <a:pPr lvl="1" algn="just">
              <a:lnSpc>
                <a:spcPct val="90000"/>
              </a:lnSpc>
              <a:buFont typeface="Wingdings" pitchFamily="2" charset="2"/>
              <a:buChar char="Ø"/>
              <a:defRPr/>
            </a:pPr>
            <a:r>
              <a:rPr lang="en-US" sz="2000" dirty="0" smtClean="0">
                <a:latin typeface="+mj-lt"/>
                <a:cs typeface="Times New Roman" pitchFamily="18" charset="0"/>
              </a:rPr>
              <a:t>Diagnosis made on the basis of clinical pattern by paramedical personnel and members of community </a:t>
            </a:r>
          </a:p>
          <a:p>
            <a:pPr lvl="1" algn="just">
              <a:lnSpc>
                <a:spcPct val="90000"/>
              </a:lnSpc>
              <a:defRPr/>
            </a:pPr>
            <a:endParaRPr lang="en-US" sz="2000" dirty="0" smtClean="0">
              <a:latin typeface="+mj-lt"/>
              <a:cs typeface="Times New Roman" pitchFamily="18" charset="0"/>
            </a:endParaRPr>
          </a:p>
          <a:p>
            <a:pPr algn="just">
              <a:lnSpc>
                <a:spcPct val="90000"/>
              </a:lnSpc>
              <a:defRPr/>
            </a:pPr>
            <a:r>
              <a:rPr lang="en-US" sz="2000" dirty="0" smtClean="0">
                <a:latin typeface="+mj-lt"/>
                <a:cs typeface="Times New Roman" pitchFamily="18" charset="0"/>
              </a:rPr>
              <a:t>Presumptive</a:t>
            </a:r>
          </a:p>
          <a:p>
            <a:pPr lvl="1" algn="just">
              <a:lnSpc>
                <a:spcPct val="90000"/>
              </a:lnSpc>
              <a:buFont typeface="Wingdings" pitchFamily="2" charset="2"/>
              <a:buChar char="Ø"/>
              <a:defRPr/>
            </a:pPr>
            <a:r>
              <a:rPr lang="en-US" sz="2000" dirty="0" smtClean="0">
                <a:latin typeface="+mj-lt"/>
                <a:cs typeface="Times New Roman" pitchFamily="18" charset="0"/>
              </a:rPr>
              <a:t>Diagnosis is made on typical history and clinical examination by medical officers</a:t>
            </a:r>
          </a:p>
          <a:p>
            <a:pPr lvl="1" algn="just">
              <a:lnSpc>
                <a:spcPct val="90000"/>
              </a:lnSpc>
              <a:buNone/>
              <a:defRPr/>
            </a:pPr>
            <a:endParaRPr lang="en-US" sz="2000" dirty="0" smtClean="0">
              <a:latin typeface="+mj-lt"/>
              <a:cs typeface="Times New Roman" pitchFamily="18" charset="0"/>
            </a:endParaRPr>
          </a:p>
          <a:p>
            <a:pPr algn="just">
              <a:lnSpc>
                <a:spcPct val="90000"/>
              </a:lnSpc>
              <a:defRPr/>
            </a:pPr>
            <a:r>
              <a:rPr lang="en-US" sz="2000" dirty="0" smtClean="0">
                <a:latin typeface="+mj-lt"/>
                <a:cs typeface="Times New Roman" pitchFamily="18" charset="0"/>
              </a:rPr>
              <a:t>Confirmed</a:t>
            </a:r>
          </a:p>
          <a:p>
            <a:pPr lvl="1" algn="just">
              <a:lnSpc>
                <a:spcPct val="90000"/>
              </a:lnSpc>
              <a:buFont typeface="Wingdings" pitchFamily="2" charset="2"/>
              <a:buChar char="Ø"/>
              <a:defRPr/>
            </a:pPr>
            <a:r>
              <a:rPr lang="en-US" sz="2000" dirty="0" smtClean="0">
                <a:latin typeface="+mj-lt"/>
                <a:cs typeface="Times New Roman" pitchFamily="18" charset="0"/>
              </a:rPr>
              <a:t>Clinical diagnosis confirmed by </a:t>
            </a:r>
            <a:r>
              <a:rPr lang="en-US" sz="2000" dirty="0" smtClean="0">
                <a:latin typeface="+mj-lt"/>
                <a:cs typeface="Times New Roman" pitchFamily="18" charset="0"/>
              </a:rPr>
              <a:t>appropriate</a:t>
            </a:r>
          </a:p>
          <a:p>
            <a:pPr lvl="1" algn="just">
              <a:lnSpc>
                <a:spcPct val="90000"/>
              </a:lnSpc>
              <a:buNone/>
              <a:defRPr/>
            </a:pPr>
            <a:r>
              <a:rPr lang="en-US" sz="2000" dirty="0" smtClean="0">
                <a:latin typeface="+mj-lt"/>
                <a:cs typeface="Times New Roman" pitchFamily="18" charset="0"/>
              </a:rPr>
              <a:t> </a:t>
            </a:r>
            <a:r>
              <a:rPr lang="en-US" sz="2000" dirty="0" smtClean="0">
                <a:latin typeface="+mj-lt"/>
                <a:cs typeface="Times New Roman" pitchFamily="18" charset="0"/>
              </a:rPr>
              <a:t>laboratory identification</a:t>
            </a:r>
          </a:p>
          <a:p>
            <a:endParaRPr lang="en-GB" sz="2400" dirty="0">
              <a:latin typeface="+mj-l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pic>
        <p:nvPicPr>
          <p:cNvPr id="5"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6782536" y="3333750"/>
            <a:ext cx="2361464" cy="1809750"/>
          </a:xfrm>
          <a:prstGeom prst="rect">
            <a:avLst/>
          </a:prstGeom>
        </p:spPr>
        <p:style>
          <a:lnRef idx="1">
            <a:schemeClr val="accent5"/>
          </a:lnRef>
          <a:fillRef idx="2">
            <a:schemeClr val="accent5"/>
          </a:fillRef>
          <a:effectRef idx="1">
            <a:schemeClr val="accent5"/>
          </a:effectRef>
          <a:fontRef idx="minor">
            <a:schemeClr val="dk1"/>
          </a:fontRef>
        </p:style>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14349"/>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IN" dirty="0" smtClean="0"/>
              <a:t>Reporting </a:t>
            </a:r>
            <a:endParaRPr lang="en-GB" dirty="0"/>
          </a:p>
        </p:txBody>
      </p:sp>
      <p:sp>
        <p:nvSpPr>
          <p:cNvPr id="3" name="Content Placeholder 2"/>
          <p:cNvSpPr>
            <a:spLocks noGrp="1"/>
          </p:cNvSpPr>
          <p:nvPr>
            <p:ph sz="quarter" idx="1"/>
          </p:nvPr>
        </p:nvSpPr>
        <p:spPr>
          <a:xfrm>
            <a:off x="0" y="514350"/>
            <a:ext cx="9144000" cy="4629150"/>
          </a:xfrm>
        </p:spPr>
        <p:style>
          <a:lnRef idx="1">
            <a:schemeClr val="accent5"/>
          </a:lnRef>
          <a:fillRef idx="2">
            <a:schemeClr val="accent5"/>
          </a:fillRef>
          <a:effectRef idx="1">
            <a:schemeClr val="accent5"/>
          </a:effectRef>
          <a:fontRef idx="minor">
            <a:schemeClr val="dk1"/>
          </a:fontRef>
        </p:style>
        <p:txBody>
          <a:bodyPr>
            <a:normAutofit/>
          </a:bodyPr>
          <a:lstStyle/>
          <a:p>
            <a:pPr algn="just">
              <a:buNone/>
              <a:defRPr/>
            </a:pPr>
            <a:r>
              <a:rPr lang="en-US" sz="2400" b="1" dirty="0" smtClean="0">
                <a:latin typeface="+mj-lt"/>
                <a:cs typeface="Times New Roman" pitchFamily="18" charset="0"/>
              </a:rPr>
              <a:t>Reporting Forms</a:t>
            </a:r>
          </a:p>
          <a:p>
            <a:pPr marL="365125" indent="-255588" algn="just">
              <a:spcBef>
                <a:spcPts val="300"/>
              </a:spcBef>
              <a:buClr>
                <a:srgbClr val="A04DA3"/>
              </a:buClr>
              <a:buFont typeface="Georgia" pitchFamily="18" charset="0"/>
              <a:buNone/>
              <a:defRPr/>
            </a:pPr>
            <a:endParaRPr lang="en-US" sz="2400" dirty="0" smtClean="0">
              <a:latin typeface="+mj-lt"/>
              <a:cs typeface="Times New Roman" pitchFamily="18" charset="0"/>
            </a:endParaRPr>
          </a:p>
          <a:p>
            <a:pPr marL="365125" indent="-255588" algn="just">
              <a:lnSpc>
                <a:spcPct val="80000"/>
              </a:lnSpc>
              <a:spcBef>
                <a:spcPts val="1200"/>
              </a:spcBef>
              <a:spcAft>
                <a:spcPts val="1200"/>
              </a:spcAft>
              <a:buClr>
                <a:srgbClr val="A04DA3"/>
              </a:buClr>
              <a:buNone/>
              <a:defRPr/>
            </a:pPr>
            <a:r>
              <a:rPr lang="en-US" sz="2400" b="1" dirty="0" smtClean="0">
                <a:latin typeface="+mj-lt"/>
                <a:cs typeface="Times New Roman" pitchFamily="18" charset="0"/>
              </a:rPr>
              <a:t>Form ‘S’ </a:t>
            </a:r>
            <a:r>
              <a:rPr lang="en-US" sz="2400" dirty="0" smtClean="0">
                <a:latin typeface="+mj-lt"/>
                <a:cs typeface="Times New Roman" pitchFamily="18" charset="0"/>
              </a:rPr>
              <a:t>(Suspect Cases) </a:t>
            </a:r>
          </a:p>
          <a:p>
            <a:pPr marL="822325" lvl="1" indent="-255588" algn="just">
              <a:lnSpc>
                <a:spcPct val="80000"/>
              </a:lnSpc>
              <a:spcBef>
                <a:spcPts val="1200"/>
              </a:spcBef>
              <a:spcAft>
                <a:spcPts val="1200"/>
              </a:spcAft>
              <a:buClr>
                <a:srgbClr val="A04DA3"/>
              </a:buClr>
              <a:buFont typeface="Georgia" pitchFamily="18" charset="0"/>
              <a:buChar char="•"/>
              <a:defRPr/>
            </a:pPr>
            <a:r>
              <a:rPr lang="en-US" sz="2400" dirty="0" smtClean="0">
                <a:latin typeface="+mj-lt"/>
                <a:cs typeface="Times New Roman" pitchFamily="18" charset="0"/>
              </a:rPr>
              <a:t>Health Workers (Sub Centre)</a:t>
            </a:r>
          </a:p>
          <a:p>
            <a:pPr marL="365125" indent="-255588" algn="just">
              <a:lnSpc>
                <a:spcPct val="80000"/>
              </a:lnSpc>
              <a:spcBef>
                <a:spcPts val="1200"/>
              </a:spcBef>
              <a:spcAft>
                <a:spcPts val="1200"/>
              </a:spcAft>
              <a:buClr>
                <a:srgbClr val="A04DA3"/>
              </a:buClr>
              <a:buNone/>
              <a:defRPr/>
            </a:pPr>
            <a:r>
              <a:rPr lang="en-US" sz="2400" b="1" dirty="0" smtClean="0">
                <a:latin typeface="+mj-lt"/>
                <a:cs typeface="Times New Roman" pitchFamily="18" charset="0"/>
              </a:rPr>
              <a:t>Form ‘P’</a:t>
            </a:r>
            <a:r>
              <a:rPr lang="en-US" sz="2400" dirty="0" smtClean="0">
                <a:latin typeface="+mj-lt"/>
                <a:cs typeface="Times New Roman" pitchFamily="18" charset="0"/>
              </a:rPr>
              <a:t> (Probable Cases) </a:t>
            </a:r>
          </a:p>
          <a:p>
            <a:pPr marL="822325" lvl="1" indent="-255588" algn="just">
              <a:lnSpc>
                <a:spcPct val="80000"/>
              </a:lnSpc>
              <a:spcBef>
                <a:spcPts val="1200"/>
              </a:spcBef>
              <a:spcAft>
                <a:spcPts val="1200"/>
              </a:spcAft>
              <a:buClr>
                <a:srgbClr val="A04DA3"/>
              </a:buClr>
              <a:buFont typeface="Georgia" pitchFamily="18" charset="0"/>
              <a:buChar char="•"/>
              <a:defRPr/>
            </a:pPr>
            <a:r>
              <a:rPr lang="en-US" sz="2400" dirty="0" smtClean="0">
                <a:latin typeface="+mj-lt"/>
                <a:cs typeface="Times New Roman" pitchFamily="18" charset="0"/>
              </a:rPr>
              <a:t>Doctors (PHC, CHC, Pvt. Hospitals)</a:t>
            </a:r>
          </a:p>
          <a:p>
            <a:pPr marL="365125" indent="-255588" algn="just">
              <a:lnSpc>
                <a:spcPct val="80000"/>
              </a:lnSpc>
              <a:spcBef>
                <a:spcPts val="1200"/>
              </a:spcBef>
              <a:spcAft>
                <a:spcPts val="1200"/>
              </a:spcAft>
              <a:buClr>
                <a:srgbClr val="A04DA3"/>
              </a:buClr>
              <a:buNone/>
              <a:defRPr/>
            </a:pPr>
            <a:r>
              <a:rPr lang="en-US" sz="2400" b="1" dirty="0" smtClean="0">
                <a:latin typeface="+mj-lt"/>
                <a:cs typeface="Times New Roman" pitchFamily="18" charset="0"/>
              </a:rPr>
              <a:t>Form ‘L’ </a:t>
            </a:r>
            <a:r>
              <a:rPr lang="en-US" sz="2400" dirty="0" smtClean="0">
                <a:latin typeface="+mj-lt"/>
                <a:cs typeface="Times New Roman" pitchFamily="18" charset="0"/>
              </a:rPr>
              <a:t>(Lab Confirmed Cases) </a:t>
            </a:r>
          </a:p>
          <a:p>
            <a:pPr marL="822325" lvl="1" indent="-255588" algn="just">
              <a:lnSpc>
                <a:spcPct val="80000"/>
              </a:lnSpc>
              <a:spcBef>
                <a:spcPts val="1200"/>
              </a:spcBef>
              <a:spcAft>
                <a:spcPts val="1200"/>
              </a:spcAft>
              <a:buClr>
                <a:srgbClr val="A04DA3"/>
              </a:buClr>
              <a:buFont typeface="Georgia" pitchFamily="18" charset="0"/>
              <a:buChar char="•"/>
              <a:defRPr/>
            </a:pPr>
            <a:r>
              <a:rPr lang="en-US" sz="2400" dirty="0" smtClean="0">
                <a:latin typeface="+mj-lt"/>
                <a:cs typeface="Times New Roman" pitchFamily="18" charset="0"/>
              </a:rPr>
              <a:t>Laboratories</a:t>
            </a:r>
          </a:p>
          <a:p>
            <a:endParaRPr lang="en-GB" dirty="0">
              <a:latin typeface="+mj-lt"/>
            </a:endParaRPr>
          </a:p>
        </p:txBody>
      </p:sp>
      <p:pic>
        <p:nvPicPr>
          <p:cNvPr id="4" name="Picture 2" descr="http://image.slidesharecdn.com/idsprizwan-140110023105-phpapp02/95/integrated-diseases-surveillance-project-idsp-india-2-638.jpg?cb=1389321121"/>
          <p:cNvPicPr>
            <a:picLocks noChangeAspect="1" noChangeArrowheads="1"/>
          </p:cNvPicPr>
          <p:nvPr/>
        </p:nvPicPr>
        <p:blipFill>
          <a:blip r:embed="rId2" cstate="print"/>
          <a:srcRect/>
          <a:stretch>
            <a:fillRect/>
          </a:stretch>
        </p:blipFill>
        <p:spPr bwMode="auto">
          <a:xfrm>
            <a:off x="6782536" y="3333750"/>
            <a:ext cx="2361464" cy="1809750"/>
          </a:xfrm>
          <a:prstGeom prst="rect">
            <a:avLst/>
          </a:prstGeom>
        </p:spPr>
        <p:style>
          <a:lnRef idx="1">
            <a:schemeClr val="accent5"/>
          </a:lnRef>
          <a:fillRef idx="2">
            <a:schemeClr val="accent5"/>
          </a:fillRef>
          <a:effectRef idx="1">
            <a:schemeClr val="accent5"/>
          </a:effectRef>
          <a:fontRef idx="minor">
            <a:schemeClr val="dk1"/>
          </a:fontRef>
        </p:style>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0" y="0"/>
            <a:ext cx="9144000" cy="47663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3962400" cy="442341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962400" y="0"/>
            <a:ext cx="5181600" cy="4491990"/>
          </a:xfrm>
          <a:prstGeom prst="rect">
            <a:avLst/>
          </a:prstGeom>
          <a:noFill/>
          <a:ln w="9525">
            <a:noFill/>
            <a:miter lim="800000"/>
            <a:headEnd/>
            <a:tailEnd/>
          </a:ln>
        </p:spPr>
      </p:pic>
      <p:sp>
        <p:nvSpPr>
          <p:cNvPr id="7" name="Rectangle 6"/>
          <p:cNvSpPr/>
          <p:nvPr/>
        </p:nvSpPr>
        <p:spPr>
          <a:xfrm>
            <a:off x="0" y="4560571"/>
            <a:ext cx="9144000" cy="830997"/>
          </a:xfrm>
          <a:prstGeom prst="rect">
            <a:avLst/>
          </a:prstGeom>
        </p:spPr>
        <p:txBody>
          <a:bodyPr wrap="square">
            <a:spAutoFit/>
          </a:bodyPr>
          <a:lstStyle/>
          <a:p>
            <a:r>
              <a:rPr lang="en-US" sz="1600" b="1" dirty="0" smtClean="0"/>
              <a:t>DISEASE ALERTS/OUTBREAKS REPORTED AND RESPONDED TO BY STATES/UTs THROUGH INTEGRATED DISEASE SURVEILLANCE PROGRAMME (IDSP) </a:t>
            </a:r>
          </a:p>
          <a:p>
            <a:r>
              <a:rPr lang="en-US" sz="1600" b="1" dirty="0" smtClean="0"/>
              <a:t>		11th Week (14th March 2016 To 20th March 2016)</a:t>
            </a:r>
            <a:endParaRPr lang="en-US"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graphicFrame>
        <p:nvGraphicFramePr>
          <p:cNvPr id="5" name="Content Placeholder 4"/>
          <p:cNvGraphicFramePr>
            <a:graphicFrameLocks noGrp="1"/>
          </p:cNvGraphicFramePr>
          <p:nvPr>
            <p:ph idx="1"/>
          </p:nvPr>
        </p:nvGraphicFramePr>
        <p:xfrm>
          <a:off x="228600" y="0"/>
          <a:ext cx="8610600" cy="490347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7719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t>Key Massages </a:t>
            </a:r>
            <a:endParaRPr lang="en-US" sz="3200" dirty="0"/>
          </a:p>
        </p:txBody>
      </p:sp>
      <p:sp>
        <p:nvSpPr>
          <p:cNvPr id="3" name="Content Placeholder 2"/>
          <p:cNvSpPr>
            <a:spLocks noGrp="1"/>
          </p:cNvSpPr>
          <p:nvPr>
            <p:ph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rmAutofit/>
          </a:bodyPr>
          <a:lstStyle/>
          <a:p>
            <a:endParaRPr lang="en-US" sz="2000" dirty="0" smtClean="0"/>
          </a:p>
          <a:p>
            <a:r>
              <a:rPr lang="en-US" sz="2000" dirty="0" smtClean="0"/>
              <a:t>Public health surveillance has historically galvanized prevention and control program  ranging from smallpox eradication and immunization campaigns for childhood diseases to programs to prevent HIV infection and AIDS.</a:t>
            </a:r>
          </a:p>
          <a:p>
            <a:endParaRPr lang="en-US" sz="2000" dirty="0" smtClean="0"/>
          </a:p>
          <a:p>
            <a:r>
              <a:rPr lang="en-US" sz="2000" dirty="0" smtClean="0"/>
              <a:t>Surveillance has also taken on increased visibility and importance in evaluating and directing prevention and control efforts for non-infectious diseases and conditions. Surveillance systems represent information loops, with data flowing from local to central agencies and back.</a:t>
            </a:r>
          </a:p>
          <a:p>
            <a:endParaRPr lang="en-US" sz="2000" dirty="0" smtClean="0"/>
          </a:p>
          <a:p>
            <a:r>
              <a:rPr lang="en-US" sz="2000" dirty="0" smtClean="0"/>
              <a:t>Surveillance provides a stimulus to keep prevention and control activities moving rapidly and in the right direction, guiding the response to individual cases as well as public policy.</a:t>
            </a:r>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14349"/>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t>Key Massages</a:t>
            </a:r>
            <a:endParaRPr lang="en-US" sz="3200" dirty="0"/>
          </a:p>
        </p:txBody>
      </p:sp>
      <p:sp>
        <p:nvSpPr>
          <p:cNvPr id="3" name="Content Placeholder 2"/>
          <p:cNvSpPr>
            <a:spLocks noGrp="1"/>
          </p:cNvSpPr>
          <p:nvPr>
            <p:ph idx="1"/>
          </p:nvPr>
        </p:nvSpPr>
        <p:spPr>
          <a:xfrm>
            <a:off x="0" y="582930"/>
            <a:ext cx="9144000" cy="4560570"/>
          </a:xfrm>
        </p:spPr>
        <p:style>
          <a:lnRef idx="1">
            <a:schemeClr val="accent5"/>
          </a:lnRef>
          <a:fillRef idx="2">
            <a:schemeClr val="accent5"/>
          </a:fillRef>
          <a:effectRef idx="1">
            <a:schemeClr val="accent5"/>
          </a:effectRef>
          <a:fontRef idx="minor">
            <a:schemeClr val="dk1"/>
          </a:fontRef>
        </p:style>
        <p:txBody>
          <a:bodyPr>
            <a:normAutofit/>
          </a:bodyPr>
          <a:lstStyle/>
          <a:p>
            <a:endParaRPr lang="en-US" sz="2000" dirty="0" smtClean="0"/>
          </a:p>
          <a:p>
            <a:r>
              <a:rPr lang="en-US" sz="2000" dirty="0" smtClean="0"/>
              <a:t>Effective public health interventions depend upon a continuing and reliable source of information.</a:t>
            </a:r>
          </a:p>
          <a:p>
            <a:endParaRPr lang="en-US" sz="2000" dirty="0" smtClean="0"/>
          </a:p>
          <a:p>
            <a:r>
              <a:rPr lang="en-US" sz="2000" dirty="0" smtClean="0"/>
              <a:t>The data must be timely and representative of the population; they must be analyzed and interpreted with feedback to the reporters and dissemination to those formulating and implementing public health policy.</a:t>
            </a:r>
          </a:p>
          <a:p>
            <a:endParaRPr lang="en-US" sz="2000" dirty="0" smtClean="0"/>
          </a:p>
          <a:p>
            <a:r>
              <a:rPr lang="en-US" sz="2000" dirty="0" smtClean="0"/>
              <a:t>Resources necessary for the maintenance of the surveillance systems and for their regular evaluation should be allocated, balancing needs for data to direct prevention activities with needs for resources to implement those activities.</a:t>
            </a:r>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45769"/>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US" sz="3200" dirty="0" smtClean="0"/>
              <a:t>References</a:t>
            </a:r>
            <a:endParaRPr lang="en-US" sz="3200" dirty="0"/>
          </a:p>
        </p:txBody>
      </p:sp>
      <p:sp>
        <p:nvSpPr>
          <p:cNvPr id="3" name="Content Placeholder 2"/>
          <p:cNvSpPr>
            <a:spLocks noGrp="1"/>
          </p:cNvSpPr>
          <p:nvPr>
            <p:ph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Autofit/>
          </a:bodyPr>
          <a:lstStyle/>
          <a:p>
            <a:r>
              <a:rPr lang="en-US" sz="1800" dirty="0" smtClean="0"/>
              <a:t>Report MW. CDC ’ s Vision for Public Health Surveillance in the 21 </a:t>
            </a:r>
            <a:r>
              <a:rPr lang="en-US" sz="1800" dirty="0" err="1" smtClean="0"/>
              <a:t>st</a:t>
            </a:r>
            <a:r>
              <a:rPr lang="en-US" sz="1800" dirty="0" smtClean="0"/>
              <a:t> Century. 2012;61.</a:t>
            </a:r>
          </a:p>
          <a:p>
            <a:endParaRPr lang="en-US" sz="1800" dirty="0" smtClean="0"/>
          </a:p>
          <a:p>
            <a:r>
              <a:rPr lang="en-US" sz="1800" dirty="0" err="1" smtClean="0"/>
              <a:t>Nsubuga</a:t>
            </a:r>
            <a:r>
              <a:rPr lang="en-US" sz="1800" dirty="0" smtClean="0"/>
              <a:t> P, White ME, Thacker SB, Anderson MA, Blount SB, Broome C V, et al. Chapter 53 Public Health Surveillance : A Tool for Targeting and Monitoring Interventions. 2016;(Dc):1–36. </a:t>
            </a:r>
          </a:p>
          <a:p>
            <a:endParaRPr lang="en-US" sz="1800" dirty="0" smtClean="0"/>
          </a:p>
          <a:p>
            <a:r>
              <a:rPr lang="en-US" sz="1800" dirty="0" smtClean="0"/>
              <a:t>Oxford Textbook of Public Health 4th Edition (21 March 2002): By Roger </a:t>
            </a:r>
            <a:r>
              <a:rPr lang="en-US" sz="1800" dirty="0" err="1" smtClean="0"/>
              <a:t>Detels,James</a:t>
            </a:r>
            <a:r>
              <a:rPr lang="en-US" sz="1800" dirty="0" smtClean="0"/>
              <a:t> McEwen, Robert </a:t>
            </a:r>
            <a:r>
              <a:rPr lang="en-US" sz="1800" dirty="0" err="1" smtClean="0"/>
              <a:t>Beaglehole,Heizo</a:t>
            </a:r>
            <a:r>
              <a:rPr lang="en-US" sz="1800" dirty="0" smtClean="0"/>
              <a:t> Tanaka By Oxford University Press</a:t>
            </a:r>
          </a:p>
          <a:p>
            <a:endParaRPr lang="en-US" sz="1800" dirty="0" smtClean="0"/>
          </a:p>
          <a:p>
            <a:r>
              <a:rPr lang="en-US" sz="1800" dirty="0" smtClean="0"/>
              <a:t>List US. Lesson 5 Public Health Surveillance Introduction to Public Health Surveillance. </a:t>
            </a:r>
          </a:p>
          <a:p>
            <a:endParaRPr lang="en-US" sz="1800" dirty="0" smtClean="0"/>
          </a:p>
          <a:p>
            <a:r>
              <a:rPr lang="en-GB" sz="1800" dirty="0" smtClean="0"/>
              <a:t>National Surveillance Programme for Communicable Diseases (NSPCD).www.nihfw.nic.in</a:t>
            </a:r>
          </a:p>
          <a:p>
            <a:endParaRPr lang="en-GB" sz="1800" dirty="0" smtClean="0"/>
          </a:p>
          <a:p>
            <a:r>
              <a:rPr lang="en-GB" sz="1800" dirty="0" smtClean="0"/>
              <a:t>Integrated Disease Surveillance Program (IDSP).www.idsp.nic.in</a:t>
            </a:r>
          </a:p>
          <a:p>
            <a:endParaRPr lang="en-GB" sz="1800" dirty="0" smtClean="0"/>
          </a:p>
          <a:p>
            <a:endParaRPr lang="en-US" sz="1800" dirty="0" smtClean="0"/>
          </a:p>
          <a:p>
            <a:endParaRPr lang="en-US" sz="1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377189"/>
          </a:xfrm>
        </p:spPr>
        <p:style>
          <a:lnRef idx="3">
            <a:schemeClr val="lt1"/>
          </a:lnRef>
          <a:fillRef idx="1">
            <a:schemeClr val="accent1"/>
          </a:fillRef>
          <a:effectRef idx="1">
            <a:schemeClr val="accent1"/>
          </a:effectRef>
          <a:fontRef idx="minor">
            <a:schemeClr val="lt1"/>
          </a:fontRef>
        </p:style>
        <p:txBody>
          <a:bodyPr>
            <a:noAutofit/>
          </a:bodyPr>
          <a:lstStyle/>
          <a:p>
            <a:r>
              <a:rPr lang="en-US" sz="2800" dirty="0" smtClean="0"/>
              <a:t>History….</a:t>
            </a:r>
            <a:endParaRPr lang="en-US" sz="2800" dirty="0"/>
          </a:p>
        </p:txBody>
      </p:sp>
      <p:sp>
        <p:nvSpPr>
          <p:cNvPr id="3" name="Content Placeholder 2"/>
          <p:cNvSpPr>
            <a:spLocks noGrp="1"/>
          </p:cNvSpPr>
          <p:nvPr>
            <p:ph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en-US" sz="2000" dirty="0" smtClean="0"/>
              <a:t>1899: The UK began compulsory notification of selected infectious diseases. </a:t>
            </a:r>
          </a:p>
          <a:p>
            <a:endParaRPr lang="en-US" sz="2000" dirty="0" smtClean="0"/>
          </a:p>
          <a:p>
            <a:endParaRPr lang="en-US" sz="2000" dirty="0" smtClean="0"/>
          </a:p>
          <a:p>
            <a:r>
              <a:rPr lang="en-US" sz="2000" dirty="0" smtClean="0"/>
              <a:t>1925: All states were reporting weekly to the United States Public Health Service on the occurrence of selected diseases.</a:t>
            </a:r>
          </a:p>
          <a:p>
            <a:endParaRPr lang="en-US" sz="2000" dirty="0" smtClean="0"/>
          </a:p>
          <a:p>
            <a:r>
              <a:rPr lang="en-US" sz="2000" dirty="0" smtClean="0"/>
              <a:t>1967: Global campaign to eradicate smallpox by achieving high vaccination level, reporting network was firmly established in most countries.</a:t>
            </a:r>
          </a:p>
          <a:p>
            <a:endParaRPr lang="en-US" sz="2000" dirty="0" smtClean="0"/>
          </a:p>
          <a:p>
            <a:endParaRPr lang="en-US" sz="2000" dirty="0" smtClean="0"/>
          </a:p>
          <a:p>
            <a:r>
              <a:rPr lang="en-US" sz="2000" dirty="0" smtClean="0"/>
              <a:t>1973: The goal of eradication neared, a systematic house-to-house search for cases was established in India and subsequently used widely in Pakistan and Bangladesh.</a:t>
            </a:r>
          </a:p>
          <a:p>
            <a:endParaRPr lang="en-US" sz="2000" dirty="0" smtClean="0"/>
          </a:p>
          <a:p>
            <a:r>
              <a:rPr lang="en-US" sz="2000" dirty="0" smtClean="0"/>
              <a:t>1981:National surveillance was begun in the US and other countries. Even before the </a:t>
            </a:r>
            <a:r>
              <a:rPr lang="en-US" sz="2000" dirty="0" err="1" smtClean="0"/>
              <a:t>aetiological</a:t>
            </a:r>
            <a:r>
              <a:rPr lang="en-US" sz="2000" dirty="0" smtClean="0"/>
              <a:t> agent, HIV, was identified, surveillance data contributed to identifying modes of transmission, population groups at risk for infection.</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Down Arrow 4"/>
          <p:cNvSpPr/>
          <p:nvPr/>
        </p:nvSpPr>
        <p:spPr>
          <a:xfrm>
            <a:off x="4343400" y="651510"/>
            <a:ext cx="22860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4343400" y="1474470"/>
            <a:ext cx="228600" cy="6172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4343400" y="2640330"/>
            <a:ext cx="22860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4343400" y="3600450"/>
            <a:ext cx="228600" cy="48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377190"/>
          </a:xfrm>
        </p:spPr>
        <p:style>
          <a:lnRef idx="3">
            <a:schemeClr val="lt1"/>
          </a:lnRef>
          <a:fillRef idx="1">
            <a:schemeClr val="accent1"/>
          </a:fillRef>
          <a:effectRef idx="1">
            <a:schemeClr val="accent1"/>
          </a:effectRef>
          <a:fontRef idx="minor">
            <a:schemeClr val="lt1"/>
          </a:fontRef>
        </p:style>
        <p:txBody>
          <a:bodyPr>
            <a:noAutofit/>
          </a:bodyPr>
          <a:lstStyle/>
          <a:p>
            <a:r>
              <a:rPr lang="en-IN" sz="3200" dirty="0" smtClean="0">
                <a:latin typeface="Arial" pitchFamily="34" charset="0"/>
                <a:cs typeface="Arial" pitchFamily="34" charset="0"/>
              </a:rPr>
              <a:t/>
            </a:r>
            <a:br>
              <a:rPr lang="en-IN" sz="3200" dirty="0" smtClean="0">
                <a:latin typeface="Arial" pitchFamily="34" charset="0"/>
                <a:cs typeface="Arial" pitchFamily="34" charset="0"/>
              </a:rPr>
            </a:br>
            <a:r>
              <a:rPr lang="en-IN" sz="3200" dirty="0" smtClean="0">
                <a:latin typeface="Arial" pitchFamily="34" charset="0"/>
                <a:cs typeface="Arial" pitchFamily="34" charset="0"/>
              </a:rPr>
              <a:t>Surveillance</a:t>
            </a:r>
            <a:br>
              <a:rPr lang="en-IN" sz="3200" dirty="0" smtClean="0">
                <a:latin typeface="Arial" pitchFamily="34" charset="0"/>
                <a:cs typeface="Arial" pitchFamily="34" charset="0"/>
              </a:rPr>
            </a:br>
            <a:endParaRPr lang="en-US" sz="3200" dirty="0"/>
          </a:p>
        </p:txBody>
      </p:sp>
      <p:sp>
        <p:nvSpPr>
          <p:cNvPr id="7" name="Content Placeholder 6"/>
          <p:cNvSpPr>
            <a:spLocks noGrp="1"/>
          </p:cNvSpPr>
          <p:nvPr>
            <p:ph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rmAutofit/>
          </a:bodyPr>
          <a:lstStyle/>
          <a:p>
            <a:r>
              <a:rPr lang="en-US" sz="2200" dirty="0" smtClean="0"/>
              <a:t>‘The continued watchfulness over the distribution and trends of incidence through the systematic collection, consolidation, and evaluation of morbidity and mortality reports and other relevant data' together with timely and regular dissemination to those who 'need to know‘.</a:t>
            </a:r>
          </a:p>
          <a:p>
            <a:pPr>
              <a:buNone/>
            </a:pPr>
            <a:r>
              <a:rPr lang="en-US" sz="2200" dirty="0" smtClean="0"/>
              <a:t>							</a:t>
            </a:r>
            <a:r>
              <a:rPr lang="en-US" sz="2200" smtClean="0"/>
              <a:t>Langmuir(1963)</a:t>
            </a:r>
          </a:p>
          <a:p>
            <a:pPr>
              <a:buNone/>
            </a:pPr>
            <a:endParaRPr lang="en-US" sz="2200" dirty="0" smtClean="0"/>
          </a:p>
          <a:p>
            <a:r>
              <a:rPr lang="en-US" sz="2200" dirty="0" smtClean="0"/>
              <a:t>‘The systematic collection and use of epidemiological information for the planning, implementation, and assessment of disease control; in short, surveillance implied 'information for action‘.   </a:t>
            </a:r>
          </a:p>
          <a:p>
            <a:pPr>
              <a:buNone/>
            </a:pPr>
            <a:r>
              <a:rPr lang="en-US" sz="2200" dirty="0" smtClean="0"/>
              <a:t>							WHO(1968)</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7315200" y="3871652"/>
            <a:ext cx="1828800" cy="127184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77190"/>
          </a:xfrm>
        </p:spPr>
        <p:style>
          <a:lnRef idx="3">
            <a:schemeClr val="lt1"/>
          </a:lnRef>
          <a:fillRef idx="1">
            <a:schemeClr val="accent1"/>
          </a:fillRef>
          <a:effectRef idx="1">
            <a:schemeClr val="accent1"/>
          </a:effectRef>
          <a:fontRef idx="minor">
            <a:schemeClr val="lt1"/>
          </a:fontRef>
        </p:style>
        <p:txBody>
          <a:bodyPr>
            <a:noAutofit/>
          </a:bodyPr>
          <a:lstStyle/>
          <a:p>
            <a:r>
              <a:rPr lang="en-IN" sz="3200" dirty="0" smtClean="0"/>
              <a:t>Types of surveillance</a:t>
            </a:r>
            <a:endParaRPr lang="en-GB" sz="3200" dirty="0"/>
          </a:p>
        </p:txBody>
      </p:sp>
      <p:sp>
        <p:nvSpPr>
          <p:cNvPr id="3" name="Content Placeholder 2"/>
          <p:cNvSpPr>
            <a:spLocks noGrp="1"/>
          </p:cNvSpPr>
          <p:nvPr>
            <p:ph sz="quarter" idx="1"/>
          </p:nvPr>
        </p:nvSpPr>
        <p:spPr>
          <a:xfrm>
            <a:off x="0" y="445770"/>
            <a:ext cx="9144000" cy="4697730"/>
          </a:xfrm>
        </p:spPr>
        <p:style>
          <a:lnRef idx="1">
            <a:schemeClr val="accent5"/>
          </a:lnRef>
          <a:fillRef idx="2">
            <a:schemeClr val="accent5"/>
          </a:fillRef>
          <a:effectRef idx="1">
            <a:schemeClr val="accent5"/>
          </a:effectRef>
          <a:fontRef idx="minor">
            <a:schemeClr val="dk1"/>
          </a:fontRef>
        </p:style>
        <p:txBody>
          <a:bodyPr>
            <a:normAutofit/>
          </a:bodyPr>
          <a:lstStyle/>
          <a:p>
            <a:endParaRPr lang="en-IN" sz="2400" i="1" dirty="0" smtClean="0"/>
          </a:p>
          <a:p>
            <a:endParaRPr lang="en-IN" sz="2400" i="1" dirty="0" smtClean="0"/>
          </a:p>
          <a:p>
            <a:r>
              <a:rPr lang="en-IN" sz="2400" i="1" dirty="0" smtClean="0"/>
              <a:t>Active surveillance</a:t>
            </a:r>
          </a:p>
          <a:p>
            <a:r>
              <a:rPr lang="en-IN" sz="2400" i="1" dirty="0" smtClean="0"/>
              <a:t>Passive surveillance</a:t>
            </a:r>
          </a:p>
          <a:p>
            <a:r>
              <a:rPr lang="en-IN" sz="2400" i="1" dirty="0" smtClean="0"/>
              <a:t>Sentinel surveillance</a:t>
            </a:r>
          </a:p>
          <a:p>
            <a:r>
              <a:rPr lang="en-IN" sz="2400" i="1" dirty="0" smtClean="0"/>
              <a:t>Categorical surveillance</a:t>
            </a:r>
          </a:p>
          <a:p>
            <a:r>
              <a:rPr lang="en-US" sz="2400" i="1" dirty="0" smtClean="0"/>
              <a:t>Integrated surveillance</a:t>
            </a:r>
          </a:p>
          <a:p>
            <a:r>
              <a:rPr lang="en-US" sz="2400" i="1" dirty="0" smtClean="0"/>
              <a:t>Behavioral risk factor surveillance system (BRFSS)</a:t>
            </a:r>
          </a:p>
          <a:p>
            <a:r>
              <a:rPr lang="en-IN" sz="2400" i="1" dirty="0" smtClean="0"/>
              <a:t>Public health surveillance</a:t>
            </a:r>
          </a:p>
          <a:p>
            <a:endParaRPr lang="en-IN" sz="2400" i="1" dirty="0" smtClean="0"/>
          </a:p>
          <a:p>
            <a:endParaRPr lang="en-IN" sz="2400" i="1" dirty="0" smtClean="0"/>
          </a:p>
          <a:p>
            <a:endParaRPr lang="en-IN" sz="2400" i="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629400" y="3394710"/>
            <a:ext cx="2514600" cy="174879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
            <a:ext cx="9144000" cy="582929"/>
          </a:xfrm>
        </p:spPr>
        <p:style>
          <a:lnRef idx="3">
            <a:schemeClr val="lt1"/>
          </a:lnRef>
          <a:fillRef idx="1">
            <a:schemeClr val="accent1"/>
          </a:fillRef>
          <a:effectRef idx="1">
            <a:schemeClr val="accent1"/>
          </a:effectRef>
          <a:fontRef idx="minor">
            <a:schemeClr val="lt1"/>
          </a:fontRef>
        </p:style>
        <p:txBody>
          <a:bodyPr>
            <a:normAutofit/>
          </a:bodyPr>
          <a:lstStyle/>
          <a:p>
            <a:r>
              <a:rPr lang="en-IN" sz="3200" dirty="0" smtClean="0"/>
              <a:t>Active surveillance</a:t>
            </a:r>
            <a:endParaRPr lang="en-US" sz="3200" dirty="0"/>
          </a:p>
        </p:txBody>
      </p:sp>
      <p:sp>
        <p:nvSpPr>
          <p:cNvPr id="3" name="Content Placeholder 2"/>
          <p:cNvSpPr>
            <a:spLocks noGrp="1"/>
          </p:cNvSpPr>
          <p:nvPr>
            <p:ph idx="1"/>
          </p:nvPr>
        </p:nvSpPr>
        <p:spPr>
          <a:xfrm>
            <a:off x="0" y="582930"/>
            <a:ext cx="9144000" cy="4560570"/>
          </a:xfrm>
        </p:spPr>
        <p:style>
          <a:lnRef idx="1">
            <a:schemeClr val="accent5"/>
          </a:lnRef>
          <a:fillRef idx="2">
            <a:schemeClr val="accent5"/>
          </a:fillRef>
          <a:effectRef idx="1">
            <a:schemeClr val="accent5"/>
          </a:effectRef>
          <a:fontRef idx="minor">
            <a:schemeClr val="dk1"/>
          </a:fontRef>
        </p:style>
        <p:txBody>
          <a:bodyPr>
            <a:noAutofit/>
          </a:bodyPr>
          <a:lstStyle/>
          <a:p>
            <a:endParaRPr lang="en-US" sz="2000" dirty="0" smtClean="0"/>
          </a:p>
          <a:p>
            <a:r>
              <a:rPr lang="en-US" sz="2000" dirty="0" smtClean="0"/>
              <a:t>Health department contacts health care providers or laboratories requesting information about conditions or diseases to identify possible cases.</a:t>
            </a:r>
          </a:p>
          <a:p>
            <a:pPr>
              <a:buNone/>
            </a:pPr>
            <a:endParaRPr lang="en-US" sz="2000" dirty="0" smtClean="0"/>
          </a:p>
          <a:p>
            <a:pPr lvl="1">
              <a:buFont typeface="Wingdings" pitchFamily="2" charset="2"/>
              <a:buChar char="§"/>
            </a:pPr>
            <a:r>
              <a:rPr lang="en-US" sz="2000" dirty="0" smtClean="0"/>
              <a:t>Requires more resources than passive surveillance</a:t>
            </a:r>
          </a:p>
          <a:p>
            <a:pPr lvl="1">
              <a:buFont typeface="Wingdings" pitchFamily="2" charset="2"/>
              <a:buChar char="§"/>
            </a:pPr>
            <a:r>
              <a:rPr lang="en-US" sz="2000" dirty="0" smtClean="0"/>
              <a:t>Useful when important to identify all cases</a:t>
            </a:r>
          </a:p>
          <a:p>
            <a:pPr lvl="1">
              <a:buFont typeface="Wingdings" pitchFamily="2" charset="2"/>
              <a:buChar char="§"/>
            </a:pPr>
            <a:r>
              <a:rPr lang="en-GB" sz="2000" dirty="0" smtClean="0"/>
              <a:t>It is often used if an outbreak has begun or is suspected to keep close track of the number of cases.</a:t>
            </a:r>
          </a:p>
          <a:p>
            <a:pPr lvl="1">
              <a:buFont typeface="Wingdings" pitchFamily="2" charset="2"/>
              <a:buChar char="§"/>
            </a:pPr>
            <a:r>
              <a:rPr lang="en-GB" sz="2000" dirty="0" smtClean="0"/>
              <a:t> Community health workers may be asked to do active case finding in the community in order to detect those patients who may not come to health facilities for treatment.</a:t>
            </a:r>
          </a:p>
          <a:p>
            <a:pPr lvl="1">
              <a:buFont typeface="Wingdings" pitchFamily="2" charset="2"/>
              <a:buChar char="§"/>
            </a:pPr>
            <a:endParaRPr lang="en-GB"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82929"/>
          </a:xfrm>
        </p:spPr>
        <p:style>
          <a:lnRef idx="3">
            <a:schemeClr val="lt1"/>
          </a:lnRef>
          <a:fillRef idx="1">
            <a:schemeClr val="accent1"/>
          </a:fillRef>
          <a:effectRef idx="1">
            <a:schemeClr val="accent1"/>
          </a:effectRef>
          <a:fontRef idx="minor">
            <a:schemeClr val="lt1"/>
          </a:fontRef>
        </p:style>
        <p:txBody>
          <a:bodyPr>
            <a:normAutofit/>
          </a:bodyPr>
          <a:lstStyle/>
          <a:p>
            <a:r>
              <a:rPr lang="en-IN" sz="3200" dirty="0" smtClean="0"/>
              <a:t> </a:t>
            </a:r>
            <a:r>
              <a:rPr lang="en-US" sz="3200" dirty="0" smtClean="0"/>
              <a:t>Passive surveillance:</a:t>
            </a:r>
            <a:endParaRPr lang="en-US" sz="3200" dirty="0"/>
          </a:p>
        </p:txBody>
      </p:sp>
      <p:sp>
        <p:nvSpPr>
          <p:cNvPr id="3" name="Content Placeholder 2"/>
          <p:cNvSpPr>
            <a:spLocks noGrp="1"/>
          </p:cNvSpPr>
          <p:nvPr>
            <p:ph idx="1"/>
          </p:nvPr>
        </p:nvSpPr>
        <p:spPr>
          <a:xfrm>
            <a:off x="0" y="651510"/>
            <a:ext cx="9144000" cy="4491990"/>
          </a:xfrm>
        </p:spPr>
        <p:style>
          <a:lnRef idx="1">
            <a:schemeClr val="accent5"/>
          </a:lnRef>
          <a:fillRef idx="2">
            <a:schemeClr val="accent5"/>
          </a:fillRef>
          <a:effectRef idx="1">
            <a:schemeClr val="accent5"/>
          </a:effectRef>
          <a:fontRef idx="minor">
            <a:schemeClr val="dk1"/>
          </a:fontRef>
        </p:style>
        <p:txBody>
          <a:bodyPr>
            <a:normAutofit/>
          </a:bodyPr>
          <a:lstStyle/>
          <a:p>
            <a:pPr lvl="1"/>
            <a:r>
              <a:rPr lang="en-US" sz="2200" dirty="0" smtClean="0"/>
              <a:t>Local and state health departments rely on health care providers or laboratories to report cases of disease.</a:t>
            </a:r>
          </a:p>
          <a:p>
            <a:pPr lvl="1">
              <a:buNone/>
            </a:pPr>
            <a:endParaRPr lang="en-US" sz="2200" dirty="0" smtClean="0"/>
          </a:p>
          <a:p>
            <a:pPr lvl="1">
              <a:buFont typeface="Wingdings" pitchFamily="2" charset="2"/>
              <a:buChar char="§"/>
            </a:pPr>
            <a:r>
              <a:rPr lang="en-US" sz="2200" dirty="0" smtClean="0"/>
              <a:t>Primary advantage is efficiency: simple and requires relatively few resources</a:t>
            </a:r>
          </a:p>
          <a:p>
            <a:pPr lvl="1">
              <a:buFont typeface="Wingdings" pitchFamily="2" charset="2"/>
              <a:buChar char="§"/>
            </a:pPr>
            <a:endParaRPr lang="en-US" sz="2200" dirty="0" smtClean="0"/>
          </a:p>
          <a:p>
            <a:pPr lvl="1">
              <a:buFont typeface="Wingdings" pitchFamily="2" charset="2"/>
              <a:buChar char="§"/>
            </a:pPr>
            <a:r>
              <a:rPr lang="en-US" sz="2200" dirty="0" smtClean="0"/>
              <a:t>Disadvantage is possibility of incomplete data due to underreporting</a:t>
            </a:r>
          </a:p>
          <a:p>
            <a:pPr lvl="1">
              <a:buNone/>
            </a:pPr>
            <a:endParaRPr lang="en-US" sz="2200" dirty="0" smtClean="0"/>
          </a:p>
          <a:p>
            <a:pPr lvl="1">
              <a:buFont typeface="Wingdings" pitchFamily="2" charset="2"/>
              <a:buChar char="§"/>
            </a:pPr>
            <a:r>
              <a:rPr lang="en-US" sz="2200" dirty="0" smtClean="0"/>
              <a:t>Majority of public health surveillance systems are passive</a:t>
            </a:r>
          </a:p>
          <a:p>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45769"/>
          </a:xfrm>
        </p:spPr>
        <p:style>
          <a:lnRef idx="3">
            <a:schemeClr val="lt1"/>
          </a:lnRef>
          <a:fillRef idx="1">
            <a:schemeClr val="accent1"/>
          </a:fillRef>
          <a:effectRef idx="1">
            <a:schemeClr val="accent1"/>
          </a:effectRef>
          <a:fontRef idx="minor">
            <a:schemeClr val="lt1"/>
          </a:fontRef>
        </p:style>
        <p:txBody>
          <a:bodyPr>
            <a:noAutofit/>
          </a:bodyPr>
          <a:lstStyle/>
          <a:p>
            <a:r>
              <a:rPr lang="en-US" sz="2400" dirty="0" smtClean="0"/>
              <a:t>Sentinel Surveillance</a:t>
            </a:r>
            <a:endParaRPr lang="en-US" sz="2400" dirty="0"/>
          </a:p>
        </p:txBody>
      </p:sp>
      <p:sp>
        <p:nvSpPr>
          <p:cNvPr id="3" name="Content Placeholder 2"/>
          <p:cNvSpPr>
            <a:spLocks noGrp="1"/>
          </p:cNvSpPr>
          <p:nvPr>
            <p:ph idx="1"/>
          </p:nvPr>
        </p:nvSpPr>
        <p:spPr>
          <a:xfrm>
            <a:off x="0" y="377190"/>
            <a:ext cx="9144000" cy="4766310"/>
          </a:xfrm>
        </p:spPr>
        <p:style>
          <a:lnRef idx="1">
            <a:schemeClr val="accent5"/>
          </a:lnRef>
          <a:fillRef idx="2">
            <a:schemeClr val="accent5"/>
          </a:fillRef>
          <a:effectRef idx="1">
            <a:schemeClr val="accent5"/>
          </a:effectRef>
          <a:fontRef idx="minor">
            <a:schemeClr val="dk1"/>
          </a:fontRef>
        </p:style>
        <p:txBody>
          <a:bodyPr>
            <a:noAutofit/>
          </a:bodyPr>
          <a:lstStyle/>
          <a:p>
            <a:endParaRPr lang="en-US" sz="2000" dirty="0" smtClean="0"/>
          </a:p>
          <a:p>
            <a:r>
              <a:rPr lang="en-US" sz="2000" dirty="0" smtClean="0"/>
              <a:t> Used  when high-quality data are needed about a particular disease that cannot be obtained through a passive system.</a:t>
            </a:r>
          </a:p>
          <a:p>
            <a:endParaRPr lang="en-US" sz="2000" dirty="0" smtClean="0"/>
          </a:p>
          <a:p>
            <a:r>
              <a:rPr lang="en-US" sz="2000" dirty="0" smtClean="0"/>
              <a:t>Selected reporting units, with a high probability of seeing cases of the disease in question, good laboratory facilities and experienced well-qualified staff, identify and notify on certain diseases.</a:t>
            </a:r>
          </a:p>
          <a:p>
            <a:endParaRPr lang="en-US" sz="2000" dirty="0" smtClean="0"/>
          </a:p>
          <a:p>
            <a:r>
              <a:rPr lang="en-US" sz="2000" dirty="0" smtClean="0"/>
              <a:t>Involves only a limited network of carefully selected reporting sites.</a:t>
            </a:r>
          </a:p>
          <a:p>
            <a:endParaRPr lang="en-US" sz="2000" dirty="0" smtClean="0"/>
          </a:p>
          <a:p>
            <a:r>
              <a:rPr lang="en-US" sz="2000" dirty="0" smtClean="0"/>
              <a:t>Data used to signal trends, identify outbreaks and monitor</a:t>
            </a:r>
          </a:p>
          <a:p>
            <a:pPr>
              <a:buNone/>
            </a:pPr>
            <a:r>
              <a:rPr lang="en-US" sz="2000" dirty="0" smtClean="0"/>
              <a:t>      the burden of disease in a community, providing a rapid,</a:t>
            </a:r>
          </a:p>
          <a:p>
            <a:pPr>
              <a:buNone/>
            </a:pPr>
            <a:r>
              <a:rPr lang="en-US" sz="2000" dirty="0" smtClean="0"/>
              <a:t>      economical alternative to other surveillance methods.</a:t>
            </a:r>
          </a:p>
          <a:p>
            <a:endParaRPr lang="en-US" sz="2000" dirty="0" smtClean="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pic>
        <p:nvPicPr>
          <p:cNvPr id="5" name="Picture 2" descr="http://www.cdc.gov/publichealth101/images/homepage-surveillance.gif"/>
          <p:cNvPicPr>
            <a:picLocks noChangeAspect="1" noChangeArrowheads="1"/>
          </p:cNvPicPr>
          <p:nvPr/>
        </p:nvPicPr>
        <p:blipFill>
          <a:blip r:embed="rId2" cstate="print"/>
          <a:srcRect/>
          <a:stretch>
            <a:fillRect/>
          </a:stretch>
        </p:blipFill>
        <p:spPr bwMode="auto">
          <a:xfrm>
            <a:off x="6629400" y="3394710"/>
            <a:ext cx="2514600" cy="174879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1408</TotalTime>
  <Words>2265</Words>
  <Application>Microsoft Office PowerPoint</Application>
  <PresentationFormat>On-screen Show (16:9)</PresentationFormat>
  <Paragraphs>326</Paragraphs>
  <Slides>39</Slides>
  <Notes>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Slide 1</vt:lpstr>
      <vt:lpstr>Framework </vt:lpstr>
      <vt:lpstr>History</vt:lpstr>
      <vt:lpstr>History….</vt:lpstr>
      <vt:lpstr> Surveillance </vt:lpstr>
      <vt:lpstr>Types of surveillance</vt:lpstr>
      <vt:lpstr>Active surveillance</vt:lpstr>
      <vt:lpstr> Passive surveillance:</vt:lpstr>
      <vt:lpstr>Sentinel Surveillance</vt:lpstr>
      <vt:lpstr> Categorical surveillance </vt:lpstr>
      <vt:lpstr>Integrated surveillance</vt:lpstr>
      <vt:lpstr>Slide 12</vt:lpstr>
      <vt:lpstr>Public health surveillance</vt:lpstr>
      <vt:lpstr>Public Health Surveillance (Introduction) </vt:lpstr>
      <vt:lpstr>Introduction....</vt:lpstr>
      <vt:lpstr>Conceptual framework for public health surveillance</vt:lpstr>
      <vt:lpstr>Slide 17</vt:lpstr>
      <vt:lpstr>Slide 18</vt:lpstr>
      <vt:lpstr>Purposes of Public Health Surveillance</vt:lpstr>
      <vt:lpstr>Health surveillance in India</vt:lpstr>
      <vt:lpstr>Slide 21</vt:lpstr>
      <vt:lpstr>NATIONAL SURVEILLANCE PROGRAMME FOR COMMUNICABLE DISEASES (NSPCD)</vt:lpstr>
      <vt:lpstr>Slide 23</vt:lpstr>
      <vt:lpstr> Prioritizing Diseases for Surveillance </vt:lpstr>
      <vt:lpstr>  The District Epidemiology Cell </vt:lpstr>
      <vt:lpstr>Slide 26</vt:lpstr>
      <vt:lpstr> INTEGRATED DISEASE SURVEILLANCE PROGRAM (IDSP): </vt:lpstr>
      <vt:lpstr>Objectives</vt:lpstr>
      <vt:lpstr>IDSP</vt:lpstr>
      <vt:lpstr>Slide 30</vt:lpstr>
      <vt:lpstr>Components</vt:lpstr>
      <vt:lpstr>Classification of surveillance in IDSP</vt:lpstr>
      <vt:lpstr>Reporting </vt:lpstr>
      <vt:lpstr>Slide 34</vt:lpstr>
      <vt:lpstr>Slide 35</vt:lpstr>
      <vt:lpstr>Slide 36</vt:lpstr>
      <vt:lpstr>Key Massages </vt:lpstr>
      <vt:lpstr>Key Massages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Health Surveillance</dc:title>
  <dc:creator>trisha</dc:creator>
  <cp:lastModifiedBy>sam</cp:lastModifiedBy>
  <cp:revision>142</cp:revision>
  <dcterms:created xsi:type="dcterms:W3CDTF">2006-08-16T00:00:00Z</dcterms:created>
  <dcterms:modified xsi:type="dcterms:W3CDTF">2016-04-21T08:29:13Z</dcterms:modified>
</cp:coreProperties>
</file>